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0FA"/>
    <a:srgbClr val="63B2F9"/>
    <a:srgbClr val="60DBFC"/>
    <a:srgbClr val="00A4DE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08249"/>
              </p:ext>
            </p:extLst>
          </p:nvPr>
        </p:nvGraphicFramePr>
        <p:xfrm>
          <a:off x="0" y="648000"/>
          <a:ext cx="12192000" cy="68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3105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rgbClr val="62C0FA"/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Challenges</a:t>
                      </a:r>
                    </a:p>
                    <a:p>
                      <a:pPr marL="180000" lvl="0" indent="-180000">
                        <a:spcBef>
                          <a:spcPts val="6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Design IOS user</a:t>
                      </a:r>
                      <a:r>
                        <a:rPr lang="en-US" altLang="zh-CN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 interface</a:t>
                      </a:r>
                      <a:endParaRPr lang="zh-CN" altLang="zh-CN" sz="1800" b="0" kern="1200" dirty="0" smtClean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180000" lvl="0" indent="-180000">
                        <a:spcBef>
                          <a:spcPts val="6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Design efficient data structure </a:t>
                      </a:r>
                      <a:endParaRPr lang="zh-CN" altLang="zh-CN" sz="1800" b="0" kern="1200" baseline="0" dirty="0" smtClean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marL="180000" lvl="0" indent="-180000">
                        <a:spcBef>
                          <a:spcPts val="6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Keep data integrality and data consistency on server side</a:t>
                      </a:r>
                      <a:endParaRPr lang="zh-CN" altLang="zh-CN" sz="1800" b="0" kern="1200" baseline="0" dirty="0" smtClean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marL="180000" lvl="0" indent="-180000">
                        <a:spcBef>
                          <a:spcPts val="6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Keep consistency of database</a:t>
                      </a:r>
                      <a:endParaRPr lang="zh-CN" altLang="zh-CN" sz="1800" b="0" kern="1200" baseline="0" dirty="0" smtClean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marL="180000" indent="-180000">
                        <a:spcBef>
                          <a:spcPts val="6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Implement  communication between IOS app and server</a:t>
                      </a:r>
                      <a:endParaRPr lang="zh-CN" altLang="en-US" sz="1800" b="0" kern="1200" baseline="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05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62C0FA"/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B</a:t>
                      </a:r>
                      <a:r>
                        <a:rPr lang="en-US" sz="2400" b="1" kern="1200" dirty="0" smtClean="0">
                          <a:solidFill>
                            <a:srgbClr val="62C0FA"/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asic </a:t>
                      </a:r>
                      <a:r>
                        <a:rPr lang="en-US" sz="2400" b="1" kern="1200" dirty="0">
                          <a:solidFill>
                            <a:srgbClr val="62C0FA"/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I</a:t>
                      </a:r>
                      <a:r>
                        <a:rPr lang="en-US" sz="2400" b="1" kern="1200" dirty="0" smtClean="0">
                          <a:solidFill>
                            <a:srgbClr val="62C0FA"/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dea</a:t>
                      </a:r>
                      <a:endParaRPr lang="zh-CN" sz="2400" b="1" kern="1200" dirty="0">
                        <a:solidFill>
                          <a:srgbClr val="62C0FA"/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marL="285750" indent="-28575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Design login function and complete ID confirmation</a:t>
                      </a:r>
                    </a:p>
                    <a:p>
                      <a:pPr marL="285750" indent="-28575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Design </a:t>
                      </a:r>
                      <a:r>
                        <a:rPr lang="en-US" sz="1800" b="0" i="1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Communication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 module include sending and receiving text messages and email</a:t>
                      </a:r>
                    </a:p>
                    <a:p>
                      <a:pPr marL="285750" indent="-28575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Design </a:t>
                      </a:r>
                      <a:r>
                        <a:rPr lang="en-US" sz="1800" b="0" i="1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Activity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 module include managing, registering, and posting, commenting </a:t>
                      </a:r>
                      <a:r>
                        <a:rPr lang="en-US" sz="1800" b="0" u="none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activities information</a:t>
                      </a:r>
                    </a:p>
                    <a:p>
                      <a:pPr marL="285750" indent="-28575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Collect the news from SIT website and post them on </a:t>
                      </a:r>
                      <a:r>
                        <a:rPr lang="en-US" sz="1800" b="0" i="1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News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 module</a:t>
                      </a:r>
                    </a:p>
                    <a:p>
                      <a:pPr marL="285750" indent="-285750" algn="just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Design BBS module include managing, posting, viewing topics 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endParaRPr lang="en-US" sz="1800" b="0" kern="1200" baseline="0" dirty="0" smtClean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62C0FA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solidFill>
                          <a:srgbClr val="62C0F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62C0FA"/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Team members</a:t>
                      </a:r>
                      <a:endParaRPr lang="zh-CN" sz="2400" b="1" kern="1200" dirty="0">
                        <a:solidFill>
                          <a:srgbClr val="62C0FA"/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200" baseline="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He 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Wu			(10406347   hwu15@stevens.edu)</a:t>
                      </a:r>
                      <a:endParaRPr lang="zh-CN" sz="1800" b="0" kern="1200" baseline="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200" baseline="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Xiao 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Li			(10409766   xli99@stevens.edu)</a:t>
                      </a:r>
                      <a:endParaRPr lang="zh-CN" sz="1800" b="0" kern="1200" baseline="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200" baseline="0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Renqing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 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Yang	(10408989   ryang12@stevens.edu)</a:t>
                      </a:r>
                      <a:endParaRPr lang="en-US" sz="1200" kern="100" dirty="0" smtClean="0">
                        <a:solidFill>
                          <a:srgbClr val="62C0F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1" kern="1200" dirty="0" smtClean="0">
                          <a:solidFill>
                            <a:srgbClr val="62C0FA"/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Project Schedule</a:t>
                      </a:r>
                      <a:endParaRPr lang="zh-CN" sz="2400" b="1" kern="1200" dirty="0">
                        <a:solidFill>
                          <a:srgbClr val="62C0FA"/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200" baseline="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Week1 – Week3 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Design IOS client side</a:t>
                      </a:r>
                      <a:endParaRPr lang="zh-CN" sz="1800" b="0" kern="1200" baseline="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200" baseline="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Week4 – Week6 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Design IOS server side</a:t>
                      </a:r>
                      <a:endParaRPr lang="zh-CN" sz="1800" b="0" kern="1200" baseline="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Week7 </a:t>
                      </a:r>
                      <a:r>
                        <a:rPr lang="en-US" altLang="zh-CN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– 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Week8 Test </a:t>
                      </a:r>
                      <a:endParaRPr lang="zh-CN" sz="1800" b="0" kern="1200" baseline="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200" baseline="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Week9 – Week10 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Optimize </a:t>
                      </a:r>
                      <a:endParaRPr lang="zh-CN" sz="1200" kern="100" dirty="0">
                        <a:solidFill>
                          <a:srgbClr val="62C0FA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62C0FA"/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Skills</a:t>
                      </a:r>
                      <a:endParaRPr lang="zh-CN" sz="2400" b="1" kern="1200" dirty="0">
                        <a:solidFill>
                          <a:srgbClr val="62C0FA"/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Java, IOS, </a:t>
                      </a:r>
                      <a:r>
                        <a:rPr lang="en-US" altLang="zh-CN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Asynchronous programming, </a:t>
                      </a:r>
                      <a:r>
                        <a:rPr lang="en-US" sz="1800" b="0" kern="1200" baseline="0" dirty="0" err="1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MengoDB</a:t>
                      </a: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,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Multi-thread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+mn-cs"/>
                        </a:rPr>
                        <a:t>, </a:t>
                      </a:r>
                      <a:endParaRPr lang="zh-CN" sz="1800" b="0" kern="1200" baseline="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Segoe UI Emoji" panose="020B0502040204020203" pitchFamily="34" charset="0"/>
                        <a:ea typeface="Segoe UI Emoji" panose="020B0502040204020203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105200"/>
            <a:ext cx="6010275" cy="205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00" y="0"/>
            <a:ext cx="235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62C0FA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Duck Life </a:t>
            </a:r>
            <a:endParaRPr lang="zh-CN" altLang="en-US" sz="4000" b="1" dirty="0">
              <a:solidFill>
                <a:srgbClr val="62C0FA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91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84</TotalTime>
  <Words>91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宋体</vt:lpstr>
      <vt:lpstr>Arial</vt:lpstr>
      <vt:lpstr>Calibri</vt:lpstr>
      <vt:lpstr>Century Gothic</vt:lpstr>
      <vt:lpstr>Segoe UI Emoji</vt:lpstr>
      <vt:lpstr>Times New Roman</vt:lpstr>
      <vt:lpstr>Wingdings</vt:lpstr>
      <vt:lpstr>网状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heva wu</dc:creator>
  <cp:lastModifiedBy>heva wu</cp:lastModifiedBy>
  <cp:revision>8</cp:revision>
  <dcterms:created xsi:type="dcterms:W3CDTF">2016-05-16T17:49:48Z</dcterms:created>
  <dcterms:modified xsi:type="dcterms:W3CDTF">2016-05-16T19:13:57Z</dcterms:modified>
</cp:coreProperties>
</file>