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8CBA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C61F-A00C-B20C-EB5F-EFDFA5C4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37A338-B33A-CA1A-5BDF-9402218E6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57C45-BF4E-52AA-982D-68DE6ACF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DCA84-DF10-7F36-C9CE-60E0CAB7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FE2D7-01FC-F543-9F58-1638E70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0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10A8-CB7A-3310-3B89-A517C97B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57D309-2B11-C290-7146-AD777680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A441E-AF97-B6B3-A3AA-489E1B3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BBBD-16DA-BBC4-9245-D528EF68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80D36-4DCE-5DBE-51DB-F3052D31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ACE37-AA1E-BF91-51D7-94300D94B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A3BF5-83AB-796C-B3D6-68345218B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9164B-A9DA-1608-F9BC-A4BEC26D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F99E4-B846-A68C-3233-AB5A17B9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5439E-1A41-43A8-0D87-91B66674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69CA-E505-63EE-5D73-071D6F28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42B28-F3FC-66BB-C49D-95A873AF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488E9-A0B0-1CE0-3D08-8441CF3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40434-9E90-E6A5-FA4B-2528210A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A5729-C25E-9459-F823-FC9FD5A7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5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5AC39-DCF8-2FD7-2D13-3D2B92FA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42DE1-C041-6875-1F5C-636BC0AB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CDAE5-18A3-AD7D-FF20-246C7636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AE5DE-CF87-9036-E7D4-9A64BE0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993C8-5EDD-6806-9481-1B5FC9C8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2ED21-9EB8-05F9-13A3-9D9E33F6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9DC7-A3EB-5F53-AD0B-1220CE0F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CB0C5-06D9-9C19-5D5E-6F9C054CC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0A45E-15B5-5473-5601-0F40451F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BFD1E-6F0C-1679-2660-B67D86C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F7E8F-F553-57C7-5628-02F9685F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8F0CF-10FD-F5C6-9F5D-F026C67E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29BD0-CC5B-CF7F-B462-C3FC9F2C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BB93D-EF1B-4E23-2D52-2481036D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CDF19C-DB5A-E79D-D137-50DFA7D61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E72C1-C853-A029-62BE-4DBDB50B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609FAA-7D02-5DC7-23E5-A10C3DC2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6FDD69-A5E5-BD42-6BF1-3B7652FD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19922-EBE0-9D48-F5CE-7B28C6D4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5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271F6-1558-90DD-3969-CB90D1C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6D75D-1F4D-2E58-E76F-9289BE3C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DB5703-393B-E8CF-A4F4-3AFA5D7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8BE09-17BF-E8A1-4614-FB482B8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A4874-51D9-EC30-B5E8-0E7C7814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1CD7F-4F07-455A-CDF1-9C3494B8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23DFC-2D46-30B0-4627-4ABCE0D2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8F4B-9224-53EA-FE46-FB8DA391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3B82-BA60-7F6A-686E-F7046FF5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D82B6-61FF-C579-F134-B0898E72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5EF23-8CB4-C836-A200-48D5E3A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D9FCD-C47A-6CD3-874D-C9C0124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5A57A-1A45-BBA2-140B-93BE4E47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9D33E-CEE6-32CB-7F78-C8D22937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7BC8F9-1784-3FAD-DE37-0E0B2EFB5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9095D-2E28-2F48-709A-34EA574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6F256-BED8-0934-A958-F8B407A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96B84-2756-A35B-B388-F26E87C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5CA75-8B70-1039-5A30-44C2DD4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638C-9B11-452A-36E4-C2FA90C0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F5001-BDF0-73FC-3F17-579AD1C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805AE-B913-F95D-4FBF-A91A7DCCE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57EB-9265-4629-88BF-25DC87151554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5E8E-A748-3E71-515E-5075BF603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FA1A0-9A60-1EC4-6E70-12BA6157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7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A8E64E-94D6-06EA-E2C7-9C2E28F10D48}"/>
              </a:ext>
            </a:extLst>
          </p:cNvPr>
          <p:cNvGrpSpPr/>
          <p:nvPr/>
        </p:nvGrpSpPr>
        <p:grpSpPr>
          <a:xfrm>
            <a:off x="2511341" y="1727547"/>
            <a:ext cx="6222864" cy="3963640"/>
            <a:chOff x="2753790" y="925011"/>
            <a:chExt cx="6222864" cy="4080372"/>
          </a:xfrm>
        </p:grpSpPr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2F9921E7-19FA-D2BF-1CBD-AC1BB2F9CE85}"/>
                </a:ext>
              </a:extLst>
            </p:cNvPr>
            <p:cNvSpPr/>
            <p:nvPr/>
          </p:nvSpPr>
          <p:spPr>
            <a:xfrm>
              <a:off x="2753790" y="925011"/>
              <a:ext cx="6222864" cy="4080372"/>
            </a:xfrm>
            <a:prstGeom prst="hexagon">
              <a:avLst/>
            </a:prstGeom>
            <a:solidFill>
              <a:srgbClr val="DEEBF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99776690-FB86-1793-1377-47191DE4BD61}"/>
                </a:ext>
              </a:extLst>
            </p:cNvPr>
            <p:cNvSpPr/>
            <p:nvPr/>
          </p:nvSpPr>
          <p:spPr>
            <a:xfrm>
              <a:off x="4512676" y="1799425"/>
              <a:ext cx="2676835" cy="2769836"/>
            </a:xfrm>
            <a:prstGeom prst="hexagon">
              <a:avLst/>
            </a:prstGeom>
            <a:solidFill>
              <a:schemeClr val="accent5">
                <a:lumMod val="75000"/>
                <a:alpha val="10196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28378-48E0-1630-7142-221149B0864F}"/>
              </a:ext>
            </a:extLst>
          </p:cNvPr>
          <p:cNvSpPr/>
          <p:nvPr/>
        </p:nvSpPr>
        <p:spPr>
          <a:xfrm>
            <a:off x="4362737" y="4900662"/>
            <a:ext cx="2421443" cy="37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accent5">
                    <a:lumMod val="50000"/>
                  </a:schemeClr>
                </a:solidFill>
              </a:rPr>
              <a:t>Service</a:t>
            </a:r>
            <a:endParaRPr lang="ko-KR" altLang="en-US" sz="16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C950B4-D001-5B71-6CA3-C571748219A5}"/>
              </a:ext>
            </a:extLst>
          </p:cNvPr>
          <p:cNvSpPr/>
          <p:nvPr/>
        </p:nvSpPr>
        <p:spPr>
          <a:xfrm>
            <a:off x="4395427" y="5280093"/>
            <a:ext cx="2421443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accent5">
                    <a:lumMod val="75000"/>
                  </a:schemeClr>
                </a:solidFill>
              </a:rPr>
              <a:t>Application</a:t>
            </a:r>
            <a:endParaRPr lang="ko-KR" altLang="en-US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1DFA8-73FD-5D77-5AB2-60B4C6560D04}"/>
              </a:ext>
            </a:extLst>
          </p:cNvPr>
          <p:cNvSpPr/>
          <p:nvPr/>
        </p:nvSpPr>
        <p:spPr>
          <a:xfrm>
            <a:off x="4439993" y="5686732"/>
            <a:ext cx="2421443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ysClr val="windowText" lastClr="000000"/>
                </a:solidFill>
              </a:rPr>
              <a:t>Common</a:t>
            </a:r>
            <a:endParaRPr lang="ko-KR" altLang="en-US" sz="1600" b="1" u="sng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AFF4BC-6D21-5799-3F8C-FCF2C4355B71}"/>
              </a:ext>
            </a:extLst>
          </p:cNvPr>
          <p:cNvGrpSpPr/>
          <p:nvPr/>
        </p:nvGrpSpPr>
        <p:grpSpPr>
          <a:xfrm>
            <a:off x="3192596" y="4175441"/>
            <a:ext cx="3113200" cy="734260"/>
            <a:chOff x="2982800" y="3535231"/>
            <a:chExt cx="3113200" cy="7342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85E070-04D3-79B4-253F-162498C59795}"/>
                </a:ext>
              </a:extLst>
            </p:cNvPr>
            <p:cNvSpPr/>
            <p:nvPr/>
          </p:nvSpPr>
          <p:spPr>
            <a:xfrm>
              <a:off x="4626352" y="3596008"/>
              <a:ext cx="1352313" cy="611334"/>
            </a:xfrm>
            <a:prstGeom prst="rect">
              <a:avLst/>
            </a:prstGeom>
            <a:solidFill>
              <a:srgbClr val="1F4E7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Register Membership Service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C4A74BA-1048-CDE4-EC2B-178647FE4C55}"/>
                </a:ext>
              </a:extLst>
            </p:cNvPr>
            <p:cNvSpPr/>
            <p:nvPr/>
          </p:nvSpPr>
          <p:spPr>
            <a:xfrm>
              <a:off x="2982800" y="3535231"/>
              <a:ext cx="3113200" cy="734260"/>
            </a:xfrm>
            <a:prstGeom prst="rect">
              <a:avLst/>
            </a:prstGeom>
            <a:solidFill>
              <a:srgbClr val="2E75B6">
                <a:alpha val="30196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ysClr val="windowText" lastClr="000000"/>
                  </a:solidFill>
                </a:rPr>
                <a:t>Register </a:t>
              </a:r>
            </a:p>
            <a:p>
              <a:r>
                <a:rPr lang="en-US" altLang="ko-KR" sz="1200" dirty="0">
                  <a:solidFill>
                    <a:sysClr val="windowText" lastClr="000000"/>
                  </a:solidFill>
                </a:rPr>
                <a:t>Membership   </a:t>
              </a:r>
            </a:p>
            <a:p>
              <a:r>
                <a:rPr lang="en-US" altLang="ko-KR" sz="1200" dirty="0">
                  <a:solidFill>
                    <a:sysClr val="windowText" lastClr="000000"/>
                  </a:solidFill>
                </a:rPr>
                <a:t>Use Case 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9518A0-23C6-9D27-8432-42639AD067ED}"/>
                </a:ext>
              </a:extLst>
            </p:cNvPr>
            <p:cNvSpPr txBox="1"/>
            <p:nvPr/>
          </p:nvSpPr>
          <p:spPr>
            <a:xfrm>
              <a:off x="3888288" y="3739396"/>
              <a:ext cx="96415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구현체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&gt;&gt;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E1BAD1-6BCB-D885-D28F-46CF9902D4A3}"/>
              </a:ext>
            </a:extLst>
          </p:cNvPr>
          <p:cNvGrpSpPr/>
          <p:nvPr/>
        </p:nvGrpSpPr>
        <p:grpSpPr>
          <a:xfrm>
            <a:off x="3211849" y="2745643"/>
            <a:ext cx="3001669" cy="718940"/>
            <a:chOff x="2798358" y="2175178"/>
            <a:chExt cx="3001669" cy="7189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3570A0-811D-2AA9-BC5C-B2F6B7ABDD13}"/>
                </a:ext>
              </a:extLst>
            </p:cNvPr>
            <p:cNvSpPr/>
            <p:nvPr/>
          </p:nvSpPr>
          <p:spPr>
            <a:xfrm>
              <a:off x="4470388" y="2275968"/>
              <a:ext cx="1208046" cy="527921"/>
            </a:xfrm>
            <a:prstGeom prst="rect">
              <a:avLst/>
            </a:prstGeom>
            <a:solidFill>
              <a:srgbClr val="1F4E79">
                <a:alpha val="2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Find 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Membership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Service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0EA0A08-51AF-00A7-46DE-388ECF9A6D06}"/>
                </a:ext>
              </a:extLst>
            </p:cNvPr>
            <p:cNvGrpSpPr/>
            <p:nvPr/>
          </p:nvGrpSpPr>
          <p:grpSpPr>
            <a:xfrm>
              <a:off x="2798358" y="2175178"/>
              <a:ext cx="3001669" cy="718940"/>
              <a:chOff x="3503221" y="2612254"/>
              <a:chExt cx="3001669" cy="71894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FF2F6C-32EF-E7CB-DDE6-1C397C3F9F50}"/>
                  </a:ext>
                </a:extLst>
              </p:cNvPr>
              <p:cNvSpPr/>
              <p:nvPr/>
            </p:nvSpPr>
            <p:spPr>
              <a:xfrm>
                <a:off x="3503221" y="2612254"/>
                <a:ext cx="3001669" cy="718940"/>
              </a:xfrm>
              <a:prstGeom prst="rect">
                <a:avLst/>
              </a:prstGeom>
              <a:solidFill>
                <a:srgbClr val="2E75B6">
                  <a:alpha val="30196"/>
                </a:srgb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Find  </a:t>
                </a:r>
              </a:p>
              <a:p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Membership  </a:t>
                </a:r>
              </a:p>
              <a:p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Use Case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995B84-B82F-E539-0625-8DAB1B1BBAF5}"/>
                  </a:ext>
                </a:extLst>
              </p:cNvPr>
              <p:cNvSpPr txBox="1"/>
              <p:nvPr/>
            </p:nvSpPr>
            <p:spPr>
              <a:xfrm>
                <a:off x="4433295" y="2843194"/>
                <a:ext cx="96415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rgbClr val="FF0000"/>
                    </a:solidFill>
                  </a:rPr>
                  <a:t>구현체 </a:t>
                </a:r>
                <a:r>
                  <a:rPr lang="en-US" altLang="ko-KR" sz="1050" b="1" dirty="0">
                    <a:solidFill>
                      <a:srgbClr val="FF0000"/>
                    </a:solidFill>
                  </a:rPr>
                  <a:t>&gt;&gt;</a:t>
                </a:r>
                <a:endParaRPr lang="ko-KR" altLang="en-US" sz="105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B371F8-6676-7F96-D2DD-DE9965DF7A0C}"/>
              </a:ext>
            </a:extLst>
          </p:cNvPr>
          <p:cNvGrpSpPr/>
          <p:nvPr/>
        </p:nvGrpSpPr>
        <p:grpSpPr>
          <a:xfrm>
            <a:off x="41004" y="3587472"/>
            <a:ext cx="7030752" cy="436997"/>
            <a:chOff x="266634" y="2916517"/>
            <a:chExt cx="7030752" cy="43699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0A8A37A-5C1B-0D89-2C0B-8C3B1C6E146A}"/>
                </a:ext>
              </a:extLst>
            </p:cNvPr>
            <p:cNvGrpSpPr/>
            <p:nvPr/>
          </p:nvGrpSpPr>
          <p:grpSpPr>
            <a:xfrm>
              <a:off x="266634" y="2916517"/>
              <a:ext cx="7030752" cy="436997"/>
              <a:chOff x="5010202" y="5296417"/>
              <a:chExt cx="7616012" cy="436997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DE1BFEB-BA9B-17B0-E229-9718B43B3E76}"/>
                  </a:ext>
                </a:extLst>
              </p:cNvPr>
              <p:cNvGrpSpPr/>
              <p:nvPr/>
            </p:nvGrpSpPr>
            <p:grpSpPr>
              <a:xfrm>
                <a:off x="5010202" y="5296417"/>
                <a:ext cx="7616012" cy="436997"/>
                <a:chOff x="5010202" y="5296417"/>
                <a:chExt cx="7616012" cy="436997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F1E519B-180C-7B33-D9A2-B1CAAD47E9C4}"/>
                    </a:ext>
                  </a:extLst>
                </p:cNvPr>
                <p:cNvSpPr/>
                <p:nvPr/>
              </p:nvSpPr>
              <p:spPr>
                <a:xfrm>
                  <a:off x="5885340" y="5318876"/>
                  <a:ext cx="6740874" cy="414538"/>
                </a:xfrm>
                <a:prstGeom prst="rect">
                  <a:avLst/>
                </a:prstGeom>
                <a:solidFill>
                  <a:srgbClr val="FFD966">
                    <a:alpha val="20000"/>
                  </a:srgb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4685A58-17DA-C099-B067-8C832E568009}"/>
                    </a:ext>
                  </a:extLst>
                </p:cNvPr>
                <p:cNvSpPr/>
                <p:nvPr/>
              </p:nvSpPr>
              <p:spPr>
                <a:xfrm>
                  <a:off x="5010202" y="5296417"/>
                  <a:ext cx="2421443" cy="38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u="sng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D79286E-562B-7045-0997-BC69BE79379B}"/>
                  </a:ext>
                </a:extLst>
              </p:cNvPr>
              <p:cNvSpPr/>
              <p:nvPr/>
            </p:nvSpPr>
            <p:spPr>
              <a:xfrm>
                <a:off x="7643513" y="5380604"/>
                <a:ext cx="4847627" cy="30558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Membership</a:t>
                </a:r>
                <a:endParaRPr lang="ko-KR" alt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87FB42-CD9A-F677-8D11-B67BC768EA8F}"/>
                </a:ext>
              </a:extLst>
            </p:cNvPr>
            <p:cNvSpPr txBox="1"/>
            <p:nvPr/>
          </p:nvSpPr>
          <p:spPr>
            <a:xfrm>
              <a:off x="907914" y="2948472"/>
              <a:ext cx="118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u="sng" dirty="0">
                  <a:solidFill>
                    <a:schemeClr val="accent4">
                      <a:lumMod val="50000"/>
                    </a:schemeClr>
                  </a:solidFill>
                </a:rPr>
                <a:t>Domain</a:t>
              </a:r>
              <a:endParaRPr lang="ko-KR" altLang="en-US" sz="1800" b="1" u="sng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1206252-495B-2D33-3345-459766C9F5A6}"/>
              </a:ext>
            </a:extLst>
          </p:cNvPr>
          <p:cNvSpPr/>
          <p:nvPr/>
        </p:nvSpPr>
        <p:spPr>
          <a:xfrm>
            <a:off x="3447486" y="2027706"/>
            <a:ext cx="1176515" cy="6542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Find</a:t>
            </a:r>
          </a:p>
          <a:p>
            <a:pPr algn="ctr"/>
            <a:r>
              <a:rPr lang="en-US" altLang="ko-KR" sz="1200" dirty="0"/>
              <a:t>Membership Command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4DF78-E4A4-25B8-BE5B-ED94CBF7A495}"/>
              </a:ext>
            </a:extLst>
          </p:cNvPr>
          <p:cNvSpPr/>
          <p:nvPr/>
        </p:nvSpPr>
        <p:spPr>
          <a:xfrm>
            <a:off x="3468936" y="4956640"/>
            <a:ext cx="1176515" cy="6542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Find</a:t>
            </a:r>
          </a:p>
          <a:p>
            <a:pPr algn="ctr"/>
            <a:r>
              <a:rPr lang="en-US" altLang="ko-KR" sz="1200" dirty="0"/>
              <a:t>Membership Command</a:t>
            </a:r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B8A2E20F-80D8-0D5A-FC67-55150D28ACE4}"/>
              </a:ext>
            </a:extLst>
          </p:cNvPr>
          <p:cNvSpPr/>
          <p:nvPr/>
        </p:nvSpPr>
        <p:spPr>
          <a:xfrm>
            <a:off x="847506" y="1725786"/>
            <a:ext cx="2483100" cy="1824312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B7BFF1F2-E70A-B334-3DC2-A33F8C00AC5A}"/>
              </a:ext>
            </a:extLst>
          </p:cNvPr>
          <p:cNvSpPr/>
          <p:nvPr/>
        </p:nvSpPr>
        <p:spPr>
          <a:xfrm flipV="1">
            <a:off x="847506" y="4105840"/>
            <a:ext cx="2483100" cy="1602844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5618490C-C275-1F04-6B46-A49E9A088013}"/>
              </a:ext>
            </a:extLst>
          </p:cNvPr>
          <p:cNvSpPr/>
          <p:nvPr/>
        </p:nvSpPr>
        <p:spPr>
          <a:xfrm flipV="1">
            <a:off x="7879063" y="1703834"/>
            <a:ext cx="3628125" cy="2013174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9192B3FC-3D50-8E6D-0FC4-B75C872F7E6A}"/>
              </a:ext>
            </a:extLst>
          </p:cNvPr>
          <p:cNvSpPr/>
          <p:nvPr/>
        </p:nvSpPr>
        <p:spPr>
          <a:xfrm>
            <a:off x="7926256" y="3734170"/>
            <a:ext cx="3580931" cy="1967101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920C27-5281-E465-6559-FC8C1E06C7E7}"/>
              </a:ext>
            </a:extLst>
          </p:cNvPr>
          <p:cNvSpPr/>
          <p:nvPr/>
        </p:nvSpPr>
        <p:spPr>
          <a:xfrm>
            <a:off x="7388331" y="1260528"/>
            <a:ext cx="2474907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 err="1">
                <a:solidFill>
                  <a:schemeClr val="accent2">
                    <a:lumMod val="75000"/>
                  </a:schemeClr>
                </a:solidFill>
              </a:rPr>
              <a:t>Adapter.out.persistence</a:t>
            </a:r>
            <a:endParaRPr lang="ko-KR" altLang="en-US" sz="1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4CADD7-AAA5-046A-18B2-E458A78BFF59}"/>
              </a:ext>
            </a:extLst>
          </p:cNvPr>
          <p:cNvSpPr/>
          <p:nvPr/>
        </p:nvSpPr>
        <p:spPr>
          <a:xfrm>
            <a:off x="1422578" y="1260527"/>
            <a:ext cx="2474907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>
                <a:solidFill>
                  <a:schemeClr val="accent2">
                    <a:lumMod val="75000"/>
                  </a:schemeClr>
                </a:solidFill>
              </a:rPr>
              <a:t>Adapter.in.</a:t>
            </a:r>
            <a:r>
              <a:rPr lang="en-US" altLang="ko-KR" sz="1600" b="1" u="sng" dirty="0" err="1">
                <a:solidFill>
                  <a:schemeClr val="accent2">
                    <a:lumMod val="75000"/>
                  </a:schemeClr>
                </a:solidFill>
              </a:rPr>
              <a:t>web</a:t>
            </a:r>
            <a:endParaRPr lang="ko-KR" altLang="en-US" sz="1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2E34EA-D9AB-FD0A-07F5-4A86ED36B697}"/>
              </a:ext>
            </a:extLst>
          </p:cNvPr>
          <p:cNvSpPr/>
          <p:nvPr/>
        </p:nvSpPr>
        <p:spPr>
          <a:xfrm>
            <a:off x="3273165" y="1694375"/>
            <a:ext cx="2421443" cy="300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accent5">
                    <a:lumMod val="75000"/>
                  </a:schemeClr>
                </a:solidFill>
              </a:rPr>
              <a:t>Application.port.in</a:t>
            </a:r>
            <a:endParaRPr lang="ko-KR" altLang="en-US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B794A3-B761-3F69-DED4-879AF9264DE2}"/>
              </a:ext>
            </a:extLst>
          </p:cNvPr>
          <p:cNvSpPr/>
          <p:nvPr/>
        </p:nvSpPr>
        <p:spPr>
          <a:xfrm>
            <a:off x="5512304" y="1687851"/>
            <a:ext cx="2421443" cy="300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 err="1">
                <a:solidFill>
                  <a:schemeClr val="accent5">
                    <a:lumMod val="75000"/>
                  </a:schemeClr>
                </a:solidFill>
              </a:rPr>
              <a:t>Application.port.out</a:t>
            </a:r>
            <a:endParaRPr lang="ko-KR" altLang="en-US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6ADBE32-F04B-724B-3E80-2A63B52A01FA}"/>
              </a:ext>
            </a:extLst>
          </p:cNvPr>
          <p:cNvCxnSpPr>
            <a:cxnSpLocks/>
          </p:cNvCxnSpPr>
          <p:nvPr/>
        </p:nvCxnSpPr>
        <p:spPr>
          <a:xfrm>
            <a:off x="5522164" y="1729398"/>
            <a:ext cx="24402" cy="83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C00A6F-6233-BD8B-B9AF-C30656B7551C}"/>
              </a:ext>
            </a:extLst>
          </p:cNvPr>
          <p:cNvSpPr/>
          <p:nvPr/>
        </p:nvSpPr>
        <p:spPr>
          <a:xfrm>
            <a:off x="1279843" y="2745643"/>
            <a:ext cx="1132772" cy="718940"/>
          </a:xfrm>
          <a:prstGeom prst="rect">
            <a:avLst/>
          </a:prstGeom>
          <a:solidFill>
            <a:srgbClr val="F8CBAD">
              <a:alpha val="54902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Find Membership 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D5FA89-4C83-A0A1-9BD0-1079CA193449}"/>
              </a:ext>
            </a:extLst>
          </p:cNvPr>
          <p:cNvSpPr/>
          <p:nvPr/>
        </p:nvSpPr>
        <p:spPr>
          <a:xfrm>
            <a:off x="1350312" y="4154179"/>
            <a:ext cx="1132772" cy="718940"/>
          </a:xfrm>
          <a:prstGeom prst="rect">
            <a:avLst/>
          </a:prstGeom>
          <a:solidFill>
            <a:srgbClr val="F8CBAD">
              <a:alpha val="54902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Register Membership 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F6A8D95-FB5A-3EF3-745C-A89B74F97252}"/>
              </a:ext>
            </a:extLst>
          </p:cNvPr>
          <p:cNvSpPr/>
          <p:nvPr/>
        </p:nvSpPr>
        <p:spPr>
          <a:xfrm>
            <a:off x="1626012" y="4963839"/>
            <a:ext cx="1176515" cy="6542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Register</a:t>
            </a:r>
          </a:p>
          <a:p>
            <a:pPr algn="ctr"/>
            <a:r>
              <a:rPr lang="en-US" altLang="ko-KR" sz="1200" dirty="0"/>
              <a:t>Membership</a:t>
            </a:r>
          </a:p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9B59EC0-961D-0ED7-3FB2-EBEBBFABA13C}"/>
              </a:ext>
            </a:extLst>
          </p:cNvPr>
          <p:cNvSpPr/>
          <p:nvPr/>
        </p:nvSpPr>
        <p:spPr>
          <a:xfrm>
            <a:off x="1714101" y="1917393"/>
            <a:ext cx="1176515" cy="6542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Find</a:t>
            </a:r>
          </a:p>
          <a:p>
            <a:pPr algn="ctr"/>
            <a:r>
              <a:rPr lang="en-US" altLang="ko-KR" sz="1200" dirty="0"/>
              <a:t>Membership</a:t>
            </a:r>
          </a:p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AD1342C-8769-818F-1DA1-26BDD9677FC4}"/>
              </a:ext>
            </a:extLst>
          </p:cNvPr>
          <p:cNvGrpSpPr/>
          <p:nvPr/>
        </p:nvGrpSpPr>
        <p:grpSpPr>
          <a:xfrm>
            <a:off x="7050627" y="2563060"/>
            <a:ext cx="3156883" cy="2704481"/>
            <a:chOff x="7347512" y="1892105"/>
            <a:chExt cx="3156883" cy="2704481"/>
          </a:xfr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8000">
                <a:schemeClr val="bg1"/>
              </a:gs>
              <a:gs pos="6000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61" name="화살표: 오각형 60">
              <a:extLst>
                <a:ext uri="{FF2B5EF4-FFF2-40B4-BE49-F238E27FC236}">
                  <a16:creationId xmlns:a16="http://schemas.microsoft.com/office/drawing/2014/main" id="{28FF495A-6F49-FF3A-68F7-72742EA06BFE}"/>
                </a:ext>
              </a:extLst>
            </p:cNvPr>
            <p:cNvSpPr/>
            <p:nvPr/>
          </p:nvSpPr>
          <p:spPr>
            <a:xfrm>
              <a:off x="7347512" y="1892105"/>
              <a:ext cx="3156883" cy="2704481"/>
            </a:xfrm>
            <a:prstGeom prst="homePlate">
              <a:avLst>
                <a:gd name="adj" fmla="val 2666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3743F9-55DA-6180-B575-723976958758}"/>
                </a:ext>
              </a:extLst>
            </p:cNvPr>
            <p:cNvSpPr/>
            <p:nvPr/>
          </p:nvSpPr>
          <p:spPr>
            <a:xfrm>
              <a:off x="7404565" y="2295583"/>
              <a:ext cx="1161929" cy="52792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Find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  Membership 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Port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5F8CF81-753B-18DA-5326-F715D32D622F}"/>
                </a:ext>
              </a:extLst>
            </p:cNvPr>
            <p:cNvSpPr/>
            <p:nvPr/>
          </p:nvSpPr>
          <p:spPr>
            <a:xfrm>
              <a:off x="7433471" y="3400140"/>
              <a:ext cx="1161929" cy="52792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Register  Membership 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Port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E4597D-4F62-52E2-218F-D01D8A87B3D5}"/>
                </a:ext>
              </a:extLst>
            </p:cNvPr>
            <p:cNvSpPr txBox="1"/>
            <p:nvPr/>
          </p:nvSpPr>
          <p:spPr>
            <a:xfrm>
              <a:off x="8624239" y="2437242"/>
              <a:ext cx="964157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구현체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&gt;&gt;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91BE83-2FDD-B5D0-055F-8EFD9DA42A7C}"/>
                </a:ext>
              </a:extLst>
            </p:cNvPr>
            <p:cNvSpPr txBox="1"/>
            <p:nvPr/>
          </p:nvSpPr>
          <p:spPr>
            <a:xfrm>
              <a:off x="8624239" y="3514921"/>
              <a:ext cx="964157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구현체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&gt;&gt;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21A918-34F1-0DD3-D2A8-2FC69A0946A4}"/>
                </a:ext>
              </a:extLst>
            </p:cNvPr>
            <p:cNvSpPr/>
            <p:nvPr/>
          </p:nvSpPr>
          <p:spPr>
            <a:xfrm>
              <a:off x="9199241" y="2777734"/>
              <a:ext cx="1026208" cy="71776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Membership</a:t>
              </a: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Persistence</a:t>
              </a: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Adapter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9F14083-4E8C-0483-DDD8-DF0F29ED481D}"/>
              </a:ext>
            </a:extLst>
          </p:cNvPr>
          <p:cNvSpPr/>
          <p:nvPr/>
        </p:nvSpPr>
        <p:spPr>
          <a:xfrm>
            <a:off x="9928564" y="2957681"/>
            <a:ext cx="1082471" cy="3941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Membership</a:t>
            </a:r>
          </a:p>
          <a:p>
            <a:pPr algn="ctr"/>
            <a:r>
              <a:rPr lang="en-US" altLang="ko-KR" sz="1100" dirty="0" err="1"/>
              <a:t>Jpa</a:t>
            </a:r>
            <a:r>
              <a:rPr lang="en-US" altLang="ko-KR" sz="1100" dirty="0"/>
              <a:t> Entity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FA183F-4206-3399-E8FC-109F3D6C7B04}"/>
              </a:ext>
            </a:extLst>
          </p:cNvPr>
          <p:cNvSpPr/>
          <p:nvPr/>
        </p:nvSpPr>
        <p:spPr>
          <a:xfrm>
            <a:off x="10233568" y="3419240"/>
            <a:ext cx="996935" cy="747212"/>
          </a:xfrm>
          <a:prstGeom prst="rect">
            <a:avLst/>
          </a:prstGeom>
          <a:solidFill>
            <a:srgbClr val="F8CBA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Spring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Data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Membership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Repository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CA8026-5DBD-752B-0939-04005218FF3E}"/>
              </a:ext>
            </a:extLst>
          </p:cNvPr>
          <p:cNvSpPr/>
          <p:nvPr/>
        </p:nvSpPr>
        <p:spPr>
          <a:xfrm>
            <a:off x="114723" y="1677656"/>
            <a:ext cx="549830" cy="4009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B73CDB-9B6C-4F11-7D1A-F754F947CDA7}"/>
              </a:ext>
            </a:extLst>
          </p:cNvPr>
          <p:cNvSpPr/>
          <p:nvPr/>
        </p:nvSpPr>
        <p:spPr>
          <a:xfrm>
            <a:off x="11654542" y="1699608"/>
            <a:ext cx="413398" cy="4009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811C26-8687-ACE3-A41D-033B5F5B1898}"/>
              </a:ext>
            </a:extLst>
          </p:cNvPr>
          <p:cNvSpPr/>
          <p:nvPr/>
        </p:nvSpPr>
        <p:spPr>
          <a:xfrm>
            <a:off x="416488" y="5976944"/>
            <a:ext cx="933824" cy="56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Web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Adapter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6DC795-81A1-C0F2-D7D2-F72EEDE4B297}"/>
              </a:ext>
            </a:extLst>
          </p:cNvPr>
          <p:cNvSpPr/>
          <p:nvPr/>
        </p:nvSpPr>
        <p:spPr>
          <a:xfrm>
            <a:off x="4269688" y="5976944"/>
            <a:ext cx="933353" cy="567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Self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Validating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B31943-5836-39B2-C128-AE423AABEB48}"/>
              </a:ext>
            </a:extLst>
          </p:cNvPr>
          <p:cNvSpPr/>
          <p:nvPr/>
        </p:nvSpPr>
        <p:spPr>
          <a:xfrm>
            <a:off x="2475208" y="5976944"/>
            <a:ext cx="797957" cy="567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Use 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Case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130D19-C2CF-6CFD-E1D5-82D7545D6795}"/>
              </a:ext>
            </a:extLst>
          </p:cNvPr>
          <p:cNvSpPr/>
          <p:nvPr/>
        </p:nvSpPr>
        <p:spPr>
          <a:xfrm>
            <a:off x="8902356" y="5976944"/>
            <a:ext cx="1083885" cy="56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Persistence Adapter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4C9F9030-1AA3-337F-9D0E-9D4465B70676}"/>
              </a:ext>
            </a:extLst>
          </p:cNvPr>
          <p:cNvCxnSpPr>
            <a:cxnSpLocks/>
            <a:stCxn id="69" idx="0"/>
            <a:endCxn id="54" idx="1"/>
          </p:cNvCxnSpPr>
          <p:nvPr/>
        </p:nvCxnSpPr>
        <p:spPr>
          <a:xfrm rot="5400000" flipH="1" flipV="1">
            <a:off x="-354294" y="4342808"/>
            <a:ext cx="2871831" cy="39644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8890ECD5-F74B-2B2A-1AC5-A0217B7DFDBC}"/>
              </a:ext>
            </a:extLst>
          </p:cNvPr>
          <p:cNvCxnSpPr>
            <a:cxnSpLocks/>
            <a:stCxn id="69" idx="0"/>
            <a:endCxn id="55" idx="1"/>
          </p:cNvCxnSpPr>
          <p:nvPr/>
        </p:nvCxnSpPr>
        <p:spPr>
          <a:xfrm rot="5400000" flipH="1" flipV="1">
            <a:off x="385209" y="5011841"/>
            <a:ext cx="1463295" cy="4669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6427B5AF-75F0-9FC2-C551-BABEFBDD9036}"/>
              </a:ext>
            </a:extLst>
          </p:cNvPr>
          <p:cNvCxnSpPr>
            <a:cxnSpLocks/>
            <a:stCxn id="71" idx="0"/>
            <a:endCxn id="27" idx="1"/>
          </p:cNvCxnSpPr>
          <p:nvPr/>
        </p:nvCxnSpPr>
        <p:spPr>
          <a:xfrm rot="5400000" flipH="1" flipV="1">
            <a:off x="1607103" y="4372198"/>
            <a:ext cx="2871831" cy="33766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58C5F41A-811D-F7B9-62AF-C6E4D748CF10}"/>
              </a:ext>
            </a:extLst>
          </p:cNvPr>
          <p:cNvCxnSpPr>
            <a:cxnSpLocks/>
            <a:stCxn id="71" idx="0"/>
            <a:endCxn id="26" idx="1"/>
          </p:cNvCxnSpPr>
          <p:nvPr/>
        </p:nvCxnSpPr>
        <p:spPr>
          <a:xfrm rot="5400000" flipH="1" flipV="1">
            <a:off x="2316205" y="5100554"/>
            <a:ext cx="1434373" cy="31840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93B3ECCA-BC91-8364-0CDF-7EA50A9E59B2}"/>
              </a:ext>
            </a:extLst>
          </p:cNvPr>
          <p:cNvCxnSpPr>
            <a:cxnSpLocks/>
            <a:stCxn id="70" idx="0"/>
            <a:endCxn id="39" idx="3"/>
          </p:cNvCxnSpPr>
          <p:nvPr/>
        </p:nvCxnSpPr>
        <p:spPr>
          <a:xfrm rot="16200000" flipV="1">
            <a:off x="2869116" y="4109695"/>
            <a:ext cx="3622135" cy="11236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4566406B-D72E-6BE3-7C42-C8AE5934B8E1}"/>
              </a:ext>
            </a:extLst>
          </p:cNvPr>
          <p:cNvCxnSpPr>
            <a:cxnSpLocks/>
            <a:stCxn id="70" idx="0"/>
            <a:endCxn id="40" idx="3"/>
          </p:cNvCxnSpPr>
          <p:nvPr/>
        </p:nvCxnSpPr>
        <p:spPr>
          <a:xfrm rot="16200000" flipV="1">
            <a:off x="4344308" y="5584887"/>
            <a:ext cx="693201" cy="9091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88509874-9566-A29B-48ED-30170A5F6886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8638343" y="4957692"/>
            <a:ext cx="1825208" cy="2132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3F41335C-C746-F9E0-E322-9DD62B375BE7}"/>
              </a:ext>
            </a:extLst>
          </p:cNvPr>
          <p:cNvCxnSpPr>
            <a:cxnSpLocks/>
          </p:cNvCxnSpPr>
          <p:nvPr/>
        </p:nvCxnSpPr>
        <p:spPr>
          <a:xfrm>
            <a:off x="2207687" y="2724930"/>
            <a:ext cx="1027595" cy="176893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2922ED02-E044-9A3B-05D8-49B8415B5205}"/>
              </a:ext>
            </a:extLst>
          </p:cNvPr>
          <p:cNvCxnSpPr>
            <a:cxnSpLocks/>
          </p:cNvCxnSpPr>
          <p:nvPr/>
        </p:nvCxnSpPr>
        <p:spPr>
          <a:xfrm flipV="1">
            <a:off x="2165172" y="4694697"/>
            <a:ext cx="1083318" cy="187771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675FBA84-718E-E26F-93DB-B9790F07980C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6737165" y="1440102"/>
            <a:ext cx="140710" cy="4189672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3F89598B-4FDC-B3CD-0EC9-D8DBB740E00C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6756049" y="1999984"/>
            <a:ext cx="168604" cy="4182310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3016CFB6-7DE5-7091-68ED-02EC4C4C796D}"/>
              </a:ext>
            </a:extLst>
          </p:cNvPr>
          <p:cNvCxnSpPr>
            <a:cxnSpLocks/>
          </p:cNvCxnSpPr>
          <p:nvPr/>
        </p:nvCxnSpPr>
        <p:spPr>
          <a:xfrm>
            <a:off x="9912209" y="3602956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D91531B8-88CF-E4AC-B328-88DFF85398AB}"/>
              </a:ext>
            </a:extLst>
          </p:cNvPr>
          <p:cNvCxnSpPr>
            <a:cxnSpLocks/>
          </p:cNvCxnSpPr>
          <p:nvPr/>
        </p:nvCxnSpPr>
        <p:spPr>
          <a:xfrm flipH="1" flipV="1">
            <a:off x="9904630" y="3908973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9A69C97F-F431-F4CF-85DE-4B7EF3F1BDA1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7469402" y="1502631"/>
            <a:ext cx="723759" cy="3168358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ADCCB9B2-7CCB-C625-5AD6-26E99C7E3092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502619" y="2969629"/>
            <a:ext cx="716018" cy="3109664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D4346A8D-4D4A-F87E-E823-2A16B9A5A8EB}"/>
              </a:ext>
            </a:extLst>
          </p:cNvPr>
          <p:cNvCxnSpPr>
            <a:cxnSpLocks/>
            <a:stCxn id="26" idx="0"/>
            <a:endCxn id="3" idx="1"/>
          </p:cNvCxnSpPr>
          <p:nvPr/>
        </p:nvCxnSpPr>
        <p:spPr>
          <a:xfrm rot="5400000" flipH="1" flipV="1">
            <a:off x="5596386" y="1302361"/>
            <a:ext cx="2025890" cy="372027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34AEBCB8-3198-2C68-CA89-9DD61323B0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333" y="2125600"/>
            <a:ext cx="828929" cy="8034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446EAA68-6B1D-6C2E-F0E5-8EE81303C5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4638" y="4636166"/>
            <a:ext cx="654396" cy="6083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구부러짐 156">
            <a:extLst>
              <a:ext uri="{FF2B5EF4-FFF2-40B4-BE49-F238E27FC236}">
                <a16:creationId xmlns:a16="http://schemas.microsoft.com/office/drawing/2014/main" id="{ED33B2A0-D318-53BF-4BD4-C8C6B8CB3176}"/>
              </a:ext>
            </a:extLst>
          </p:cNvPr>
          <p:cNvCxnSpPr>
            <a:cxnSpLocks/>
          </p:cNvCxnSpPr>
          <p:nvPr/>
        </p:nvCxnSpPr>
        <p:spPr>
          <a:xfrm rot="5400000">
            <a:off x="9974255" y="3407798"/>
            <a:ext cx="262234" cy="11527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117AA5F7-36C5-3F02-653B-B4185AFDE0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25159" y="3560539"/>
            <a:ext cx="547033" cy="1498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A3F7DAEF-DFC9-621F-7129-46B36121224F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6288594" y="576439"/>
            <a:ext cx="593294" cy="374511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F9858FF8-CDAD-E487-A210-AE93CEDFC05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947062" y="3587472"/>
            <a:ext cx="632273" cy="2369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구부러짐 186">
            <a:extLst>
              <a:ext uri="{FF2B5EF4-FFF2-40B4-BE49-F238E27FC236}">
                <a16:creationId xmlns:a16="http://schemas.microsoft.com/office/drawing/2014/main" id="{FD46C41C-C484-C0E8-642A-2867DF80819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947062" y="3824451"/>
            <a:ext cx="523673" cy="1823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1C168919-D994-E407-4234-14DD77B432C3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 flipV="1">
            <a:off x="1846229" y="3294471"/>
            <a:ext cx="1385416" cy="170111"/>
          </a:xfrm>
          <a:prstGeom prst="curvedConnector4">
            <a:avLst>
              <a:gd name="adj1" fmla="val 29559"/>
              <a:gd name="adj2" fmla="val 129669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6E2B7CA9-8DEC-3C9D-3208-0C2D5B60614B}"/>
              </a:ext>
            </a:extLst>
          </p:cNvPr>
          <p:cNvCxnSpPr>
            <a:cxnSpLocks/>
            <a:endCxn id="55" idx="0"/>
          </p:cNvCxnSpPr>
          <p:nvPr/>
        </p:nvCxnSpPr>
        <p:spPr>
          <a:xfrm rot="10800000">
            <a:off x="1916698" y="4154180"/>
            <a:ext cx="1263068" cy="272257"/>
          </a:xfrm>
          <a:prstGeom prst="curvedConnector4">
            <a:avLst>
              <a:gd name="adj1" fmla="val 27579"/>
              <a:gd name="adj2" fmla="val 13816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F54A3A6D-7F09-9D00-CA02-33D5A6C95DA1}"/>
              </a:ext>
            </a:extLst>
          </p:cNvPr>
          <p:cNvCxnSpPr>
            <a:cxnSpLocks/>
            <a:stCxn id="41" idx="4"/>
            <a:endCxn id="23" idx="1"/>
          </p:cNvCxnSpPr>
          <p:nvPr/>
        </p:nvCxnSpPr>
        <p:spPr>
          <a:xfrm rot="16200000" flipH="1">
            <a:off x="2143330" y="3495824"/>
            <a:ext cx="274353" cy="3829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BA918F3F-D792-8AD7-E061-9D94A8D29F46}"/>
              </a:ext>
            </a:extLst>
          </p:cNvPr>
          <p:cNvCxnSpPr>
            <a:cxnSpLocks/>
            <a:stCxn id="42" idx="4"/>
            <a:endCxn id="23" idx="1"/>
          </p:cNvCxnSpPr>
          <p:nvPr/>
        </p:nvCxnSpPr>
        <p:spPr>
          <a:xfrm rot="5400000" flipH="1" flipV="1">
            <a:off x="2139812" y="3773696"/>
            <a:ext cx="281389" cy="3829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구부러짐 214">
            <a:extLst>
              <a:ext uri="{FF2B5EF4-FFF2-40B4-BE49-F238E27FC236}">
                <a16:creationId xmlns:a16="http://schemas.microsoft.com/office/drawing/2014/main" id="{4DFD8DCA-B722-5045-FBF5-8C33142DDDB0}"/>
              </a:ext>
            </a:extLst>
          </p:cNvPr>
          <p:cNvCxnSpPr>
            <a:cxnSpLocks/>
          </p:cNvCxnSpPr>
          <p:nvPr/>
        </p:nvCxnSpPr>
        <p:spPr>
          <a:xfrm>
            <a:off x="11280768" y="3583984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구부러짐 215">
            <a:extLst>
              <a:ext uri="{FF2B5EF4-FFF2-40B4-BE49-F238E27FC236}">
                <a16:creationId xmlns:a16="http://schemas.microsoft.com/office/drawing/2014/main" id="{F99B1970-43C2-1373-2DE1-75C62E59D502}"/>
              </a:ext>
            </a:extLst>
          </p:cNvPr>
          <p:cNvCxnSpPr>
            <a:cxnSpLocks/>
          </p:cNvCxnSpPr>
          <p:nvPr/>
        </p:nvCxnSpPr>
        <p:spPr>
          <a:xfrm flipH="1" flipV="1">
            <a:off x="11273189" y="3890001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연결선: 구부러짐 216">
            <a:extLst>
              <a:ext uri="{FF2B5EF4-FFF2-40B4-BE49-F238E27FC236}">
                <a16:creationId xmlns:a16="http://schemas.microsoft.com/office/drawing/2014/main" id="{C01ED62A-CE8B-85FE-CC6A-A7503FBA1EC3}"/>
              </a:ext>
            </a:extLst>
          </p:cNvPr>
          <p:cNvCxnSpPr>
            <a:cxnSpLocks/>
          </p:cNvCxnSpPr>
          <p:nvPr/>
        </p:nvCxnSpPr>
        <p:spPr>
          <a:xfrm>
            <a:off x="755742" y="2946876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연결선: 구부러짐 217">
            <a:extLst>
              <a:ext uri="{FF2B5EF4-FFF2-40B4-BE49-F238E27FC236}">
                <a16:creationId xmlns:a16="http://schemas.microsoft.com/office/drawing/2014/main" id="{FC3AC5BE-F505-FACE-2D27-B6CC25375617}"/>
              </a:ext>
            </a:extLst>
          </p:cNvPr>
          <p:cNvCxnSpPr>
            <a:cxnSpLocks/>
          </p:cNvCxnSpPr>
          <p:nvPr/>
        </p:nvCxnSpPr>
        <p:spPr>
          <a:xfrm flipH="1" flipV="1">
            <a:off x="748163" y="3252893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BA7F7469-E6E8-2DF4-4E02-EBBF1F0D77BF}"/>
              </a:ext>
            </a:extLst>
          </p:cNvPr>
          <p:cNvCxnSpPr>
            <a:cxnSpLocks/>
          </p:cNvCxnSpPr>
          <p:nvPr/>
        </p:nvCxnSpPr>
        <p:spPr>
          <a:xfrm>
            <a:off x="781220" y="4593157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구부러짐 219">
            <a:extLst>
              <a:ext uri="{FF2B5EF4-FFF2-40B4-BE49-F238E27FC236}">
                <a16:creationId xmlns:a16="http://schemas.microsoft.com/office/drawing/2014/main" id="{38D78836-5CC3-0597-67C4-B1B7A819BE2E}"/>
              </a:ext>
            </a:extLst>
          </p:cNvPr>
          <p:cNvCxnSpPr>
            <a:cxnSpLocks/>
          </p:cNvCxnSpPr>
          <p:nvPr/>
        </p:nvCxnSpPr>
        <p:spPr>
          <a:xfrm flipH="1" flipV="1">
            <a:off x="806901" y="4306581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1F25D2E-4B8E-B41D-98EE-44E904EBF20F}"/>
              </a:ext>
            </a:extLst>
          </p:cNvPr>
          <p:cNvSpPr txBox="1"/>
          <p:nvPr/>
        </p:nvSpPr>
        <p:spPr>
          <a:xfrm>
            <a:off x="2397172" y="372967"/>
            <a:ext cx="731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Hexagonal Architecture (Membership–Service) </a:t>
            </a:r>
            <a:r>
              <a:rPr lang="ko-KR" altLang="en-US" sz="2000" b="1" dirty="0"/>
              <a:t>구현 예시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E37CEFF-B45A-367E-926A-C759A6D738A9}"/>
              </a:ext>
            </a:extLst>
          </p:cNvPr>
          <p:cNvSpPr/>
          <p:nvPr/>
        </p:nvSpPr>
        <p:spPr>
          <a:xfrm>
            <a:off x="10592750" y="138967"/>
            <a:ext cx="1360877" cy="1034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Annotation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Class (Logic)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Class (Data)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Interface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64A4570-5622-15DB-1268-62A05239AF9C}"/>
              </a:ext>
            </a:extLst>
          </p:cNvPr>
          <p:cNvSpPr/>
          <p:nvPr/>
        </p:nvSpPr>
        <p:spPr>
          <a:xfrm>
            <a:off x="10706695" y="253257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DC6B067-131A-B87D-516F-90E07FC4DDBD}"/>
              </a:ext>
            </a:extLst>
          </p:cNvPr>
          <p:cNvSpPr/>
          <p:nvPr/>
        </p:nvSpPr>
        <p:spPr>
          <a:xfrm>
            <a:off x="10706694" y="479297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0120822-CBD1-0F03-504E-6F62866FA0AF}"/>
              </a:ext>
            </a:extLst>
          </p:cNvPr>
          <p:cNvSpPr/>
          <p:nvPr/>
        </p:nvSpPr>
        <p:spPr>
          <a:xfrm>
            <a:off x="10706694" y="70359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B943111C-C13E-F9D3-FA42-231B92B0CFC0}"/>
              </a:ext>
            </a:extLst>
          </p:cNvPr>
          <p:cNvSpPr/>
          <p:nvPr/>
        </p:nvSpPr>
        <p:spPr>
          <a:xfrm>
            <a:off x="10706694" y="93569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1DE2AD5-4E32-A395-C0F1-C004CBF4C1AB}"/>
              </a:ext>
            </a:extLst>
          </p:cNvPr>
          <p:cNvSpPr/>
          <p:nvPr/>
        </p:nvSpPr>
        <p:spPr>
          <a:xfrm>
            <a:off x="1102773" y="6073507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F3426AF-A3CC-5F18-86E5-4791CBC18C73}"/>
              </a:ext>
            </a:extLst>
          </p:cNvPr>
          <p:cNvSpPr/>
          <p:nvPr/>
        </p:nvSpPr>
        <p:spPr>
          <a:xfrm>
            <a:off x="3055853" y="607061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FDCDFBF-967F-314E-CED6-579568253B70}"/>
              </a:ext>
            </a:extLst>
          </p:cNvPr>
          <p:cNvSpPr/>
          <p:nvPr/>
        </p:nvSpPr>
        <p:spPr>
          <a:xfrm>
            <a:off x="4986238" y="607061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E02BB361-9195-A622-0B28-109A1AE33829}"/>
              </a:ext>
            </a:extLst>
          </p:cNvPr>
          <p:cNvSpPr/>
          <p:nvPr/>
        </p:nvSpPr>
        <p:spPr>
          <a:xfrm>
            <a:off x="9764229" y="6280943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D55B754-9905-54E6-5687-E63DE1045290}"/>
              </a:ext>
            </a:extLst>
          </p:cNvPr>
          <p:cNvSpPr/>
          <p:nvPr/>
        </p:nvSpPr>
        <p:spPr>
          <a:xfrm>
            <a:off x="10972678" y="3465540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8A39190-3360-6727-83E3-7D332C29E6D8}"/>
              </a:ext>
            </a:extLst>
          </p:cNvPr>
          <p:cNvSpPr/>
          <p:nvPr/>
        </p:nvSpPr>
        <p:spPr>
          <a:xfrm>
            <a:off x="8035420" y="2993893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2952A7D0-0EE5-AF53-20BD-A43F7A61C92C}"/>
              </a:ext>
            </a:extLst>
          </p:cNvPr>
          <p:cNvSpPr/>
          <p:nvPr/>
        </p:nvSpPr>
        <p:spPr>
          <a:xfrm>
            <a:off x="8073280" y="4097380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4A30312-4AA1-9000-656F-33C91EB93951}"/>
              </a:ext>
            </a:extLst>
          </p:cNvPr>
          <p:cNvSpPr/>
          <p:nvPr/>
        </p:nvSpPr>
        <p:spPr>
          <a:xfrm>
            <a:off x="4031114" y="3215001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F104A338-4B8F-CCCE-3A73-62B09A953DC8}"/>
              </a:ext>
            </a:extLst>
          </p:cNvPr>
          <p:cNvSpPr/>
          <p:nvPr/>
        </p:nvSpPr>
        <p:spPr>
          <a:xfrm>
            <a:off x="4021576" y="4656754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589AAE2-D5C1-03E5-339F-4BB3C20002BE}"/>
              </a:ext>
            </a:extLst>
          </p:cNvPr>
          <p:cNvSpPr/>
          <p:nvPr/>
        </p:nvSpPr>
        <p:spPr>
          <a:xfrm>
            <a:off x="9703254" y="3890001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D82446-3628-1B33-A0EA-FEDB3B4F8E00}"/>
              </a:ext>
            </a:extLst>
          </p:cNvPr>
          <p:cNvSpPr/>
          <p:nvPr/>
        </p:nvSpPr>
        <p:spPr>
          <a:xfrm>
            <a:off x="2177248" y="2797842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9DF52906-C2F0-7ED3-0C6A-6526B50FD4D4}"/>
              </a:ext>
            </a:extLst>
          </p:cNvPr>
          <p:cNvSpPr/>
          <p:nvPr/>
        </p:nvSpPr>
        <p:spPr>
          <a:xfrm>
            <a:off x="2242124" y="4188341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DE72409-1A10-78EE-1F7A-A5B60E07A3C3}"/>
              </a:ext>
            </a:extLst>
          </p:cNvPr>
          <p:cNvSpPr/>
          <p:nvPr/>
        </p:nvSpPr>
        <p:spPr>
          <a:xfrm>
            <a:off x="5899184" y="318581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E739683-9BC7-C8A7-B1D6-EAF6A043113C}"/>
              </a:ext>
            </a:extLst>
          </p:cNvPr>
          <p:cNvSpPr/>
          <p:nvPr/>
        </p:nvSpPr>
        <p:spPr>
          <a:xfrm>
            <a:off x="5947570" y="4613145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A2CE028E-BD0A-AEED-53E0-CF544EDAFEB9}"/>
              </a:ext>
            </a:extLst>
          </p:cNvPr>
          <p:cNvSpPr/>
          <p:nvPr/>
        </p:nvSpPr>
        <p:spPr>
          <a:xfrm>
            <a:off x="10851532" y="2879374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67E5A932-49C6-4E30-FBB6-9A9E04921133}"/>
              </a:ext>
            </a:extLst>
          </p:cNvPr>
          <p:cNvSpPr/>
          <p:nvPr/>
        </p:nvSpPr>
        <p:spPr>
          <a:xfrm>
            <a:off x="2725599" y="1883698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C99DCEDF-9CF1-2C7A-3B6E-CB1D09EF2C94}"/>
              </a:ext>
            </a:extLst>
          </p:cNvPr>
          <p:cNvSpPr/>
          <p:nvPr/>
        </p:nvSpPr>
        <p:spPr>
          <a:xfrm>
            <a:off x="4457626" y="2005938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E002819-3A72-7B22-ABD6-D4E3AFA4B63A}"/>
              </a:ext>
            </a:extLst>
          </p:cNvPr>
          <p:cNvSpPr/>
          <p:nvPr/>
        </p:nvSpPr>
        <p:spPr>
          <a:xfrm>
            <a:off x="2598565" y="547203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D77C8A82-30C8-BF4C-6408-ECA1970CFD2B}"/>
              </a:ext>
            </a:extLst>
          </p:cNvPr>
          <p:cNvSpPr/>
          <p:nvPr/>
        </p:nvSpPr>
        <p:spPr>
          <a:xfrm>
            <a:off x="4458171" y="546837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F9E9C23F-16BB-D4F1-014D-AD3229C22E30}"/>
              </a:ext>
            </a:extLst>
          </p:cNvPr>
          <p:cNvSpPr/>
          <p:nvPr/>
        </p:nvSpPr>
        <p:spPr>
          <a:xfrm>
            <a:off x="5177249" y="3739103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B82D045-ABB5-B199-7763-E6F437B0E69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877280" y="2354809"/>
            <a:ext cx="570206" cy="5164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F349BE2-BFCA-F295-02D5-4B7BD88258F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692843" y="4842530"/>
            <a:ext cx="776093" cy="4412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A3DD90-EC90-8E53-052D-694E8CA413F7}"/>
              </a:ext>
            </a:extLst>
          </p:cNvPr>
          <p:cNvSpPr/>
          <p:nvPr/>
        </p:nvSpPr>
        <p:spPr>
          <a:xfrm>
            <a:off x="8469466" y="1929619"/>
            <a:ext cx="996935" cy="439863"/>
          </a:xfrm>
          <a:prstGeom prst="rect">
            <a:avLst/>
          </a:prstGeom>
          <a:solidFill>
            <a:srgbClr val="F8CBA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Membership</a:t>
            </a:r>
          </a:p>
          <a:p>
            <a:pPr algn="ctr"/>
            <a:r>
              <a:rPr lang="en-US" altLang="ko-KR" sz="1100" dirty="0"/>
              <a:t>Mapper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CB8BA71-3BB6-FE03-6EF8-DDC8185CDC40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>
            <a:off x="8701702" y="2992265"/>
            <a:ext cx="1226863" cy="1624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2B36799-C596-7FDE-2986-F35A21901AA0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V="1">
            <a:off x="8537604" y="3154742"/>
            <a:ext cx="1390961" cy="146121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6E72EC51-160C-BE1A-CF7C-A4121C9791E6}"/>
              </a:ext>
            </a:extLst>
          </p:cNvPr>
          <p:cNvSpPr/>
          <p:nvPr/>
        </p:nvSpPr>
        <p:spPr>
          <a:xfrm>
            <a:off x="9309964" y="220035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140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142</Words>
  <Application>Microsoft Office PowerPoint</Application>
  <PresentationFormat>와이드스크린</PresentationFormat>
  <Paragraphs>90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6</cp:revision>
  <dcterms:created xsi:type="dcterms:W3CDTF">2023-11-17T06:59:19Z</dcterms:created>
  <dcterms:modified xsi:type="dcterms:W3CDTF">2023-11-17T07:54:54Z</dcterms:modified>
</cp:coreProperties>
</file>