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/>
  </p:normalViewPr>
  <p:slideViewPr>
    <p:cSldViewPr snapToGrid="0">
      <p:cViewPr varScale="1">
        <p:scale>
          <a:sx n="97" d="100"/>
          <a:sy n="97" d="100"/>
        </p:scale>
        <p:origin x="82" y="5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56AE17-D79A-33E1-03B3-C96AC210F4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04EB96C-185E-C1FC-12FE-2418AAB54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EE54CF-AB41-FF43-A2D1-038683C24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518DB-F492-4310-9B85-182B6BA0BBC9}" type="datetimeFigureOut">
              <a:rPr lang="ko-KR" altLang="en-US" smtClean="0"/>
              <a:t>2023-11-23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FDF197-0277-098B-A841-D5BDF7A40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CF5D34-92E4-D478-5D5F-E16CA1E54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517DC-9B45-4F83-B9A1-DB12C93E0E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0887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CBDAF9-82A3-16BF-B1CD-E2C6828F4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186B693-2C62-624F-F0DF-75086DBE30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86A5A0-9196-2ACD-E2FF-84348023E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518DB-F492-4310-9B85-182B6BA0BBC9}" type="datetimeFigureOut">
              <a:rPr lang="ko-KR" altLang="en-US" smtClean="0"/>
              <a:t>2023-11-23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747CE2-37A9-9E28-F81F-61E881FE9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BEBFEB-2626-5AB1-517B-527344761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517DC-9B45-4F83-B9A1-DB12C93E0E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982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0D99025-520E-9B40-BCC5-13D69694FB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62C1CE5-8068-FD51-45E0-786DB15176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9F7112-A08C-FF42-1F08-AE71073BC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518DB-F492-4310-9B85-182B6BA0BBC9}" type="datetimeFigureOut">
              <a:rPr lang="ko-KR" altLang="en-US" smtClean="0"/>
              <a:t>2023-11-23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82347D-A466-6A24-C652-2E995052A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989BCB-041A-F4F8-0440-6CECBDA4B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517DC-9B45-4F83-B9A1-DB12C93E0E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3940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5C8B6E-D42C-EE05-32A9-B85767DB0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09FA1D-27E1-F98C-4D05-B3F9C84420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20BB2C-A068-5A28-1792-4BDFA7306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518DB-F492-4310-9B85-182B6BA0BBC9}" type="datetimeFigureOut">
              <a:rPr lang="ko-KR" altLang="en-US" smtClean="0"/>
              <a:t>2023-11-23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F19208-639A-F0B9-361E-85C2071B7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4B14EC-97DF-6FFF-0DCE-379534A53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517DC-9B45-4F83-B9A1-DB12C93E0E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6475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63DB2B-1976-412A-DD62-BB9D3F810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6147199-DCCA-BF71-9640-0DDBEFF0D0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F9C153-79DE-85E6-1499-850B559B3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518DB-F492-4310-9B85-182B6BA0BBC9}" type="datetimeFigureOut">
              <a:rPr lang="ko-KR" altLang="en-US" smtClean="0"/>
              <a:t>2023-11-23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6A0DB9-92B1-DBD5-3AD0-D50EF9297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4FBD21-EDA9-603D-5240-16F6F4018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517DC-9B45-4F83-B9A1-DB12C93E0E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7895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CE6C7F-F5C6-66B9-3FD9-A3305D239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02A639-4183-2D23-D102-8D2A3C02DA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83EBCD3-6D76-372C-5172-5F2132EA88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C542338-82E0-37A0-9B48-44F06FA8E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518DB-F492-4310-9B85-182B6BA0BBC9}" type="datetimeFigureOut">
              <a:rPr lang="ko-KR" altLang="en-US" smtClean="0"/>
              <a:t>2023-11-23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5D6DAEB-E131-7F94-F6A7-37D133F20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DA921F4-251F-5150-ACC4-9605EC3EE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517DC-9B45-4F83-B9A1-DB12C93E0E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6505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A41EB4-9625-1C46-DDC2-24E3504EF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1D115AF-8078-BBD4-FF33-20E59ED287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371732B-CD3C-CCA1-E8AD-E8CE1141ED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343BD67-4176-3B1F-9F33-B19413E749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ABCEBB9-EA49-8F24-16AD-37DDBC9B81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ABA9CC6-5FFF-63B9-DB80-7D2000250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518DB-F492-4310-9B85-182B6BA0BBC9}" type="datetimeFigureOut">
              <a:rPr lang="ko-KR" altLang="en-US" smtClean="0"/>
              <a:t>2023-11-23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EC06FBD-BF43-0C14-9CB1-C18314B76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806ED7C-9561-ED5A-12AC-F4973DEC0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517DC-9B45-4F83-B9A1-DB12C93E0E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8964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9478C0-C38A-557C-C38B-FBEE90FC7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A567F49-BA27-A764-243F-4F398FF57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518DB-F492-4310-9B85-182B6BA0BBC9}" type="datetimeFigureOut">
              <a:rPr lang="ko-KR" altLang="en-US" smtClean="0"/>
              <a:t>2023-11-23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949165D-C28E-0318-DB11-09D20DFA4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CA88228-21F5-31C0-80B3-B4AF5031F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517DC-9B45-4F83-B9A1-DB12C93E0E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1850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F3EA08B-9977-6E6C-F17F-AADD673BC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518DB-F492-4310-9B85-182B6BA0BBC9}" type="datetimeFigureOut">
              <a:rPr lang="ko-KR" altLang="en-US" smtClean="0"/>
              <a:t>2023-11-23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9E786F9-47B5-53F6-B507-230B2E263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B974ADC-970D-EEFE-E115-363A6FCBF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517DC-9B45-4F83-B9A1-DB12C93E0E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2936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6A41F1-DE26-5B0C-583D-B3CF51BCC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27D6DC-0989-ED6B-D9E3-9FC3692AA1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33997C-F5EF-453A-9210-801872CD16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BAA7284-E626-A960-4CFE-EA9685811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518DB-F492-4310-9B85-182B6BA0BBC9}" type="datetimeFigureOut">
              <a:rPr lang="ko-KR" altLang="en-US" smtClean="0"/>
              <a:t>2023-11-23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072A23D-8647-A0FC-E3E7-7CBA35BBB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5F04181-4D08-2B76-D5F0-B2756F149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517DC-9B45-4F83-B9A1-DB12C93E0E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7885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6E70EC-4783-91D5-8C82-583A87C97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73BBAB9-8A08-6DED-D4BB-3AA3A696FA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61C4FA0-0470-3EA0-549F-1646908EC9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C90034B-5B6B-443C-BE72-4B0D52037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518DB-F492-4310-9B85-182B6BA0BBC9}" type="datetimeFigureOut">
              <a:rPr lang="ko-KR" altLang="en-US" smtClean="0"/>
              <a:t>2023-11-23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23D401C-54B0-EF50-6E3E-176B4270F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8D5DAF-FBFE-08E0-81C9-1AC695096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517DC-9B45-4F83-B9A1-DB12C93E0E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7049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00A24B9-475E-29C9-B55D-0D49F2F82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69F157C-E8F6-28C8-053B-7867359CA7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86C45A-FD8B-E115-F939-3CB84BFBB7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9518DB-F492-4310-9B85-182B6BA0BBC9}" type="datetimeFigureOut">
              <a:rPr lang="ko-KR" altLang="en-US" smtClean="0"/>
              <a:t>2023-11-23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CF3C70-4A2C-7AAC-1668-51F4BF8BFD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8A7BAC-BAE2-D629-4BF1-4A69446859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9517DC-9B45-4F83-B9A1-DB12C93E0E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4852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BD16ECC-DF6B-8A79-7CF6-65585EC63F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0801" y="169897"/>
            <a:ext cx="9429301" cy="5112777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767D7FC8-CD51-C555-0837-32D086E3A410}"/>
              </a:ext>
            </a:extLst>
          </p:cNvPr>
          <p:cNvCxnSpPr/>
          <p:nvPr/>
        </p:nvCxnSpPr>
        <p:spPr>
          <a:xfrm>
            <a:off x="3079584" y="2766889"/>
            <a:ext cx="1288688" cy="1625074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7491323-555D-1E7B-C966-A434F3307FEF}"/>
              </a:ext>
            </a:extLst>
          </p:cNvPr>
          <p:cNvSpPr txBox="1"/>
          <p:nvPr/>
        </p:nvSpPr>
        <p:spPr>
          <a:xfrm>
            <a:off x="2977644" y="3001493"/>
            <a:ext cx="15303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회원간 송금 시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489D05-2040-7A5B-3D12-D516C07F3C0E}"/>
              </a:ext>
            </a:extLst>
          </p:cNvPr>
          <p:cNvSpPr txBox="1"/>
          <p:nvPr/>
        </p:nvSpPr>
        <p:spPr>
          <a:xfrm>
            <a:off x="5465592" y="4297638"/>
            <a:ext cx="15303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비회원에게 송금 시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3F93806-A23A-5EB6-3F2A-5238082A29F0}"/>
              </a:ext>
            </a:extLst>
          </p:cNvPr>
          <p:cNvSpPr txBox="1"/>
          <p:nvPr/>
        </p:nvSpPr>
        <p:spPr>
          <a:xfrm>
            <a:off x="8162218" y="5312657"/>
            <a:ext cx="23594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accent4">
                    <a:lumMod val="75000"/>
                  </a:schemeClr>
                </a:solidFill>
              </a:rPr>
              <a:t>MVP </a:t>
            </a:r>
            <a:r>
              <a:rPr lang="ko-KR" altLang="en-US" sz="1600" dirty="0">
                <a:solidFill>
                  <a:schemeClr val="accent4">
                    <a:lumMod val="75000"/>
                  </a:schemeClr>
                </a:solidFill>
              </a:rPr>
              <a:t>구현에서 제외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6EE6FA6-466B-36BE-0C06-23284D404E36}"/>
              </a:ext>
            </a:extLst>
          </p:cNvPr>
          <p:cNvSpPr txBox="1"/>
          <p:nvPr/>
        </p:nvSpPr>
        <p:spPr>
          <a:xfrm>
            <a:off x="3696015" y="1184546"/>
            <a:ext cx="23594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00B050"/>
                </a:solidFill>
              </a:rPr>
              <a:t>Domain: Membership</a:t>
            </a:r>
            <a:endParaRPr lang="ko-KR" altLang="en-US" sz="1400" dirty="0">
              <a:solidFill>
                <a:srgbClr val="00B050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22CC8BD-1C66-917E-03C0-BAFB6269F2FF}"/>
              </a:ext>
            </a:extLst>
          </p:cNvPr>
          <p:cNvSpPr txBox="1"/>
          <p:nvPr/>
        </p:nvSpPr>
        <p:spPr>
          <a:xfrm>
            <a:off x="4880856" y="3192567"/>
            <a:ext cx="15940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Domain: Banking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B47E5A5C-869D-E6E5-7C28-032E5E4F7AA8}"/>
              </a:ext>
            </a:extLst>
          </p:cNvPr>
          <p:cNvCxnSpPr/>
          <p:nvPr/>
        </p:nvCxnSpPr>
        <p:spPr>
          <a:xfrm>
            <a:off x="8627576" y="2553687"/>
            <a:ext cx="634868" cy="12318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69CFC5EC-8CC1-A421-E980-91F9ABF10A5F}"/>
              </a:ext>
            </a:extLst>
          </p:cNvPr>
          <p:cNvSpPr/>
          <p:nvPr/>
        </p:nvSpPr>
        <p:spPr>
          <a:xfrm>
            <a:off x="1700877" y="1542967"/>
            <a:ext cx="3231195" cy="177824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2530C85C-545E-4517-2373-987D80C7F49E}"/>
              </a:ext>
            </a:extLst>
          </p:cNvPr>
          <p:cNvSpPr/>
          <p:nvPr/>
        </p:nvSpPr>
        <p:spPr>
          <a:xfrm>
            <a:off x="2024897" y="3502839"/>
            <a:ext cx="3589423" cy="16661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24EE6FD8-998A-CF63-C023-C62B2A85FC57}"/>
              </a:ext>
            </a:extLst>
          </p:cNvPr>
          <p:cNvSpPr/>
          <p:nvPr/>
        </p:nvSpPr>
        <p:spPr>
          <a:xfrm>
            <a:off x="6360108" y="1599026"/>
            <a:ext cx="3950975" cy="19448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04794706-DF9B-767E-355F-BD3729A9D042}"/>
              </a:ext>
            </a:extLst>
          </p:cNvPr>
          <p:cNvSpPr/>
          <p:nvPr/>
        </p:nvSpPr>
        <p:spPr>
          <a:xfrm>
            <a:off x="6436600" y="3673361"/>
            <a:ext cx="3451237" cy="1557197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503A85FF-99F8-4B86-FD10-AC53C9DAC906}"/>
              </a:ext>
            </a:extLst>
          </p:cNvPr>
          <p:cNvSpPr/>
          <p:nvPr/>
        </p:nvSpPr>
        <p:spPr>
          <a:xfrm>
            <a:off x="9253071" y="2361676"/>
            <a:ext cx="2065691" cy="4195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>
                <a:solidFill>
                  <a:schemeClr val="tx1"/>
                </a:solidFill>
              </a:rPr>
              <a:t>RegisterAccountHistory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ACE8818-D077-7D34-07D3-ED5634A129A4}"/>
              </a:ext>
            </a:extLst>
          </p:cNvPr>
          <p:cNvSpPr txBox="1"/>
          <p:nvPr/>
        </p:nvSpPr>
        <p:spPr>
          <a:xfrm>
            <a:off x="7771214" y="3176931"/>
            <a:ext cx="17127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err="1"/>
              <a:t>RegisteredBankAccount</a:t>
            </a:r>
            <a:endParaRPr lang="ko-KR" altLang="en-US" sz="1000" b="1" dirty="0"/>
          </a:p>
        </p:txBody>
      </p: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8E355386-1B59-41D9-1606-07B34F4DE23A}"/>
              </a:ext>
            </a:extLst>
          </p:cNvPr>
          <p:cNvGrpSpPr/>
          <p:nvPr/>
        </p:nvGrpSpPr>
        <p:grpSpPr>
          <a:xfrm>
            <a:off x="1577695" y="5298437"/>
            <a:ext cx="5562528" cy="1316852"/>
            <a:chOff x="1577695" y="5298437"/>
            <a:chExt cx="5562528" cy="1316852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7F477AB1-587A-0821-3423-ADD944A41A2C}"/>
                </a:ext>
              </a:extLst>
            </p:cNvPr>
            <p:cNvSpPr/>
            <p:nvPr/>
          </p:nvSpPr>
          <p:spPr>
            <a:xfrm>
              <a:off x="1577695" y="5298437"/>
              <a:ext cx="5562528" cy="1316852"/>
            </a:xfrm>
            <a:prstGeom prst="rect">
              <a:avLst/>
            </a:prstGeom>
            <a:noFill/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CE7F7FAB-B0AD-9DC4-CBC0-1785758DBD5F}"/>
                </a:ext>
              </a:extLst>
            </p:cNvPr>
            <p:cNvSpPr txBox="1"/>
            <p:nvPr/>
          </p:nvSpPr>
          <p:spPr>
            <a:xfrm>
              <a:off x="1667290" y="5754307"/>
              <a:ext cx="1721951" cy="784830"/>
            </a:xfrm>
            <a:prstGeom prst="rect">
              <a:avLst/>
            </a:prstGeom>
            <a:no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900" u="sng" dirty="0"/>
                <a:t>받는 사람</a:t>
              </a:r>
              <a:endParaRPr lang="en-US" altLang="ko-KR" sz="900" u="sng" dirty="0"/>
            </a:p>
            <a:p>
              <a:r>
                <a:rPr lang="ko-KR" altLang="en-US" sz="900" u="sng" dirty="0"/>
                <a:t>보내는 사람</a:t>
              </a:r>
              <a:endParaRPr lang="en-US" altLang="ko-KR" sz="900" u="sng" dirty="0"/>
            </a:p>
            <a:p>
              <a:r>
                <a:rPr lang="ko-KR" altLang="en-US" sz="900" u="sng" dirty="0"/>
                <a:t>은행 정보</a:t>
              </a:r>
              <a:endParaRPr lang="en-US" altLang="ko-KR" sz="900" u="sng" dirty="0"/>
            </a:p>
            <a:p>
              <a:r>
                <a:rPr lang="ko-KR" altLang="en-US" sz="900" u="sng" dirty="0"/>
                <a:t>금액</a:t>
              </a:r>
              <a:endParaRPr lang="en-US" altLang="ko-KR" sz="900" u="sng" dirty="0"/>
            </a:p>
            <a:p>
              <a:r>
                <a:rPr lang="ko-KR" altLang="en-US" sz="900" u="sng" dirty="0"/>
                <a:t>시간 등</a:t>
              </a:r>
              <a:endParaRPr lang="en-US" altLang="ko-KR" sz="900" u="sng" dirty="0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6715B7D3-647D-824C-EBC6-995B65B577AE}"/>
                </a:ext>
              </a:extLst>
            </p:cNvPr>
            <p:cNvSpPr/>
            <p:nvPr/>
          </p:nvSpPr>
          <p:spPr>
            <a:xfrm>
              <a:off x="1667290" y="5350590"/>
              <a:ext cx="1721952" cy="36322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err="1">
                  <a:solidFill>
                    <a:schemeClr val="tx1"/>
                  </a:solidFill>
                </a:rPr>
                <a:t>RequestFirmBanking</a:t>
              </a:r>
              <a:endParaRPr lang="en-US" altLang="ko-KR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9EA6AF11-0A46-9A03-779A-E984ECE56175}"/>
                </a:ext>
              </a:extLst>
            </p:cNvPr>
            <p:cNvSpPr/>
            <p:nvPr/>
          </p:nvSpPr>
          <p:spPr>
            <a:xfrm>
              <a:off x="3466744" y="5350590"/>
              <a:ext cx="2261284" cy="36322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err="1">
                  <a:solidFill>
                    <a:schemeClr val="tx1"/>
                  </a:solidFill>
                </a:rPr>
                <a:t>RequestFirmBankingHistory</a:t>
              </a:r>
              <a:endParaRPr lang="en-US" altLang="ko-KR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30DE03E4-C808-C929-982D-743068778230}"/>
                </a:ext>
              </a:extLst>
            </p:cNvPr>
            <p:cNvSpPr/>
            <p:nvPr/>
          </p:nvSpPr>
          <p:spPr>
            <a:xfrm>
              <a:off x="5805530" y="5360028"/>
              <a:ext cx="1256866" cy="35378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err="1">
                  <a:solidFill>
                    <a:schemeClr val="tx1"/>
                  </a:solidFill>
                </a:rPr>
                <a:t>BankAccount</a:t>
              </a:r>
              <a:endParaRPr lang="en-US" altLang="ko-KR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50A15661-8329-A322-648A-F1846195EB56}"/>
                </a:ext>
              </a:extLst>
            </p:cNvPr>
            <p:cNvSpPr txBox="1"/>
            <p:nvPr/>
          </p:nvSpPr>
          <p:spPr>
            <a:xfrm>
              <a:off x="5805530" y="5754307"/>
              <a:ext cx="1256866" cy="784830"/>
            </a:xfrm>
            <a:prstGeom prst="rect">
              <a:avLst/>
            </a:prstGeom>
            <a:no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900" dirty="0"/>
                <a:t>외부은행 정보</a:t>
              </a:r>
              <a:endParaRPr lang="en-US" altLang="ko-KR" sz="900" dirty="0"/>
            </a:p>
            <a:p>
              <a:r>
                <a:rPr lang="ko-KR" altLang="en-US" sz="900" dirty="0"/>
                <a:t>개설일</a:t>
              </a:r>
              <a:endParaRPr lang="en-US" altLang="ko-KR" sz="900" dirty="0"/>
            </a:p>
            <a:p>
              <a:r>
                <a:rPr lang="ko-KR" altLang="en-US" sz="900" dirty="0"/>
                <a:t>만기일</a:t>
              </a:r>
              <a:endParaRPr lang="en-US" altLang="ko-KR" sz="900" dirty="0"/>
            </a:p>
            <a:p>
              <a:r>
                <a:rPr lang="ko-KR" altLang="en-US" sz="900" dirty="0"/>
                <a:t>세율</a:t>
              </a:r>
              <a:r>
                <a:rPr lang="en-US" altLang="ko-KR" sz="900" dirty="0"/>
                <a:t> </a:t>
              </a:r>
              <a:r>
                <a:rPr lang="ko-KR" altLang="en-US" sz="900" dirty="0"/>
                <a:t>등</a:t>
              </a:r>
              <a:endParaRPr lang="en-US" altLang="ko-KR" sz="900" dirty="0"/>
            </a:p>
            <a:p>
              <a:endParaRPr lang="en-US" altLang="ko-KR" sz="900" dirty="0"/>
            </a:p>
          </p:txBody>
        </p:sp>
      </p:grp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AB8A0952-78C3-1F13-F0BC-42930246D971}"/>
              </a:ext>
            </a:extLst>
          </p:cNvPr>
          <p:cNvCxnSpPr>
            <a:cxnSpLocks/>
          </p:cNvCxnSpPr>
          <p:nvPr/>
        </p:nvCxnSpPr>
        <p:spPr>
          <a:xfrm>
            <a:off x="3781778" y="4297638"/>
            <a:ext cx="160091" cy="1015019"/>
          </a:xfrm>
          <a:prstGeom prst="straightConnector1">
            <a:avLst/>
          </a:prstGeom>
          <a:ln w="12700">
            <a:headEnd type="oval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58060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35</Words>
  <Application>Microsoft Office PowerPoint</Application>
  <PresentationFormat>와이드스크린</PresentationFormat>
  <Paragraphs>19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YONGGON YUN</dc:creator>
  <cp:lastModifiedBy>YONGGON YUN</cp:lastModifiedBy>
  <cp:revision>4</cp:revision>
  <dcterms:created xsi:type="dcterms:W3CDTF">2023-11-23T01:04:52Z</dcterms:created>
  <dcterms:modified xsi:type="dcterms:W3CDTF">2023-11-23T01:40:54Z</dcterms:modified>
</cp:coreProperties>
</file>