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2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B3D-0456-769E-336C-179557D8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C5B2A0-3EC8-9BDD-9BEE-62D9DC998C7B}"/>
              </a:ext>
            </a:extLst>
          </p:cNvPr>
          <p:cNvSpPr/>
          <p:nvPr/>
        </p:nvSpPr>
        <p:spPr>
          <a:xfrm>
            <a:off x="1908191" y="98264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043D08-CDCF-9867-F822-BC5DF1671768}"/>
              </a:ext>
            </a:extLst>
          </p:cNvPr>
          <p:cNvSpPr/>
          <p:nvPr/>
        </p:nvSpPr>
        <p:spPr>
          <a:xfrm>
            <a:off x="1908191" y="2201843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C5CD7-2E0A-063B-5FB7-8AB0225C257E}"/>
              </a:ext>
            </a:extLst>
          </p:cNvPr>
          <p:cNvSpPr/>
          <p:nvPr/>
        </p:nvSpPr>
        <p:spPr>
          <a:xfrm>
            <a:off x="4539096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EFAA8E-D8FD-CDF5-97FD-75D7AD2BBBC0}"/>
              </a:ext>
            </a:extLst>
          </p:cNvPr>
          <p:cNvSpPr/>
          <p:nvPr/>
        </p:nvSpPr>
        <p:spPr>
          <a:xfrm>
            <a:off x="4571180" y="2201841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2BF8A5-B232-7C1E-EBD0-ABC69D816233}"/>
              </a:ext>
            </a:extLst>
          </p:cNvPr>
          <p:cNvSpPr/>
          <p:nvPr/>
        </p:nvSpPr>
        <p:spPr>
          <a:xfrm>
            <a:off x="7234169" y="183287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CEF34F-B472-7208-11BE-9DF4A5F8BBC6}"/>
              </a:ext>
            </a:extLst>
          </p:cNvPr>
          <p:cNvSpPr/>
          <p:nvPr/>
        </p:nvSpPr>
        <p:spPr>
          <a:xfrm>
            <a:off x="7170002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6B2590-9CB5-E0F9-9CF5-B89335309C14}"/>
              </a:ext>
            </a:extLst>
          </p:cNvPr>
          <p:cNvSpPr/>
          <p:nvPr/>
        </p:nvSpPr>
        <p:spPr>
          <a:xfrm>
            <a:off x="7234169" y="2570808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toolchain-download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C8054-34F4-73FB-F8AC-11C306EF934F}"/>
              </a:ext>
            </a:extLst>
          </p:cNvPr>
          <p:cNvCxnSpPr/>
          <p:nvPr/>
        </p:nvCxnSpPr>
        <p:spPr>
          <a:xfrm flipH="1">
            <a:off x="662178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8630A-2560-95E2-13BC-FC6AC0A62B8A}"/>
              </a:ext>
            </a:extLst>
          </p:cNvPr>
          <p:cNvCxnSpPr/>
          <p:nvPr/>
        </p:nvCxnSpPr>
        <p:spPr>
          <a:xfrm flipH="1">
            <a:off x="396240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EB920-45AD-FC8E-05D4-DC7E2809FDC9}"/>
              </a:ext>
            </a:extLst>
          </p:cNvPr>
          <p:cNvCxnSpPr/>
          <p:nvPr/>
        </p:nvCxnSpPr>
        <p:spPr>
          <a:xfrm flipH="1">
            <a:off x="3962400" y="242316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FFE96-93C9-0D86-A455-5733682DAD1D}"/>
              </a:ext>
            </a:extLst>
          </p:cNvPr>
          <p:cNvCxnSpPr>
            <a:cxnSpLocks/>
          </p:cNvCxnSpPr>
          <p:nvPr/>
        </p:nvCxnSpPr>
        <p:spPr>
          <a:xfrm flipH="1">
            <a:off x="6705600" y="2026920"/>
            <a:ext cx="464402" cy="275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39CB9-5623-D33B-E719-6EEA6A84492E}"/>
              </a:ext>
            </a:extLst>
          </p:cNvPr>
          <p:cNvCxnSpPr>
            <a:cxnSpLocks/>
          </p:cNvCxnSpPr>
          <p:nvPr/>
        </p:nvCxnSpPr>
        <p:spPr>
          <a:xfrm flipH="1" flipV="1">
            <a:off x="6702760" y="2570808"/>
            <a:ext cx="467242" cy="2703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755E-6DCC-CE57-B8F6-7440FED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197481"/>
            <a:ext cx="6559681" cy="6463037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123E01B-762B-C2FB-6BE9-C041618B4389}"/>
              </a:ext>
            </a:extLst>
          </p:cNvPr>
          <p:cNvSpPr/>
          <p:nvPr/>
        </p:nvSpPr>
        <p:spPr>
          <a:xfrm>
            <a:off x="5126544" y="319960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E9858E2-B5CF-0DA3-C9C4-E78D0D4F89DD}"/>
              </a:ext>
            </a:extLst>
          </p:cNvPr>
          <p:cNvSpPr/>
          <p:nvPr/>
        </p:nvSpPr>
        <p:spPr>
          <a:xfrm>
            <a:off x="6051316" y="1060416"/>
            <a:ext cx="111707" cy="36145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B642C3B-F7E5-9AB5-AA84-A46A27E546F8}"/>
              </a:ext>
            </a:extLst>
          </p:cNvPr>
          <p:cNvSpPr/>
          <p:nvPr/>
        </p:nvSpPr>
        <p:spPr>
          <a:xfrm>
            <a:off x="7066253" y="1538362"/>
            <a:ext cx="144420" cy="240169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8C3B24D-8714-B3BC-5C2A-2715421B19C3}"/>
              </a:ext>
            </a:extLst>
          </p:cNvPr>
          <p:cNvSpPr/>
          <p:nvPr/>
        </p:nvSpPr>
        <p:spPr>
          <a:xfrm>
            <a:off x="3470092" y="5945196"/>
            <a:ext cx="96547" cy="187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8B7A5A3-F6CD-00A3-6E35-97707A536CEC}"/>
              </a:ext>
            </a:extLst>
          </p:cNvPr>
          <p:cNvSpPr/>
          <p:nvPr/>
        </p:nvSpPr>
        <p:spPr>
          <a:xfrm>
            <a:off x="3690314" y="6184567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98B15FC-E341-8804-526D-6724D9B0D597}"/>
              </a:ext>
            </a:extLst>
          </p:cNvPr>
          <p:cNvSpPr/>
          <p:nvPr/>
        </p:nvSpPr>
        <p:spPr>
          <a:xfrm>
            <a:off x="2728438" y="6313828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2D68-9467-BFC5-D31A-4D0BDBE84CE4}"/>
              </a:ext>
            </a:extLst>
          </p:cNvPr>
          <p:cNvSpPr txBox="1"/>
          <p:nvPr/>
        </p:nvSpPr>
        <p:spPr>
          <a:xfrm>
            <a:off x="2862486" y="6330184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558FC-EBA3-CF0E-DB8C-F36F8583AF83}"/>
              </a:ext>
            </a:extLst>
          </p:cNvPr>
          <p:cNvSpPr txBox="1"/>
          <p:nvPr/>
        </p:nvSpPr>
        <p:spPr>
          <a:xfrm>
            <a:off x="6263958" y="991797"/>
            <a:ext cx="87410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다이나믹 </a:t>
            </a:r>
            <a:r>
              <a:rPr lang="ko-KR" altLang="en-US" sz="1200" dirty="0" err="1">
                <a:solidFill>
                  <a:schemeClr val="bg1"/>
                </a:solidFill>
              </a:rPr>
              <a:t>링커</a:t>
            </a:r>
            <a:r>
              <a:rPr lang="ko-KR" altLang="en-US" sz="1200" dirty="0">
                <a:solidFill>
                  <a:schemeClr val="bg1"/>
                </a:solidFill>
              </a:rPr>
              <a:t> 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8BE19-C520-D5A3-FFB6-AC320FA749F8}"/>
              </a:ext>
            </a:extLst>
          </p:cNvPr>
          <p:cNvSpPr txBox="1"/>
          <p:nvPr/>
        </p:nvSpPr>
        <p:spPr>
          <a:xfrm>
            <a:off x="5677897" y="2536692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라이브러리 로드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AFFC-3FDE-2859-C9A2-46548F1FFD06}"/>
              </a:ext>
            </a:extLst>
          </p:cNvPr>
          <p:cNvSpPr txBox="1"/>
          <p:nvPr/>
        </p:nvSpPr>
        <p:spPr>
          <a:xfrm>
            <a:off x="5468845" y="246090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프로그램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5E4A5-4898-1163-065F-D10B394C0DD4}"/>
              </a:ext>
            </a:extLst>
          </p:cNvPr>
          <p:cNvSpPr txBox="1"/>
          <p:nvPr/>
        </p:nvSpPr>
        <p:spPr>
          <a:xfrm>
            <a:off x="3757338" y="5900450"/>
            <a:ext cx="6862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E1082-5F1F-A657-C4D2-EA5A7444C52B}"/>
              </a:ext>
            </a:extLst>
          </p:cNvPr>
          <p:cNvSpPr txBox="1"/>
          <p:nvPr/>
        </p:nvSpPr>
        <p:spPr>
          <a:xfrm>
            <a:off x="4201771" y="6046067"/>
            <a:ext cx="9247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8</cp:revision>
  <dcterms:created xsi:type="dcterms:W3CDTF">2024-01-23T06:10:44Z</dcterms:created>
  <dcterms:modified xsi:type="dcterms:W3CDTF">2024-02-23T10:59:00Z</dcterms:modified>
</cp:coreProperties>
</file>