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" y="2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E2AE-CDED-085C-40C2-67DFA695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01995-DAEB-7C15-503E-45EEAB409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B023D-B289-E658-B962-8E3036F8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FE34-8DB0-F839-37D1-FB1647A9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17664-B397-7FEB-20AA-0A61F0F2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3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4767E-FB43-7562-DC2C-7AE1A5FE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EF01A-06C2-D5F6-560B-393BB6177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3D174-FCA9-C714-9623-EEBDB9B2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69E7E-7A1A-A5C7-9344-BECC23B5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817C6-8AE1-593D-4A76-C1C8F8B5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A79AA8-8F89-D8F7-91CD-D610A2B0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40BAD-C2AE-DC32-01A1-7232D23BE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29186-120F-0B0C-FAA1-C53112B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C94D0-DC17-C8A3-A138-9D72C416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28BE1-7E40-1DD0-E089-8858C81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9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5F92-ACB7-9A66-816C-4B622649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27C11-7D51-3055-A7F7-AADC488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C7001-F5CE-1592-ED57-D01DAFB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6DEC5-3211-B547-CBD6-A1856CA7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11402-B960-4AC3-2026-5E3D53BE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0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B648-07B2-95A5-2917-B384E52A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FEF8-3FB2-3B40-26C1-63D153E6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F6C6E-2C79-5202-54C7-DECF3C57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9D470-A007-4F0B-8075-B838419A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B95D1-10E3-A21B-DE4C-8AD5804D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B657-085E-E5A9-8B2E-B50063CF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9D1D3-CA85-9640-8DEF-25E779FCA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50B14-0E2A-B872-FCCC-92384FDB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1803DA-038F-E682-E63B-1BEFB3D4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B6925-3C4C-C44C-A49B-D0D84B61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2C5E6-8C3A-BD4B-44BB-0E4FDC5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5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D62F6-F1E2-709B-0BFC-244153BE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75732-2422-4E90-735F-6B77D280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38EC9-0C8F-AE24-3DF0-8F9730BD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6EDF7-804F-FBE2-E9F9-3B18A3A0F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B5D475-F6A2-DF71-EAD1-242DD5C18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440C63-1E6F-6B1F-6ACE-8E6DB3CA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B82D92-BA37-C0AC-D6EB-45496C95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052E0F-6A9B-5C2A-8F5A-11C543EC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1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103C6-ABA4-257F-FE2C-1939D77C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7018AB-00CB-BA98-064F-C77F8AC2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21D8D-02CD-D24C-F672-940A43B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96CD9-12E4-2BBB-4B33-AA49EBCF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8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88D575-6A28-3A9E-E6F0-341E502A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DF0F32-3177-3D13-F04B-0304367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6227B-A250-0C60-6971-E581FD3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0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0D0D2-A11A-3C62-0092-0DC490B6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A6C5D-D881-5845-91FD-95C34CD6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C4754-486F-040F-5BB9-2D8CF6EC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A6431-DF6F-CCC1-B213-2A9ED38A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49587-8F07-6712-A2B4-748FEFCC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FDADE-7782-CD04-CE25-017BC853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EE1A0-18C5-E2EE-31FF-3678BB53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5499A9-7CD6-0641-6C23-706A5C0A7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AE9E6-26CB-2A33-BEEE-5F2A01AD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D2F1E-8D1A-53E1-754E-21C5C44D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A966E-8411-2BCC-DCC1-F7068B25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C4ACC-2286-CD50-2E0B-8901BE22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C1D6EE-51EF-01C4-29C1-CBCFD93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B8902-E6F2-7C4F-2DFA-495209E2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F9407-B6AB-127E-D0B6-EE166BA40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601E-31FD-458B-B714-EFF76A516D3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F0F41-45DF-605F-303C-1BDFF0C3B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BC9EE-F341-D9A9-1B33-73EBAE379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9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22AFDFF-9547-405B-0167-24F939D9C4E8}"/>
              </a:ext>
            </a:extLst>
          </p:cNvPr>
          <p:cNvGrpSpPr/>
          <p:nvPr/>
        </p:nvGrpSpPr>
        <p:grpSpPr>
          <a:xfrm>
            <a:off x="2212991" y="4607907"/>
            <a:ext cx="5681887" cy="469169"/>
            <a:chOff x="1953273" y="2274030"/>
            <a:chExt cx="5681887" cy="46916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18F5C24-37CA-64B3-851E-AE2B83E29325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GenServer.stop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61CBEAF-58BB-8808-8145-F5195351B29C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9874C37-2233-FE4E-F94F-EAF73E3F8E20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GenServer.terminate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D5580E-C24D-E09C-DDDF-40EB47B46ECC}"/>
              </a:ext>
            </a:extLst>
          </p:cNvPr>
          <p:cNvGrpSpPr/>
          <p:nvPr/>
        </p:nvGrpSpPr>
        <p:grpSpPr>
          <a:xfrm>
            <a:off x="2212991" y="2426430"/>
            <a:ext cx="5681887" cy="469169"/>
            <a:chOff x="1953273" y="2274030"/>
            <a:chExt cx="5681887" cy="46916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E757719-75DF-7757-7FE4-1E00DE17DFE8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GenServer.start_link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182E053-C522-B9FA-40B9-14366FE8E0D4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173D08A-C6C4-B345-202F-90B9BBFA2418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GenServer.init</a:t>
              </a:r>
              <a:r>
                <a:rPr lang="en-US" altLang="ko-KR" sz="1400" dirty="0"/>
                <a:t>/1</a:t>
              </a:r>
              <a:endParaRPr lang="ko-KR" altLang="en-US" sz="14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ED1D66-8462-DA2A-E62A-9C80B6A6FB74}"/>
              </a:ext>
            </a:extLst>
          </p:cNvPr>
          <p:cNvGrpSpPr/>
          <p:nvPr/>
        </p:nvGrpSpPr>
        <p:grpSpPr>
          <a:xfrm>
            <a:off x="2212991" y="3153589"/>
            <a:ext cx="5681887" cy="469169"/>
            <a:chOff x="1953273" y="2274030"/>
            <a:chExt cx="5681887" cy="46916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0488BC3-209D-1E17-5064-C9D3844F070E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GenServer.cast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D576B9E-08A4-8AA3-3DE3-66603DCD4F29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5D9FAA4-20A5-0455-16D8-D0FBC149C6C3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</a:t>
              </a:r>
              <a:r>
                <a:rPr lang="en-US" altLang="ko-KR" sz="1400" dirty="0"/>
                <a:t>. </a:t>
              </a:r>
              <a:r>
                <a:rPr lang="en-US" altLang="ko-KR" sz="1400" dirty="0" err="1"/>
                <a:t>handle_cast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32141C-AD5E-B774-2223-334C232FE0E6}"/>
              </a:ext>
            </a:extLst>
          </p:cNvPr>
          <p:cNvGrpSpPr/>
          <p:nvPr/>
        </p:nvGrpSpPr>
        <p:grpSpPr>
          <a:xfrm>
            <a:off x="2212991" y="3880748"/>
            <a:ext cx="5681887" cy="469169"/>
            <a:chOff x="1953273" y="2274030"/>
            <a:chExt cx="5681887" cy="46916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AA24230-8E0B-CFCA-F73F-14CE52077099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GenServer.call</a:t>
              </a:r>
              <a:r>
                <a:rPr lang="en-US" altLang="ko-KR" sz="1400"/>
                <a:t>/3</a:t>
              </a:r>
              <a:endParaRPr lang="ko-KR" altLang="en-US" sz="14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13EB66C-8C4D-E61C-C57F-AB24D2CC0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9503D08-94C6-AD79-2579-A62CEC047614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GenServer.handle_call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3BB350-F81A-6D2D-A017-F1E50629A782}"/>
              </a:ext>
            </a:extLst>
          </p:cNvPr>
          <p:cNvSpPr/>
          <p:nvPr/>
        </p:nvSpPr>
        <p:spPr>
          <a:xfrm>
            <a:off x="5391049" y="2183070"/>
            <a:ext cx="2700113" cy="32027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400AE3-1D0F-2204-562F-D3FA4B05FD12}"/>
              </a:ext>
            </a:extLst>
          </p:cNvPr>
          <p:cNvSpPr/>
          <p:nvPr/>
        </p:nvSpPr>
        <p:spPr>
          <a:xfrm>
            <a:off x="2016706" y="2183070"/>
            <a:ext cx="2700113" cy="32027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784E714-7F88-AC64-E88A-CA278B8EAC93}"/>
              </a:ext>
            </a:extLst>
          </p:cNvPr>
          <p:cNvSpPr/>
          <p:nvPr/>
        </p:nvSpPr>
        <p:spPr>
          <a:xfrm>
            <a:off x="2212991" y="1267678"/>
            <a:ext cx="2307544" cy="7599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API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(application)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5963A7B-886B-D00B-E113-EA1B60263EEB}"/>
              </a:ext>
            </a:extLst>
          </p:cNvPr>
          <p:cNvSpPr/>
          <p:nvPr/>
        </p:nvSpPr>
        <p:spPr>
          <a:xfrm>
            <a:off x="5545913" y="1267678"/>
            <a:ext cx="2307544" cy="7599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callback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8FDB0A-DF0C-F9E7-6BD1-D748ED5FF8C4}"/>
              </a:ext>
            </a:extLst>
          </p:cNvPr>
          <p:cNvSpPr txBox="1"/>
          <p:nvPr/>
        </p:nvSpPr>
        <p:spPr>
          <a:xfrm>
            <a:off x="3665295" y="609579"/>
            <a:ext cx="277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GenServer</a:t>
            </a:r>
            <a:r>
              <a:rPr lang="en-US" altLang="ko-KR" sz="2000" dirty="0"/>
              <a:t> Module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910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YONGGON YUN</dc:creator>
  <cp:lastModifiedBy>YONGGON YUN</cp:lastModifiedBy>
  <cp:revision>5</cp:revision>
  <dcterms:created xsi:type="dcterms:W3CDTF">2024-01-23T06:10:44Z</dcterms:created>
  <dcterms:modified xsi:type="dcterms:W3CDTF">2024-01-23T07:56:14Z</dcterms:modified>
</cp:coreProperties>
</file>