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93B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2" y="3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BE2AE-CDED-085C-40C2-67DFA6959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301995-DAEB-7C15-503E-45EEAB409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B023D-B289-E658-B962-8E3036F8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BFE34-8DB0-F839-37D1-FB1647A9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17664-B397-7FEB-20AA-0A61F0F2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63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4767E-FB43-7562-DC2C-7AE1A5FE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1EF01A-06C2-D5F6-560B-393BB6177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3D174-FCA9-C714-9623-EEBDB9B2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D69E7E-7A1A-A5C7-9344-BECC23B5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817C6-8AE1-593D-4A76-C1C8F8B5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A79AA8-8F89-D8F7-91CD-D610A2B01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B40BAD-C2AE-DC32-01A1-7232D23BE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29186-120F-0B0C-FAA1-C53112BF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C94D0-DC17-C8A3-A138-9D72C416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28BE1-7E40-1DD0-E089-8858C810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29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75F92-ACB7-9A66-816C-4B622649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27C11-7D51-3055-A7F7-AADC488A9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C7001-F5CE-1592-ED57-D01DAFBE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6DEC5-3211-B547-CBD6-A1856CA7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11402-B960-4AC3-2026-5E3D53BE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60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0B648-07B2-95A5-2917-B384E52A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EFEF8-3FB2-3B40-26C1-63D153E6B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F6C6E-2C79-5202-54C7-DECF3C57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9D470-A007-4F0B-8075-B838419A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B95D1-10E3-A21B-DE4C-8AD5804D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10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8B657-085E-E5A9-8B2E-B50063CF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9D1D3-CA85-9640-8DEF-25E779FCA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950B14-0E2A-B872-FCCC-92384FDB1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1803DA-038F-E682-E63B-1BEFB3D41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B6925-3C4C-C44C-A49B-D0D84B61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42C5E6-8C3A-BD4B-44BB-0E4FDC5E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95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D62F6-F1E2-709B-0BFC-244153BE6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B75732-2422-4E90-735F-6B77D2801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F38EC9-0C8F-AE24-3DF0-8F9730BD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66EDF7-804F-FBE2-E9F9-3B18A3A0F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B5D475-F6A2-DF71-EAD1-242DD5C18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440C63-1E6F-6B1F-6ACE-8E6DB3CA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B82D92-BA37-C0AC-D6EB-45496C95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052E0F-6A9B-5C2A-8F5A-11C543EC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91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103C6-ABA4-257F-FE2C-1939D77C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7018AB-00CB-BA98-064F-C77F8AC2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321D8D-02CD-D24C-F672-940A43B8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196CD9-12E4-2BBB-4B33-AA49EBCF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88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88D575-6A28-3A9E-E6F0-341E502A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DF0F32-3177-3D13-F04B-03043671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96227B-A250-0C60-6971-E581FD36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10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0D0D2-A11A-3C62-0092-0DC490B6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A6C5D-D881-5845-91FD-95C34CD6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7C4754-486F-040F-5BB9-2D8CF6EC2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AA6431-DF6F-CCC1-B213-2A9ED38A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D49587-8F07-6712-A2B4-748FEFCC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CFDADE-7782-CD04-CE25-017BC853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02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EE1A0-18C5-E2EE-31FF-3678BB53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5499A9-7CD6-0641-6C23-706A5C0A7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DAE9E6-26CB-2A33-BEEE-5F2A01AD7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FD2F1E-8D1A-53E1-754E-21C5C44D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DA966E-8411-2BCC-DCC1-F7068B25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1C4ACC-2286-CD50-2E0B-8901BE22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6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C1D6EE-51EF-01C4-29C1-CBCFD938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7B8902-E6F2-7C4F-2DFA-495209E2E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AF9407-B6AB-127E-D0B6-EE166BA40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9601E-31FD-458B-B714-EFF76A516D36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F0F41-45DF-605F-303C-1BDFF0C3B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BBC9EE-F341-D9A9-1B33-73EBAE379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9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22AFDFF-9547-405B-0167-24F939D9C4E8}"/>
              </a:ext>
            </a:extLst>
          </p:cNvPr>
          <p:cNvGrpSpPr/>
          <p:nvPr/>
        </p:nvGrpSpPr>
        <p:grpSpPr>
          <a:xfrm>
            <a:off x="2212991" y="4607907"/>
            <a:ext cx="5681887" cy="469169"/>
            <a:chOff x="1953273" y="2274030"/>
            <a:chExt cx="5681887" cy="469169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318F5C24-37CA-64B3-851E-AE2B83E29325}"/>
                </a:ext>
              </a:extLst>
            </p:cNvPr>
            <p:cNvSpPr/>
            <p:nvPr/>
          </p:nvSpPr>
          <p:spPr>
            <a:xfrm>
              <a:off x="1953273" y="2274030"/>
              <a:ext cx="2307544" cy="46916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GenServer.stop</a:t>
              </a:r>
              <a:r>
                <a:rPr lang="en-US" altLang="ko-KR" sz="1400" dirty="0"/>
                <a:t>/3</a:t>
              </a:r>
              <a:endParaRPr lang="ko-KR" altLang="en-US" sz="1400" dirty="0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361CBEAF-58BB-8808-8145-F5195351B29C}"/>
                </a:ext>
              </a:extLst>
            </p:cNvPr>
            <p:cNvCxnSpPr>
              <a:cxnSpLocks/>
            </p:cNvCxnSpPr>
            <p:nvPr/>
          </p:nvCxnSpPr>
          <p:spPr>
            <a:xfrm>
              <a:off x="4590750" y="2508614"/>
              <a:ext cx="4069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99874C37-2233-FE4E-F94F-EAF73E3F8E20}"/>
                </a:ext>
              </a:extLst>
            </p:cNvPr>
            <p:cNvSpPr/>
            <p:nvPr/>
          </p:nvSpPr>
          <p:spPr>
            <a:xfrm>
              <a:off x="5327616" y="2274030"/>
              <a:ext cx="2307544" cy="46916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GenServer.terminate</a:t>
              </a:r>
              <a:r>
                <a:rPr lang="en-US" altLang="ko-KR" sz="1400" dirty="0"/>
                <a:t>/2</a:t>
              </a:r>
              <a:endParaRPr lang="ko-KR" altLang="en-US" sz="14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D5580E-C24D-E09C-DDDF-40EB47B46ECC}"/>
              </a:ext>
            </a:extLst>
          </p:cNvPr>
          <p:cNvGrpSpPr/>
          <p:nvPr/>
        </p:nvGrpSpPr>
        <p:grpSpPr>
          <a:xfrm>
            <a:off x="2212991" y="2426430"/>
            <a:ext cx="5681887" cy="469169"/>
            <a:chOff x="1953273" y="2274030"/>
            <a:chExt cx="5681887" cy="469169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CE757719-75DF-7757-7FE4-1E00DE17DFE8}"/>
                </a:ext>
              </a:extLst>
            </p:cNvPr>
            <p:cNvSpPr/>
            <p:nvPr/>
          </p:nvSpPr>
          <p:spPr>
            <a:xfrm>
              <a:off x="1953273" y="2274030"/>
              <a:ext cx="2307544" cy="46916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GenServer.start_link</a:t>
              </a:r>
              <a:r>
                <a:rPr lang="en-US" altLang="ko-KR" sz="1400" dirty="0"/>
                <a:t>/3</a:t>
              </a:r>
              <a:endParaRPr lang="ko-KR" altLang="en-US" sz="1400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182E053-C522-B9FA-40B9-14366FE8E0D4}"/>
                </a:ext>
              </a:extLst>
            </p:cNvPr>
            <p:cNvCxnSpPr>
              <a:cxnSpLocks/>
            </p:cNvCxnSpPr>
            <p:nvPr/>
          </p:nvCxnSpPr>
          <p:spPr>
            <a:xfrm>
              <a:off x="4590750" y="2508614"/>
              <a:ext cx="4069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173D08A-C6C4-B345-202F-90B9BBFA2418}"/>
                </a:ext>
              </a:extLst>
            </p:cNvPr>
            <p:cNvSpPr/>
            <p:nvPr/>
          </p:nvSpPr>
          <p:spPr>
            <a:xfrm>
              <a:off x="5327616" y="2274030"/>
              <a:ext cx="2307544" cy="46916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GenServer.init</a:t>
              </a:r>
              <a:r>
                <a:rPr lang="en-US" altLang="ko-KR" sz="1400" dirty="0"/>
                <a:t>/1</a:t>
              </a:r>
              <a:endParaRPr lang="ko-KR" altLang="en-US" sz="1400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8ED1D66-8462-DA2A-E62A-9C80B6A6FB74}"/>
              </a:ext>
            </a:extLst>
          </p:cNvPr>
          <p:cNvGrpSpPr/>
          <p:nvPr/>
        </p:nvGrpSpPr>
        <p:grpSpPr>
          <a:xfrm>
            <a:off x="2212991" y="3153589"/>
            <a:ext cx="5681887" cy="469169"/>
            <a:chOff x="1953273" y="2274030"/>
            <a:chExt cx="5681887" cy="469169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0488BC3-209D-1E17-5064-C9D3844F070E}"/>
                </a:ext>
              </a:extLst>
            </p:cNvPr>
            <p:cNvSpPr/>
            <p:nvPr/>
          </p:nvSpPr>
          <p:spPr>
            <a:xfrm>
              <a:off x="1953273" y="2274030"/>
              <a:ext cx="2307544" cy="46916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GenServer.cast</a:t>
              </a:r>
              <a:r>
                <a:rPr lang="en-US" altLang="ko-KR" sz="1400" dirty="0"/>
                <a:t>/2</a:t>
              </a:r>
              <a:endParaRPr lang="ko-KR" altLang="en-US" sz="1400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D576B9E-08A4-8AA3-3DE3-66603DCD4F29}"/>
                </a:ext>
              </a:extLst>
            </p:cNvPr>
            <p:cNvCxnSpPr>
              <a:cxnSpLocks/>
            </p:cNvCxnSpPr>
            <p:nvPr/>
          </p:nvCxnSpPr>
          <p:spPr>
            <a:xfrm>
              <a:off x="4590750" y="2508614"/>
              <a:ext cx="4069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5D9FAA4-20A5-0455-16D8-D0FBC149C6C3}"/>
                </a:ext>
              </a:extLst>
            </p:cNvPr>
            <p:cNvSpPr/>
            <p:nvPr/>
          </p:nvSpPr>
          <p:spPr>
            <a:xfrm>
              <a:off x="5327616" y="2274030"/>
              <a:ext cx="2307544" cy="46916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</a:t>
              </a:r>
              <a:r>
                <a:rPr lang="en-US" altLang="ko-KR" sz="1400" dirty="0"/>
                <a:t>. </a:t>
              </a:r>
              <a:r>
                <a:rPr lang="en-US" altLang="ko-KR" sz="1400" dirty="0" err="1"/>
                <a:t>handle_cast</a:t>
              </a:r>
              <a:r>
                <a:rPr lang="en-US" altLang="ko-KR" sz="1400" dirty="0"/>
                <a:t>/2</a:t>
              </a:r>
              <a:endParaRPr lang="ko-KR" altLang="en-US" sz="14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232141C-AD5E-B774-2223-334C232FE0E6}"/>
              </a:ext>
            </a:extLst>
          </p:cNvPr>
          <p:cNvGrpSpPr/>
          <p:nvPr/>
        </p:nvGrpSpPr>
        <p:grpSpPr>
          <a:xfrm>
            <a:off x="2212991" y="3880748"/>
            <a:ext cx="5681887" cy="469169"/>
            <a:chOff x="1953273" y="2274030"/>
            <a:chExt cx="5681887" cy="469169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AA24230-8E0B-CFCA-F73F-14CE52077099}"/>
                </a:ext>
              </a:extLst>
            </p:cNvPr>
            <p:cNvSpPr/>
            <p:nvPr/>
          </p:nvSpPr>
          <p:spPr>
            <a:xfrm>
              <a:off x="1953273" y="2274030"/>
              <a:ext cx="2307544" cy="46916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GenServer.call</a:t>
              </a:r>
              <a:r>
                <a:rPr lang="en-US" altLang="ko-KR" sz="1400"/>
                <a:t>/3</a:t>
              </a:r>
              <a:endParaRPr lang="ko-KR" altLang="en-US" sz="1400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13EB66C-8C4D-E61C-C57F-AB24D2CC07FF}"/>
                </a:ext>
              </a:extLst>
            </p:cNvPr>
            <p:cNvCxnSpPr>
              <a:cxnSpLocks/>
            </p:cNvCxnSpPr>
            <p:nvPr/>
          </p:nvCxnSpPr>
          <p:spPr>
            <a:xfrm>
              <a:off x="4590750" y="2508614"/>
              <a:ext cx="4069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9503D08-94C6-AD79-2579-A62CEC047614}"/>
                </a:ext>
              </a:extLst>
            </p:cNvPr>
            <p:cNvSpPr/>
            <p:nvPr/>
          </p:nvSpPr>
          <p:spPr>
            <a:xfrm>
              <a:off x="5327616" y="2274030"/>
              <a:ext cx="2307544" cy="46916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GenServer.handle_call</a:t>
              </a:r>
              <a:r>
                <a:rPr lang="en-US" altLang="ko-KR" sz="1400" dirty="0"/>
                <a:t>/3</a:t>
              </a:r>
              <a:endParaRPr lang="ko-KR" altLang="en-US" sz="1400" dirty="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3BB350-F81A-6D2D-A017-F1E50629A782}"/>
              </a:ext>
            </a:extLst>
          </p:cNvPr>
          <p:cNvSpPr/>
          <p:nvPr/>
        </p:nvSpPr>
        <p:spPr>
          <a:xfrm>
            <a:off x="5391049" y="2183070"/>
            <a:ext cx="2700113" cy="320279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400AE3-1D0F-2204-562F-D3FA4B05FD12}"/>
              </a:ext>
            </a:extLst>
          </p:cNvPr>
          <p:cNvSpPr/>
          <p:nvPr/>
        </p:nvSpPr>
        <p:spPr>
          <a:xfrm>
            <a:off x="2016706" y="2183070"/>
            <a:ext cx="2700113" cy="320279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784E714-7F88-AC64-E88A-CA278B8EAC93}"/>
              </a:ext>
            </a:extLst>
          </p:cNvPr>
          <p:cNvSpPr/>
          <p:nvPr/>
        </p:nvSpPr>
        <p:spPr>
          <a:xfrm>
            <a:off x="2212991" y="1267678"/>
            <a:ext cx="2307544" cy="7599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 API</a:t>
            </a:r>
          </a:p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(application)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5963A7B-886B-D00B-E113-EA1B60263EEB}"/>
              </a:ext>
            </a:extLst>
          </p:cNvPr>
          <p:cNvSpPr/>
          <p:nvPr/>
        </p:nvSpPr>
        <p:spPr>
          <a:xfrm>
            <a:off x="5545913" y="1267678"/>
            <a:ext cx="2307544" cy="7599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 callback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8FDB0A-DF0C-F9E7-6BD1-D748ED5FF8C4}"/>
              </a:ext>
            </a:extLst>
          </p:cNvPr>
          <p:cNvSpPr txBox="1"/>
          <p:nvPr/>
        </p:nvSpPr>
        <p:spPr>
          <a:xfrm>
            <a:off x="3665295" y="609579"/>
            <a:ext cx="2777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GenServer</a:t>
            </a:r>
            <a:r>
              <a:rPr lang="en-US" altLang="ko-KR" sz="2000" dirty="0"/>
              <a:t> Module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4910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1F2BB9-AED8-E4E6-D989-17EB4D3E2995}"/>
              </a:ext>
            </a:extLst>
          </p:cNvPr>
          <p:cNvSpPr/>
          <p:nvPr/>
        </p:nvSpPr>
        <p:spPr>
          <a:xfrm>
            <a:off x="2977785" y="3718637"/>
            <a:ext cx="1024511" cy="5122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206F83-3853-D3C8-F832-7831866F04BB}"/>
              </a:ext>
            </a:extLst>
          </p:cNvPr>
          <p:cNvSpPr/>
          <p:nvPr/>
        </p:nvSpPr>
        <p:spPr>
          <a:xfrm>
            <a:off x="5921259" y="3718638"/>
            <a:ext cx="1024511" cy="5122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967DF4-6F93-2C95-0205-48AF9DE32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327" y="3350876"/>
            <a:ext cx="53721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2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77B3D-0456-769E-336C-179557D80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2C5B2A0-3EC8-9BDD-9BEE-62D9DC998C7B}"/>
              </a:ext>
            </a:extLst>
          </p:cNvPr>
          <p:cNvSpPr/>
          <p:nvPr/>
        </p:nvSpPr>
        <p:spPr>
          <a:xfrm>
            <a:off x="1908191" y="982644"/>
            <a:ext cx="1980000" cy="469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rgbClr val="C0C0C0"/>
                </a:solidFill>
              </a:rPr>
              <a:t>buildroot</a:t>
            </a:r>
            <a:endParaRPr lang="ko-KR" altLang="en-US" sz="1400" b="1" dirty="0">
              <a:solidFill>
                <a:srgbClr val="C0C0C0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6043D08-CDCF-9867-F822-BC5DF1671768}"/>
              </a:ext>
            </a:extLst>
          </p:cNvPr>
          <p:cNvSpPr/>
          <p:nvPr/>
        </p:nvSpPr>
        <p:spPr>
          <a:xfrm>
            <a:off x="1908191" y="2201843"/>
            <a:ext cx="1980000" cy="469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C0C0C0"/>
                </a:solidFill>
              </a:rPr>
              <a:t>kernel</a:t>
            </a:r>
            <a:endParaRPr lang="ko-KR" altLang="en-US" sz="1400" b="1" dirty="0">
              <a:solidFill>
                <a:srgbClr val="C0C0C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CAC5CD7-2E0A-063B-5FB7-8AB0225C257E}"/>
              </a:ext>
            </a:extLst>
          </p:cNvPr>
          <p:cNvSpPr/>
          <p:nvPr/>
        </p:nvSpPr>
        <p:spPr>
          <a:xfrm>
            <a:off x="4539096" y="982642"/>
            <a:ext cx="1980000" cy="469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rgbClr val="C0C0C0"/>
                </a:solidFill>
              </a:rPr>
              <a:t>buildroot</a:t>
            </a:r>
            <a:r>
              <a:rPr lang="en-US" altLang="ko-KR" sz="1400" b="1" dirty="0">
                <a:solidFill>
                  <a:srgbClr val="C0C0C0"/>
                </a:solidFill>
              </a:rPr>
              <a:t>-config</a:t>
            </a:r>
            <a:endParaRPr lang="ko-KR" altLang="en-US" sz="1400" b="1" dirty="0">
              <a:solidFill>
                <a:srgbClr val="C0C0C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6EFAA8E-D8FD-CDF5-97FD-75D7AD2BBBC0}"/>
              </a:ext>
            </a:extLst>
          </p:cNvPr>
          <p:cNvSpPr/>
          <p:nvPr/>
        </p:nvSpPr>
        <p:spPr>
          <a:xfrm>
            <a:off x="4571180" y="2201841"/>
            <a:ext cx="1980000" cy="469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C0C0C0"/>
                </a:solidFill>
              </a:rPr>
              <a:t>kernel-config</a:t>
            </a:r>
            <a:endParaRPr lang="ko-KR" altLang="en-US" sz="1400" b="1" dirty="0">
              <a:solidFill>
                <a:srgbClr val="C0C0C0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F2BF8A5-B232-7C1E-EBD0-ABC69D816233}"/>
              </a:ext>
            </a:extLst>
          </p:cNvPr>
          <p:cNvSpPr/>
          <p:nvPr/>
        </p:nvSpPr>
        <p:spPr>
          <a:xfrm>
            <a:off x="7234169" y="1832874"/>
            <a:ext cx="1980000" cy="469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C0C0C0"/>
                </a:solidFill>
              </a:rPr>
              <a:t>kernel-download</a:t>
            </a:r>
            <a:endParaRPr lang="ko-KR" altLang="en-US" sz="1400" b="1" dirty="0">
              <a:solidFill>
                <a:srgbClr val="C0C0C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2CEF34F-B472-7208-11BE-9DF4A5F8BBC6}"/>
              </a:ext>
            </a:extLst>
          </p:cNvPr>
          <p:cNvSpPr/>
          <p:nvPr/>
        </p:nvSpPr>
        <p:spPr>
          <a:xfrm>
            <a:off x="7170002" y="982642"/>
            <a:ext cx="1980000" cy="469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rgbClr val="C0C0C0"/>
                </a:solidFill>
              </a:rPr>
              <a:t>buildroot</a:t>
            </a:r>
            <a:r>
              <a:rPr lang="en-US" altLang="ko-KR" sz="1400" b="1" dirty="0">
                <a:solidFill>
                  <a:srgbClr val="C0C0C0"/>
                </a:solidFill>
              </a:rPr>
              <a:t>-download</a:t>
            </a:r>
            <a:endParaRPr lang="ko-KR" altLang="en-US" sz="1400" b="1" dirty="0">
              <a:solidFill>
                <a:srgbClr val="C0C0C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76B2590-9CB5-E0F9-9CF5-B89335309C14}"/>
              </a:ext>
            </a:extLst>
          </p:cNvPr>
          <p:cNvSpPr/>
          <p:nvPr/>
        </p:nvSpPr>
        <p:spPr>
          <a:xfrm>
            <a:off x="7234169" y="2570808"/>
            <a:ext cx="1980000" cy="469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C0C0C0"/>
                </a:solidFill>
              </a:rPr>
              <a:t>toolchain-download</a:t>
            </a:r>
            <a:endParaRPr lang="ko-KR" altLang="en-US" sz="1400" b="1" dirty="0">
              <a:solidFill>
                <a:srgbClr val="C0C0C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59C8054-34F4-73FB-F8AC-11C306EF934F}"/>
              </a:ext>
            </a:extLst>
          </p:cNvPr>
          <p:cNvCxnSpPr/>
          <p:nvPr/>
        </p:nvCxnSpPr>
        <p:spPr>
          <a:xfrm flipH="1">
            <a:off x="6621780" y="1211580"/>
            <a:ext cx="4572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98630A-2560-95E2-13BC-FC6AC0A62B8A}"/>
              </a:ext>
            </a:extLst>
          </p:cNvPr>
          <p:cNvCxnSpPr/>
          <p:nvPr/>
        </p:nvCxnSpPr>
        <p:spPr>
          <a:xfrm flipH="1">
            <a:off x="3962400" y="1211580"/>
            <a:ext cx="4572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E4EB920-45AD-FC8E-05D4-DC7E2809FDC9}"/>
              </a:ext>
            </a:extLst>
          </p:cNvPr>
          <p:cNvCxnSpPr/>
          <p:nvPr/>
        </p:nvCxnSpPr>
        <p:spPr>
          <a:xfrm flipH="1">
            <a:off x="3962400" y="2423160"/>
            <a:ext cx="4572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2FFFE96-93C9-0D86-A455-5733682DAD1D}"/>
              </a:ext>
            </a:extLst>
          </p:cNvPr>
          <p:cNvCxnSpPr>
            <a:cxnSpLocks/>
          </p:cNvCxnSpPr>
          <p:nvPr/>
        </p:nvCxnSpPr>
        <p:spPr>
          <a:xfrm flipH="1">
            <a:off x="6705600" y="2026920"/>
            <a:ext cx="464402" cy="2751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B139CB9-5623-D33B-E719-6EEA6A84492E}"/>
              </a:ext>
            </a:extLst>
          </p:cNvPr>
          <p:cNvCxnSpPr>
            <a:cxnSpLocks/>
          </p:cNvCxnSpPr>
          <p:nvPr/>
        </p:nvCxnSpPr>
        <p:spPr>
          <a:xfrm flipH="1" flipV="1">
            <a:off x="6702760" y="2570808"/>
            <a:ext cx="467242" cy="27031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30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8E755E-6DCC-CE57-B8F6-7440FED99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17" y="197481"/>
            <a:ext cx="6559681" cy="6463037"/>
          </a:xfrm>
          <a:prstGeom prst="rect">
            <a:avLst/>
          </a:prstGeom>
        </p:spPr>
      </p:pic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C123E01B-762B-C2FB-6BE9-C041618B4389}"/>
              </a:ext>
            </a:extLst>
          </p:cNvPr>
          <p:cNvSpPr/>
          <p:nvPr/>
        </p:nvSpPr>
        <p:spPr>
          <a:xfrm>
            <a:off x="5126544" y="319960"/>
            <a:ext cx="134048" cy="12926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4E9858E2-B5CF-0DA3-C9C4-E78D0D4F89DD}"/>
              </a:ext>
            </a:extLst>
          </p:cNvPr>
          <p:cNvSpPr/>
          <p:nvPr/>
        </p:nvSpPr>
        <p:spPr>
          <a:xfrm>
            <a:off x="6051316" y="1060416"/>
            <a:ext cx="111707" cy="361452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3B642C3B-F7E5-9AB5-AA84-A46A27E546F8}"/>
              </a:ext>
            </a:extLst>
          </p:cNvPr>
          <p:cNvSpPr/>
          <p:nvPr/>
        </p:nvSpPr>
        <p:spPr>
          <a:xfrm>
            <a:off x="7066253" y="1538362"/>
            <a:ext cx="144420" cy="2401697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8C3B24D-8714-B3BC-5C2A-2715421B19C3}"/>
              </a:ext>
            </a:extLst>
          </p:cNvPr>
          <p:cNvSpPr/>
          <p:nvPr/>
        </p:nvSpPr>
        <p:spPr>
          <a:xfrm>
            <a:off x="3470092" y="5945196"/>
            <a:ext cx="96547" cy="18750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B8B7A5A3-F6CD-00A3-6E35-97707A536CEC}"/>
              </a:ext>
            </a:extLst>
          </p:cNvPr>
          <p:cNvSpPr/>
          <p:nvPr/>
        </p:nvSpPr>
        <p:spPr>
          <a:xfrm>
            <a:off x="3690314" y="6184567"/>
            <a:ext cx="134048" cy="12926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698B15FC-E341-8804-526D-6724D9B0D597}"/>
              </a:ext>
            </a:extLst>
          </p:cNvPr>
          <p:cNvSpPr/>
          <p:nvPr/>
        </p:nvSpPr>
        <p:spPr>
          <a:xfrm>
            <a:off x="2728438" y="6313828"/>
            <a:ext cx="134048" cy="12926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9F2D68-9467-BFC5-D31A-4D0BDBE84CE4}"/>
              </a:ext>
            </a:extLst>
          </p:cNvPr>
          <p:cNvSpPr txBox="1"/>
          <p:nvPr/>
        </p:nvSpPr>
        <p:spPr>
          <a:xfrm>
            <a:off x="2862486" y="6330184"/>
            <a:ext cx="1388356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프로그램 종료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2558FC-EBA3-CF0E-DB8C-F36F8583AF83}"/>
              </a:ext>
            </a:extLst>
          </p:cNvPr>
          <p:cNvSpPr txBox="1"/>
          <p:nvPr/>
        </p:nvSpPr>
        <p:spPr>
          <a:xfrm>
            <a:off x="6263958" y="991797"/>
            <a:ext cx="874107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다이나믹 </a:t>
            </a:r>
            <a:r>
              <a:rPr lang="ko-KR" altLang="en-US" sz="1200" dirty="0" err="1">
                <a:solidFill>
                  <a:schemeClr val="bg1"/>
                </a:solidFill>
              </a:rPr>
              <a:t>링커</a:t>
            </a:r>
            <a:r>
              <a:rPr lang="ko-KR" altLang="en-US" sz="1200" dirty="0">
                <a:solidFill>
                  <a:schemeClr val="bg1"/>
                </a:solidFill>
              </a:rPr>
              <a:t> 로드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68BE19-C520-D5A3-FFB6-AC320FA749F8}"/>
              </a:ext>
            </a:extLst>
          </p:cNvPr>
          <p:cNvSpPr txBox="1"/>
          <p:nvPr/>
        </p:nvSpPr>
        <p:spPr>
          <a:xfrm>
            <a:off x="5677897" y="2536692"/>
            <a:ext cx="1388356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라이브러리 로드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3CAFFC-3FDE-2859-C9A2-46548F1FFD06}"/>
              </a:ext>
            </a:extLst>
          </p:cNvPr>
          <p:cNvSpPr txBox="1"/>
          <p:nvPr/>
        </p:nvSpPr>
        <p:spPr>
          <a:xfrm>
            <a:off x="5468845" y="246090"/>
            <a:ext cx="1388356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프로그램 실행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95E4A5-4898-1163-065F-D10B394C0DD4}"/>
              </a:ext>
            </a:extLst>
          </p:cNvPr>
          <p:cNvSpPr txBox="1"/>
          <p:nvPr/>
        </p:nvSpPr>
        <p:spPr>
          <a:xfrm>
            <a:off x="3757338" y="5900450"/>
            <a:ext cx="6862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</a:rPr>
              <a:t>printf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5E1082-5F1F-A657-C4D2-EA5A7444C52B}"/>
              </a:ext>
            </a:extLst>
          </p:cNvPr>
          <p:cNvSpPr txBox="1"/>
          <p:nvPr/>
        </p:nvSpPr>
        <p:spPr>
          <a:xfrm>
            <a:off x="4201771" y="6046067"/>
            <a:ext cx="92477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return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65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3D35D1D-BC8B-A5AD-3BBB-3967C0CF4D28}"/>
              </a:ext>
            </a:extLst>
          </p:cNvPr>
          <p:cNvSpPr/>
          <p:nvPr/>
        </p:nvSpPr>
        <p:spPr>
          <a:xfrm>
            <a:off x="2016706" y="2183070"/>
            <a:ext cx="2700113" cy="1986785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DE0CA-446A-7452-96A4-E3CA984AA7B2}"/>
              </a:ext>
            </a:extLst>
          </p:cNvPr>
          <p:cNvSpPr txBox="1"/>
          <p:nvPr/>
        </p:nvSpPr>
        <p:spPr>
          <a:xfrm>
            <a:off x="2585215" y="2288393"/>
            <a:ext cx="169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부모 프로세스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695CB-7EE8-F1DE-AF9A-77CF46EDAC94}"/>
              </a:ext>
            </a:extLst>
          </p:cNvPr>
          <p:cNvSpPr txBox="1"/>
          <p:nvPr/>
        </p:nvSpPr>
        <p:spPr>
          <a:xfrm>
            <a:off x="2459944" y="2982572"/>
            <a:ext cx="9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fd</a:t>
            </a:r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1F65A-E23C-3AA2-A010-5C2400C8992F}"/>
              </a:ext>
            </a:extLst>
          </p:cNvPr>
          <p:cNvSpPr txBox="1"/>
          <p:nvPr/>
        </p:nvSpPr>
        <p:spPr>
          <a:xfrm>
            <a:off x="2459944" y="3509987"/>
            <a:ext cx="9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fd</a:t>
            </a:r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8D1A57-0AFC-73CA-754E-87B8898F7FF2}"/>
              </a:ext>
            </a:extLst>
          </p:cNvPr>
          <p:cNvSpPr/>
          <p:nvPr/>
        </p:nvSpPr>
        <p:spPr>
          <a:xfrm>
            <a:off x="3389504" y="2982572"/>
            <a:ext cx="929560" cy="488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8D7999-436E-F41D-0181-A9E6BF37C44C}"/>
              </a:ext>
            </a:extLst>
          </p:cNvPr>
          <p:cNvSpPr/>
          <p:nvPr/>
        </p:nvSpPr>
        <p:spPr>
          <a:xfrm>
            <a:off x="3389504" y="3468946"/>
            <a:ext cx="929560" cy="488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Write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24DFE26-D9F1-D51C-257A-AAF675BDE6C1}"/>
              </a:ext>
            </a:extLst>
          </p:cNvPr>
          <p:cNvSpPr/>
          <p:nvPr/>
        </p:nvSpPr>
        <p:spPr>
          <a:xfrm>
            <a:off x="5965942" y="2173845"/>
            <a:ext cx="2700113" cy="1986785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21B34B-60A0-A276-4515-3F02D339C070}"/>
              </a:ext>
            </a:extLst>
          </p:cNvPr>
          <p:cNvSpPr txBox="1"/>
          <p:nvPr/>
        </p:nvSpPr>
        <p:spPr>
          <a:xfrm>
            <a:off x="6534451" y="2279168"/>
            <a:ext cx="169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자식 프로세스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4536FE-F57D-309E-0EB6-ED9A4AFA133D}"/>
              </a:ext>
            </a:extLst>
          </p:cNvPr>
          <p:cNvSpPr txBox="1"/>
          <p:nvPr/>
        </p:nvSpPr>
        <p:spPr>
          <a:xfrm>
            <a:off x="6409180" y="2973347"/>
            <a:ext cx="9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fd</a:t>
            </a:r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6FD313-C6CE-8B46-CC07-593B53DC1AE2}"/>
              </a:ext>
            </a:extLst>
          </p:cNvPr>
          <p:cNvSpPr txBox="1"/>
          <p:nvPr/>
        </p:nvSpPr>
        <p:spPr>
          <a:xfrm>
            <a:off x="6409180" y="3500762"/>
            <a:ext cx="9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fd</a:t>
            </a:r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58D5A0-B652-6767-0D43-0E69A8B16BC6}"/>
              </a:ext>
            </a:extLst>
          </p:cNvPr>
          <p:cNvSpPr/>
          <p:nvPr/>
        </p:nvSpPr>
        <p:spPr>
          <a:xfrm>
            <a:off x="7338740" y="2973347"/>
            <a:ext cx="929560" cy="488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519779-2122-53A5-F0BC-44019880E380}"/>
              </a:ext>
            </a:extLst>
          </p:cNvPr>
          <p:cNvSpPr/>
          <p:nvPr/>
        </p:nvSpPr>
        <p:spPr>
          <a:xfrm>
            <a:off x="7338740" y="3459721"/>
            <a:ext cx="929560" cy="488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Write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4FA6E74C-6A88-A029-C622-55445D0D8EF5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4319064" y="3226731"/>
            <a:ext cx="2090116" cy="458697"/>
          </a:xfrm>
          <a:prstGeom prst="curvedConnector3">
            <a:avLst>
              <a:gd name="adj1" fmla="val 68095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6A79BD13-45FD-440A-6820-69CB50367DB8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rot="10800000" flipV="1">
            <a:off x="4319064" y="3158013"/>
            <a:ext cx="2090116" cy="555092"/>
          </a:xfrm>
          <a:prstGeom prst="curvedConnector3">
            <a:avLst>
              <a:gd name="adj1" fmla="val 6763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FF2DEC2-7E21-37CA-7590-C14573DE5CC0}"/>
              </a:ext>
            </a:extLst>
          </p:cNvPr>
          <p:cNvSpPr txBox="1"/>
          <p:nvPr/>
        </p:nvSpPr>
        <p:spPr>
          <a:xfrm>
            <a:off x="5059124" y="3311659"/>
            <a:ext cx="50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or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6CC990-9F73-76E5-FBAF-8FE38C32849E}"/>
              </a:ext>
            </a:extLst>
          </p:cNvPr>
          <p:cNvSpPr txBox="1"/>
          <p:nvPr/>
        </p:nvSpPr>
        <p:spPr>
          <a:xfrm>
            <a:off x="4642415" y="2815022"/>
            <a:ext cx="1567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pipe (</a:t>
            </a:r>
            <a:r>
              <a:rPr lang="ko-KR" altLang="en-US" sz="1600" dirty="0"/>
              <a:t>단방향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4857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3D35D1D-BC8B-A5AD-3BBB-3967C0CF4D28}"/>
              </a:ext>
            </a:extLst>
          </p:cNvPr>
          <p:cNvSpPr/>
          <p:nvPr/>
        </p:nvSpPr>
        <p:spPr>
          <a:xfrm>
            <a:off x="2282011" y="2183070"/>
            <a:ext cx="2347438" cy="1986785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DE0CA-446A-7452-96A4-E3CA984AA7B2}"/>
              </a:ext>
            </a:extLst>
          </p:cNvPr>
          <p:cNvSpPr txBox="1"/>
          <p:nvPr/>
        </p:nvSpPr>
        <p:spPr>
          <a:xfrm>
            <a:off x="2439198" y="2288393"/>
            <a:ext cx="190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자식 프로세스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695CB-7EE8-F1DE-AF9A-77CF46EDAC94}"/>
              </a:ext>
            </a:extLst>
          </p:cNvPr>
          <p:cNvSpPr txBox="1"/>
          <p:nvPr/>
        </p:nvSpPr>
        <p:spPr>
          <a:xfrm>
            <a:off x="2459944" y="2982572"/>
            <a:ext cx="9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fd</a:t>
            </a:r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1F65A-E23C-3AA2-A010-5C2400C8992F}"/>
              </a:ext>
            </a:extLst>
          </p:cNvPr>
          <p:cNvSpPr txBox="1"/>
          <p:nvPr/>
        </p:nvSpPr>
        <p:spPr>
          <a:xfrm>
            <a:off x="2459944" y="3509987"/>
            <a:ext cx="9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fd</a:t>
            </a:r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8D1A57-0AFC-73CA-754E-87B8898F7FF2}"/>
              </a:ext>
            </a:extLst>
          </p:cNvPr>
          <p:cNvSpPr/>
          <p:nvPr/>
        </p:nvSpPr>
        <p:spPr>
          <a:xfrm>
            <a:off x="3315697" y="2978684"/>
            <a:ext cx="929560" cy="488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8D7999-436E-F41D-0181-A9E6BF37C44C}"/>
              </a:ext>
            </a:extLst>
          </p:cNvPr>
          <p:cNvSpPr/>
          <p:nvPr/>
        </p:nvSpPr>
        <p:spPr>
          <a:xfrm>
            <a:off x="3315697" y="3465058"/>
            <a:ext cx="929560" cy="488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Write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C4AE898-8DA5-95DD-F9F1-226C041E5F29}"/>
              </a:ext>
            </a:extLst>
          </p:cNvPr>
          <p:cNvSpPr/>
          <p:nvPr/>
        </p:nvSpPr>
        <p:spPr>
          <a:xfrm>
            <a:off x="2282011" y="4327938"/>
            <a:ext cx="6343748" cy="847279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0A03B98-B92F-019C-032A-527616E81D51}"/>
              </a:ext>
            </a:extLst>
          </p:cNvPr>
          <p:cNvSpPr/>
          <p:nvPr/>
        </p:nvSpPr>
        <p:spPr>
          <a:xfrm>
            <a:off x="6278321" y="2183070"/>
            <a:ext cx="2347438" cy="1986785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B20DD-F3A3-70E1-72E8-B31908348249}"/>
              </a:ext>
            </a:extLst>
          </p:cNvPr>
          <p:cNvSpPr txBox="1"/>
          <p:nvPr/>
        </p:nvSpPr>
        <p:spPr>
          <a:xfrm>
            <a:off x="6518492" y="2288393"/>
            <a:ext cx="190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자식 프로세스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B0F971-903B-3480-E3D7-6B7E71E44D45}"/>
              </a:ext>
            </a:extLst>
          </p:cNvPr>
          <p:cNvSpPr txBox="1"/>
          <p:nvPr/>
        </p:nvSpPr>
        <p:spPr>
          <a:xfrm>
            <a:off x="6539238" y="2982572"/>
            <a:ext cx="9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fd</a:t>
            </a:r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C46073-88FE-4C90-FFF6-1E55556B9159}"/>
              </a:ext>
            </a:extLst>
          </p:cNvPr>
          <p:cNvSpPr txBox="1"/>
          <p:nvPr/>
        </p:nvSpPr>
        <p:spPr>
          <a:xfrm>
            <a:off x="6539238" y="3509987"/>
            <a:ext cx="9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fd</a:t>
            </a:r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B384F6-5B5C-D3F3-1C95-00857F50DDFE}"/>
              </a:ext>
            </a:extLst>
          </p:cNvPr>
          <p:cNvSpPr/>
          <p:nvPr/>
        </p:nvSpPr>
        <p:spPr>
          <a:xfrm>
            <a:off x="7408157" y="2980628"/>
            <a:ext cx="929560" cy="488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8DE764-2A48-9A82-BBC7-CBA48443EAAA}"/>
              </a:ext>
            </a:extLst>
          </p:cNvPr>
          <p:cNvSpPr/>
          <p:nvPr/>
        </p:nvSpPr>
        <p:spPr>
          <a:xfrm>
            <a:off x="7408157" y="3467002"/>
            <a:ext cx="929560" cy="488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Write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AAF8A0-3579-C399-6B16-EAE61D4BD0D2}"/>
              </a:ext>
            </a:extLst>
          </p:cNvPr>
          <p:cNvSpPr txBox="1"/>
          <p:nvPr/>
        </p:nvSpPr>
        <p:spPr>
          <a:xfrm>
            <a:off x="2414862" y="4556588"/>
            <a:ext cx="143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OS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AD4938-DD97-F839-36F0-F23479C4ADFC}"/>
              </a:ext>
            </a:extLst>
          </p:cNvPr>
          <p:cNvSpPr/>
          <p:nvPr/>
        </p:nvSpPr>
        <p:spPr>
          <a:xfrm>
            <a:off x="3854284" y="4613016"/>
            <a:ext cx="3009700" cy="256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5022415-A76E-C885-3052-A305576A561C}"/>
              </a:ext>
            </a:extLst>
          </p:cNvPr>
          <p:cNvCxnSpPr/>
          <p:nvPr/>
        </p:nvCxnSpPr>
        <p:spPr>
          <a:xfrm>
            <a:off x="4375715" y="3815585"/>
            <a:ext cx="617579" cy="6893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7EC7558-C0F9-5C32-94D2-EEEBB97A39B8}"/>
              </a:ext>
            </a:extLst>
          </p:cNvPr>
          <p:cNvCxnSpPr>
            <a:cxnSpLocks/>
          </p:cNvCxnSpPr>
          <p:nvPr/>
        </p:nvCxnSpPr>
        <p:spPr>
          <a:xfrm flipV="1">
            <a:off x="5874182" y="3351904"/>
            <a:ext cx="665056" cy="1103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D2E32FD-D746-8ED5-78C9-5065D46AEE59}"/>
              </a:ext>
            </a:extLst>
          </p:cNvPr>
          <p:cNvSpPr txBox="1"/>
          <p:nvPr/>
        </p:nvSpPr>
        <p:spPr>
          <a:xfrm>
            <a:off x="4668147" y="3790948"/>
            <a:ext cx="75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pipe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137D44-7795-93B9-8109-454B0AB82DE5}"/>
              </a:ext>
            </a:extLst>
          </p:cNvPr>
          <p:cNvSpPr txBox="1"/>
          <p:nvPr/>
        </p:nvSpPr>
        <p:spPr>
          <a:xfrm>
            <a:off x="5524698" y="3652881"/>
            <a:ext cx="75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pipe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77CC70-CF4B-7030-E82B-C9B1BB0C7C7C}"/>
              </a:ext>
            </a:extLst>
          </p:cNvPr>
          <p:cNvSpPr txBox="1"/>
          <p:nvPr/>
        </p:nvSpPr>
        <p:spPr>
          <a:xfrm>
            <a:off x="130859" y="2759564"/>
            <a:ext cx="204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cat /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/passwd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6657B9-49F3-A43E-FFE6-5AAA31FD6B37}"/>
              </a:ext>
            </a:extLst>
          </p:cNvPr>
          <p:cNvSpPr txBox="1"/>
          <p:nvPr/>
        </p:nvSpPr>
        <p:spPr>
          <a:xfrm>
            <a:off x="9376589" y="2657725"/>
            <a:ext cx="99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wc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 -l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F01FD5-304D-C46B-2D50-D89B533BC499}"/>
              </a:ext>
            </a:extLst>
          </p:cNvPr>
          <p:cNvSpPr txBox="1"/>
          <p:nvPr/>
        </p:nvSpPr>
        <p:spPr>
          <a:xfrm>
            <a:off x="276877" y="3198821"/>
            <a:ext cx="163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STDOUT_FILENO</a:t>
            </a:r>
            <a:endParaRPr lang="ko-KR" altLang="en-US" sz="1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2E309C-47C2-A83A-5BA4-9270874CC9C0}"/>
              </a:ext>
            </a:extLst>
          </p:cNvPr>
          <p:cNvSpPr txBox="1"/>
          <p:nvPr/>
        </p:nvSpPr>
        <p:spPr>
          <a:xfrm>
            <a:off x="9055233" y="3044127"/>
            <a:ext cx="163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STDIN_FILENO</a:t>
            </a:r>
            <a:endParaRPr lang="ko-KR" altLang="en-US" sz="1400" b="1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8B8DA63-7B51-D736-DDAA-870DD0578D0B}"/>
              </a:ext>
            </a:extLst>
          </p:cNvPr>
          <p:cNvCxnSpPr>
            <a:stCxn id="41" idx="3"/>
            <a:endCxn id="11" idx="1"/>
          </p:cNvCxnSpPr>
          <p:nvPr/>
        </p:nvCxnSpPr>
        <p:spPr>
          <a:xfrm>
            <a:off x="1916571" y="3352710"/>
            <a:ext cx="1472933" cy="34194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CDCF7E2-7BD3-8583-0B9B-425886B0B01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8337717" y="3205343"/>
            <a:ext cx="648298" cy="1944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59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789D2B-87FE-5BD5-2139-067682811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472" y="628680"/>
            <a:ext cx="9814241" cy="4284851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EBCD5ABF-F77D-9468-3709-DA5010A3BA02}"/>
              </a:ext>
            </a:extLst>
          </p:cNvPr>
          <p:cNvGrpSpPr/>
          <p:nvPr/>
        </p:nvGrpSpPr>
        <p:grpSpPr>
          <a:xfrm>
            <a:off x="1129835" y="550554"/>
            <a:ext cx="1733052" cy="1838375"/>
            <a:chOff x="1129834" y="550555"/>
            <a:chExt cx="1790501" cy="177613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203C43D-AF65-1E14-14AA-3FF2345E92A0}"/>
                </a:ext>
              </a:extLst>
            </p:cNvPr>
            <p:cNvSpPr/>
            <p:nvPr/>
          </p:nvSpPr>
          <p:spPr>
            <a:xfrm>
              <a:off x="1311757" y="708540"/>
              <a:ext cx="1608578" cy="1618153"/>
            </a:xfrm>
            <a:prstGeom prst="rect">
              <a:avLst/>
            </a:prstGeom>
            <a:noFill/>
            <a:ln>
              <a:solidFill>
                <a:srgbClr val="FF493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5EB639-49ED-27A1-D2EA-0030473E452B}"/>
                </a:ext>
              </a:extLst>
            </p:cNvPr>
            <p:cNvSpPr txBox="1"/>
            <p:nvPr/>
          </p:nvSpPr>
          <p:spPr>
            <a:xfrm>
              <a:off x="1129834" y="550555"/>
              <a:ext cx="3734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A.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40FE74E-7601-6D78-1986-7D797F53ACFA}"/>
              </a:ext>
            </a:extLst>
          </p:cNvPr>
          <p:cNvGrpSpPr/>
          <p:nvPr/>
        </p:nvGrpSpPr>
        <p:grpSpPr>
          <a:xfrm>
            <a:off x="1129836" y="2668198"/>
            <a:ext cx="1733052" cy="1800874"/>
            <a:chOff x="1129834" y="550555"/>
            <a:chExt cx="1790501" cy="177613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5CCE0ED-0397-AB57-8018-A0B424CB860A}"/>
                </a:ext>
              </a:extLst>
            </p:cNvPr>
            <p:cNvSpPr/>
            <p:nvPr/>
          </p:nvSpPr>
          <p:spPr>
            <a:xfrm>
              <a:off x="1311757" y="708540"/>
              <a:ext cx="1608578" cy="1618153"/>
            </a:xfrm>
            <a:prstGeom prst="rect">
              <a:avLst/>
            </a:prstGeom>
            <a:noFill/>
            <a:ln>
              <a:solidFill>
                <a:srgbClr val="FF493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C17388-16BC-3A13-9263-FB1E9D69D6F8}"/>
                </a:ext>
              </a:extLst>
            </p:cNvPr>
            <p:cNvSpPr txBox="1"/>
            <p:nvPr/>
          </p:nvSpPr>
          <p:spPr>
            <a:xfrm>
              <a:off x="1129834" y="550555"/>
              <a:ext cx="3734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0.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C81180C-C7A0-7299-FD42-CF86A75E0B1B}"/>
              </a:ext>
            </a:extLst>
          </p:cNvPr>
          <p:cNvSpPr txBox="1"/>
          <p:nvPr/>
        </p:nvSpPr>
        <p:spPr>
          <a:xfrm>
            <a:off x="1819225" y="3169282"/>
            <a:ext cx="8856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라이브러리 </a:t>
            </a:r>
            <a:r>
              <a:rPr lang="en-US" altLang="ko-KR"/>
              <a:t>&amp; </a:t>
            </a:r>
          </a:p>
          <a:p>
            <a:r>
              <a:rPr lang="ko-KR" altLang="en-US"/>
              <a:t>파라미터 설정</a:t>
            </a:r>
          </a:p>
        </p:txBody>
      </p:sp>
    </p:spTree>
    <p:extLst>
      <p:ext uri="{BB962C8B-B14F-4D97-AF65-F5344CB8AC3E}">
        <p14:creationId xmlns:p14="http://schemas.microsoft.com/office/powerpoint/2010/main" val="266264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4101F-BC36-120D-6060-FF33674F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10312-BE88-401B-C378-0AC5D8345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45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156</Words>
  <Application>Microsoft Office PowerPoint</Application>
  <PresentationFormat>와이드스크린</PresentationFormat>
  <Paragraphs>59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YONGGON YUN</dc:creator>
  <cp:lastModifiedBy>YONGGON YUN</cp:lastModifiedBy>
  <cp:revision>11</cp:revision>
  <dcterms:created xsi:type="dcterms:W3CDTF">2024-01-23T06:10:44Z</dcterms:created>
  <dcterms:modified xsi:type="dcterms:W3CDTF">2024-05-04T00:48:59Z</dcterms:modified>
</cp:coreProperties>
</file>