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CCD"/>
    <a:srgbClr val="333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61" d="100"/>
          <a:sy n="61" d="100"/>
        </p:scale>
        <p:origin x="2163" y="13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91DAD-CA15-9979-28FF-D9C1364E1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EDC81E-C911-33E6-BD32-4591E9A0E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49DF5-9824-F3E0-D349-CAD118E3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54CE-872E-40A1-A483-2509125631B2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FF81D8-D019-1ECE-2448-C1FE89DD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6D3BF-58EE-8F9C-4513-7B91DC65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188E-3DE8-4CB3-A652-4D302410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4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66E8F-3B84-886B-BA3B-43BC7FF9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8A2B9-A3D5-F40F-FD02-CED0577EB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E6502-9944-1218-5A98-1EC21AA1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54CE-872E-40A1-A483-2509125631B2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D01F6A-68D2-D25C-DEF3-168ACE5CD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4598D-FD56-E671-63AD-90C9E867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188E-3DE8-4CB3-A652-4D302410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1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27793-87FD-C046-6C7A-3DC5B4A77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5A5FD-1E37-9C29-4E3E-B1BAABDF9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6DDE9-11D3-9D7D-8293-DC1E8FFD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54CE-872E-40A1-A483-2509125631B2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1CFB97-2F6F-7393-DEAA-5BB0C3B1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BDBD70-9994-7053-2CDD-89EE1210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188E-3DE8-4CB3-A652-4D302410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70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80F02-90CA-8258-ACA3-67C8C225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CEF8E5-F53C-F6A5-4E4A-FEEBCA5AE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BD8A0-C87C-E18C-8602-700B7743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54CE-872E-40A1-A483-2509125631B2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DD345B-E441-1193-A4E6-10EBAAD4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79B3E-58D4-B60B-2027-DC2DD1CB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188E-3DE8-4CB3-A652-4D302410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4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7AABB-238E-C3A9-7CA5-48B92923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73FEF5-619A-0296-1692-E48FED566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B77FC7-84C9-AC02-12D0-23D3354D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54CE-872E-40A1-A483-2509125631B2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CD4B8A-18E1-24E2-5E01-24B08D45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47CC5-9E26-0B88-907F-4CBFEC79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188E-3DE8-4CB3-A652-4D302410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6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F6559-E69F-21DA-9B99-BDD2965F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2FFDB-6286-DA1C-C85B-206D94939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567AB8-690C-397D-122D-CB4A1659B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07EEC5-1E4D-C518-A45E-0DDCC1DD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54CE-872E-40A1-A483-2509125631B2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90FDC1-8234-C792-198A-DCD4562F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B2D06F-9CBA-512A-796B-0814AC55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188E-3DE8-4CB3-A652-4D302410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05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B223E-E810-6520-0052-291E3423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D247F1-D258-3673-CBB8-5B3900BE1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BED697-B508-D34F-F109-947866C8F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E46E4B-F465-24F0-B21F-809A8E595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2E132B-12E0-CE06-C7BE-AD52E291C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18991D-ABE9-EAC9-0125-59C9CCD8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54CE-872E-40A1-A483-2509125631B2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5A26B6-B2A8-96C8-5724-13341006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C2CB95-695E-AA78-277F-F3BBEA36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188E-3DE8-4CB3-A652-4D302410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45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AC149-DB37-B9F8-DEA7-5527785B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2E5851-34A2-E8D2-065B-4315ACB7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54CE-872E-40A1-A483-2509125631B2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2570DB-988A-E4F3-7121-22E6D000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35D2A3-F384-2836-FE38-BCA138D8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188E-3DE8-4CB3-A652-4D302410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64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23DBE5-88EA-0DDE-99EC-9D6ABA09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54CE-872E-40A1-A483-2509125631B2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106347-818D-7813-6B83-A8F1C883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CD1CE2-4E01-62DD-8526-AEA5FF59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188E-3DE8-4CB3-A652-4D302410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53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0B96C-2C47-E391-CF82-CB7F39BA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F0B7F4-DDCA-EEC5-A9C1-5A9F97FD3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1391D9-A04A-9BCB-EE85-509C562C9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7B071E-D9DD-3435-4260-97D81992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54CE-872E-40A1-A483-2509125631B2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E5BC72-4C04-9DC1-D8FD-F6088D8E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4C4DBF-AA4D-151A-4DB6-2C2F9BBE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188E-3DE8-4CB3-A652-4D302410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3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5BCD6-E11B-02C7-3683-A1B34731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74C064-9FE4-A4B4-BCD6-DDF5D8328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E3E622-97F7-5253-273D-03E4F7FFA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18988-D391-14DB-893E-ADEA18B0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54CE-872E-40A1-A483-2509125631B2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0BB5E8-F7A7-06EE-B8D3-5B95F6AC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9A81C6-0BFF-43A9-ED1B-992637D2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188E-3DE8-4CB3-A652-4D302410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4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35DF9D-E5F6-B333-6AD1-D061A44AB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70DE10-747D-F1F1-F415-376C05FE0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5B688-F99B-B475-30A8-94FF647C9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E54CE-872E-40A1-A483-2509125631B2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DFC80A-3E57-384A-1506-D7343C53A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D5972-41E0-806B-79A6-B1BA2DED2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3188E-3DE8-4CB3-A652-4D302410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5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77EC8BD-C067-8D16-7C32-3110E284A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794" b="45846"/>
          <a:stretch/>
        </p:blipFill>
        <p:spPr>
          <a:xfrm>
            <a:off x="-4527613" y="-1066800"/>
            <a:ext cx="10960563" cy="696557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45A1996-4169-1A63-13A2-CFEB0B54C1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26" b="22356"/>
          <a:stretch/>
        </p:blipFill>
        <p:spPr>
          <a:xfrm>
            <a:off x="129822" y="1969080"/>
            <a:ext cx="11932356" cy="32963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9ED2D7-85C6-B5FD-5910-E39B1818DABB}"/>
              </a:ext>
            </a:extLst>
          </p:cNvPr>
          <p:cNvSpPr txBox="1"/>
          <p:nvPr/>
        </p:nvSpPr>
        <p:spPr>
          <a:xfrm>
            <a:off x="448202" y="3366015"/>
            <a:ext cx="66381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</a:rPr>
              <a:t>Tech  Journal</a:t>
            </a:r>
            <a:endParaRPr lang="ko-KR" altLang="en-US" sz="8800" dirty="0">
              <a:solidFill>
                <a:schemeClr val="accent5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558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Impact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YONGGON YUN</dc:creator>
  <cp:lastModifiedBy>YONGGON YUN</cp:lastModifiedBy>
  <cp:revision>6</cp:revision>
  <dcterms:created xsi:type="dcterms:W3CDTF">2024-01-16T05:30:47Z</dcterms:created>
  <dcterms:modified xsi:type="dcterms:W3CDTF">2024-01-16T06:45:51Z</dcterms:modified>
</cp:coreProperties>
</file>