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3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1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1F2BB9-AED8-E4E6-D989-17EB4D3E2995}"/>
              </a:ext>
            </a:extLst>
          </p:cNvPr>
          <p:cNvSpPr/>
          <p:nvPr/>
        </p:nvSpPr>
        <p:spPr>
          <a:xfrm>
            <a:off x="2977785" y="3718637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06F83-3853-D3C8-F832-7831866F04BB}"/>
              </a:ext>
            </a:extLst>
          </p:cNvPr>
          <p:cNvSpPr/>
          <p:nvPr/>
        </p:nvSpPr>
        <p:spPr>
          <a:xfrm>
            <a:off x="5921259" y="3718638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67DF4-6F93-2C95-0205-48AF9DE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27" y="3350876"/>
            <a:ext cx="5372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7B3D-0456-769E-336C-179557D8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C5B2A0-3EC8-9BDD-9BEE-62D9DC998C7B}"/>
              </a:ext>
            </a:extLst>
          </p:cNvPr>
          <p:cNvSpPr/>
          <p:nvPr/>
        </p:nvSpPr>
        <p:spPr>
          <a:xfrm>
            <a:off x="1908191" y="98264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043D08-CDCF-9867-F822-BC5DF1671768}"/>
              </a:ext>
            </a:extLst>
          </p:cNvPr>
          <p:cNvSpPr/>
          <p:nvPr/>
        </p:nvSpPr>
        <p:spPr>
          <a:xfrm>
            <a:off x="1908191" y="2201843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C5CD7-2E0A-063B-5FB7-8AB0225C257E}"/>
              </a:ext>
            </a:extLst>
          </p:cNvPr>
          <p:cNvSpPr/>
          <p:nvPr/>
        </p:nvSpPr>
        <p:spPr>
          <a:xfrm>
            <a:off x="4539096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EFAA8E-D8FD-CDF5-97FD-75D7AD2BBBC0}"/>
              </a:ext>
            </a:extLst>
          </p:cNvPr>
          <p:cNvSpPr/>
          <p:nvPr/>
        </p:nvSpPr>
        <p:spPr>
          <a:xfrm>
            <a:off x="4571180" y="2201841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2BF8A5-B232-7C1E-EBD0-ABC69D816233}"/>
              </a:ext>
            </a:extLst>
          </p:cNvPr>
          <p:cNvSpPr/>
          <p:nvPr/>
        </p:nvSpPr>
        <p:spPr>
          <a:xfrm>
            <a:off x="7234169" y="183287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CEF34F-B472-7208-11BE-9DF4A5F8BBC6}"/>
              </a:ext>
            </a:extLst>
          </p:cNvPr>
          <p:cNvSpPr/>
          <p:nvPr/>
        </p:nvSpPr>
        <p:spPr>
          <a:xfrm>
            <a:off x="7170002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6B2590-9CB5-E0F9-9CF5-B89335309C14}"/>
              </a:ext>
            </a:extLst>
          </p:cNvPr>
          <p:cNvSpPr/>
          <p:nvPr/>
        </p:nvSpPr>
        <p:spPr>
          <a:xfrm>
            <a:off x="7234169" y="2570808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toolchain-download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C8054-34F4-73FB-F8AC-11C306EF934F}"/>
              </a:ext>
            </a:extLst>
          </p:cNvPr>
          <p:cNvCxnSpPr/>
          <p:nvPr/>
        </p:nvCxnSpPr>
        <p:spPr>
          <a:xfrm flipH="1">
            <a:off x="662178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98630A-2560-95E2-13BC-FC6AC0A62B8A}"/>
              </a:ext>
            </a:extLst>
          </p:cNvPr>
          <p:cNvCxnSpPr/>
          <p:nvPr/>
        </p:nvCxnSpPr>
        <p:spPr>
          <a:xfrm flipH="1">
            <a:off x="396240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4EB920-45AD-FC8E-05D4-DC7E2809FDC9}"/>
              </a:ext>
            </a:extLst>
          </p:cNvPr>
          <p:cNvCxnSpPr/>
          <p:nvPr/>
        </p:nvCxnSpPr>
        <p:spPr>
          <a:xfrm flipH="1">
            <a:off x="3962400" y="242316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FFE96-93C9-0D86-A455-5733682DAD1D}"/>
              </a:ext>
            </a:extLst>
          </p:cNvPr>
          <p:cNvCxnSpPr>
            <a:cxnSpLocks/>
          </p:cNvCxnSpPr>
          <p:nvPr/>
        </p:nvCxnSpPr>
        <p:spPr>
          <a:xfrm flipH="1">
            <a:off x="6705600" y="2026920"/>
            <a:ext cx="464402" cy="275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39CB9-5623-D33B-E719-6EEA6A84492E}"/>
              </a:ext>
            </a:extLst>
          </p:cNvPr>
          <p:cNvCxnSpPr>
            <a:cxnSpLocks/>
          </p:cNvCxnSpPr>
          <p:nvPr/>
        </p:nvCxnSpPr>
        <p:spPr>
          <a:xfrm flipH="1" flipV="1">
            <a:off x="6702760" y="2570808"/>
            <a:ext cx="467242" cy="2703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755E-6DCC-CE57-B8F6-7440FED9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7" y="197481"/>
            <a:ext cx="6559681" cy="6463037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123E01B-762B-C2FB-6BE9-C041618B4389}"/>
              </a:ext>
            </a:extLst>
          </p:cNvPr>
          <p:cNvSpPr/>
          <p:nvPr/>
        </p:nvSpPr>
        <p:spPr>
          <a:xfrm>
            <a:off x="5126544" y="319960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4E9858E2-B5CF-0DA3-C9C4-E78D0D4F89DD}"/>
              </a:ext>
            </a:extLst>
          </p:cNvPr>
          <p:cNvSpPr/>
          <p:nvPr/>
        </p:nvSpPr>
        <p:spPr>
          <a:xfrm>
            <a:off x="6051316" y="1060416"/>
            <a:ext cx="111707" cy="36145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B642C3B-F7E5-9AB5-AA84-A46A27E546F8}"/>
              </a:ext>
            </a:extLst>
          </p:cNvPr>
          <p:cNvSpPr/>
          <p:nvPr/>
        </p:nvSpPr>
        <p:spPr>
          <a:xfrm>
            <a:off x="7066253" y="1538362"/>
            <a:ext cx="144420" cy="240169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8C3B24D-8714-B3BC-5C2A-2715421B19C3}"/>
              </a:ext>
            </a:extLst>
          </p:cNvPr>
          <p:cNvSpPr/>
          <p:nvPr/>
        </p:nvSpPr>
        <p:spPr>
          <a:xfrm>
            <a:off x="3470092" y="5945196"/>
            <a:ext cx="96547" cy="1875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8B7A5A3-F6CD-00A3-6E35-97707A536CEC}"/>
              </a:ext>
            </a:extLst>
          </p:cNvPr>
          <p:cNvSpPr/>
          <p:nvPr/>
        </p:nvSpPr>
        <p:spPr>
          <a:xfrm>
            <a:off x="3690314" y="6184567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698B15FC-E341-8804-526D-6724D9B0D597}"/>
              </a:ext>
            </a:extLst>
          </p:cNvPr>
          <p:cNvSpPr/>
          <p:nvPr/>
        </p:nvSpPr>
        <p:spPr>
          <a:xfrm>
            <a:off x="2728438" y="6313828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F2D68-9467-BFC5-D31A-4D0BDBE84CE4}"/>
              </a:ext>
            </a:extLst>
          </p:cNvPr>
          <p:cNvSpPr txBox="1"/>
          <p:nvPr/>
        </p:nvSpPr>
        <p:spPr>
          <a:xfrm>
            <a:off x="2862486" y="6330184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558FC-EBA3-CF0E-DB8C-F36F8583AF83}"/>
              </a:ext>
            </a:extLst>
          </p:cNvPr>
          <p:cNvSpPr txBox="1"/>
          <p:nvPr/>
        </p:nvSpPr>
        <p:spPr>
          <a:xfrm>
            <a:off x="6263958" y="991797"/>
            <a:ext cx="87410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다이나믹 </a:t>
            </a:r>
            <a:r>
              <a:rPr lang="ko-KR" altLang="en-US" sz="1200" dirty="0" err="1">
                <a:solidFill>
                  <a:schemeClr val="bg1"/>
                </a:solidFill>
              </a:rPr>
              <a:t>링커</a:t>
            </a:r>
            <a:r>
              <a:rPr lang="ko-KR" altLang="en-US" sz="1200" dirty="0">
                <a:solidFill>
                  <a:schemeClr val="bg1"/>
                </a:solidFill>
              </a:rPr>
              <a:t> 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8BE19-C520-D5A3-FFB6-AC320FA749F8}"/>
              </a:ext>
            </a:extLst>
          </p:cNvPr>
          <p:cNvSpPr txBox="1"/>
          <p:nvPr/>
        </p:nvSpPr>
        <p:spPr>
          <a:xfrm>
            <a:off x="5677897" y="2536692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라이브러리 로드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CAFFC-3FDE-2859-C9A2-46548F1FFD06}"/>
              </a:ext>
            </a:extLst>
          </p:cNvPr>
          <p:cNvSpPr txBox="1"/>
          <p:nvPr/>
        </p:nvSpPr>
        <p:spPr>
          <a:xfrm>
            <a:off x="5468845" y="246090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프로그램 실행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95E4A5-4898-1163-065F-D10B394C0DD4}"/>
              </a:ext>
            </a:extLst>
          </p:cNvPr>
          <p:cNvSpPr txBox="1"/>
          <p:nvPr/>
        </p:nvSpPr>
        <p:spPr>
          <a:xfrm>
            <a:off x="3757338" y="5900450"/>
            <a:ext cx="6862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E1082-5F1F-A657-C4D2-EA5A7444C52B}"/>
              </a:ext>
            </a:extLst>
          </p:cNvPr>
          <p:cNvSpPr txBox="1"/>
          <p:nvPr/>
        </p:nvSpPr>
        <p:spPr>
          <a:xfrm>
            <a:off x="4201771" y="6046067"/>
            <a:ext cx="92477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return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5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016706" y="2183070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585215" y="2288393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프로세스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89504" y="298257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89504" y="3468946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4DFE26-D9F1-D51C-257A-AAF675BDE6C1}"/>
              </a:ext>
            </a:extLst>
          </p:cNvPr>
          <p:cNvSpPr/>
          <p:nvPr/>
        </p:nvSpPr>
        <p:spPr>
          <a:xfrm>
            <a:off x="5965942" y="2173845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1B34B-60A0-A276-4515-3F02D339C070}"/>
              </a:ext>
            </a:extLst>
          </p:cNvPr>
          <p:cNvSpPr txBox="1"/>
          <p:nvPr/>
        </p:nvSpPr>
        <p:spPr>
          <a:xfrm>
            <a:off x="6534451" y="2279168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36FE-F57D-309E-0EB6-ED9A4AFA133D}"/>
              </a:ext>
            </a:extLst>
          </p:cNvPr>
          <p:cNvSpPr txBox="1"/>
          <p:nvPr/>
        </p:nvSpPr>
        <p:spPr>
          <a:xfrm>
            <a:off x="6409180" y="297334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FD313-C6CE-8B46-CC07-593B53DC1AE2}"/>
              </a:ext>
            </a:extLst>
          </p:cNvPr>
          <p:cNvSpPr txBox="1"/>
          <p:nvPr/>
        </p:nvSpPr>
        <p:spPr>
          <a:xfrm>
            <a:off x="6409180" y="350076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58D5A0-B652-6767-0D43-0E69A8B16BC6}"/>
              </a:ext>
            </a:extLst>
          </p:cNvPr>
          <p:cNvSpPr/>
          <p:nvPr/>
        </p:nvSpPr>
        <p:spPr>
          <a:xfrm>
            <a:off x="7338740" y="2973347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519779-2122-53A5-F0BC-44019880E380}"/>
              </a:ext>
            </a:extLst>
          </p:cNvPr>
          <p:cNvSpPr/>
          <p:nvPr/>
        </p:nvSpPr>
        <p:spPr>
          <a:xfrm>
            <a:off x="7338740" y="3459721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FA6E74C-6A88-A029-C622-55445D0D8EF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319064" y="3226731"/>
            <a:ext cx="2090116" cy="458697"/>
          </a:xfrm>
          <a:prstGeom prst="curvedConnector3">
            <a:avLst>
              <a:gd name="adj1" fmla="val 6809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A79BD13-45FD-440A-6820-69CB50367DB8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rot="10800000" flipV="1">
            <a:off x="4319064" y="3158013"/>
            <a:ext cx="2090116" cy="555092"/>
          </a:xfrm>
          <a:prstGeom prst="curvedConnector3">
            <a:avLst>
              <a:gd name="adj1" fmla="val 6763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F2DEC2-7E21-37CA-7590-C14573DE5CC0}"/>
              </a:ext>
            </a:extLst>
          </p:cNvPr>
          <p:cNvSpPr txBox="1"/>
          <p:nvPr/>
        </p:nvSpPr>
        <p:spPr>
          <a:xfrm>
            <a:off x="5059124" y="3311659"/>
            <a:ext cx="5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or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CC990-9F73-76E5-FBAF-8FE38C32849E}"/>
              </a:ext>
            </a:extLst>
          </p:cNvPr>
          <p:cNvSpPr txBox="1"/>
          <p:nvPr/>
        </p:nvSpPr>
        <p:spPr>
          <a:xfrm>
            <a:off x="4642415" y="2815022"/>
            <a:ext cx="156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pipe (</a:t>
            </a:r>
            <a:r>
              <a:rPr lang="ko-KR" altLang="en-US" sz="1600" dirty="0"/>
              <a:t>단방향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5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28201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439198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15697" y="2978684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15697" y="346505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4AE898-8DA5-95DD-F9F1-226C041E5F29}"/>
              </a:ext>
            </a:extLst>
          </p:cNvPr>
          <p:cNvSpPr/>
          <p:nvPr/>
        </p:nvSpPr>
        <p:spPr>
          <a:xfrm>
            <a:off x="2282011" y="4327938"/>
            <a:ext cx="6343748" cy="8472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A03B98-B92F-019C-032A-527616E81D51}"/>
              </a:ext>
            </a:extLst>
          </p:cNvPr>
          <p:cNvSpPr/>
          <p:nvPr/>
        </p:nvSpPr>
        <p:spPr>
          <a:xfrm>
            <a:off x="627832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B20DD-F3A3-70E1-72E8-B31908348249}"/>
              </a:ext>
            </a:extLst>
          </p:cNvPr>
          <p:cNvSpPr txBox="1"/>
          <p:nvPr/>
        </p:nvSpPr>
        <p:spPr>
          <a:xfrm>
            <a:off x="6518492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0F971-903B-3480-E3D7-6B7E71E44D45}"/>
              </a:ext>
            </a:extLst>
          </p:cNvPr>
          <p:cNvSpPr txBox="1"/>
          <p:nvPr/>
        </p:nvSpPr>
        <p:spPr>
          <a:xfrm>
            <a:off x="6539238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46073-88FE-4C90-FFF6-1E55556B9159}"/>
              </a:ext>
            </a:extLst>
          </p:cNvPr>
          <p:cNvSpPr txBox="1"/>
          <p:nvPr/>
        </p:nvSpPr>
        <p:spPr>
          <a:xfrm>
            <a:off x="6539238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B384F6-5B5C-D3F3-1C95-00857F50DDFE}"/>
              </a:ext>
            </a:extLst>
          </p:cNvPr>
          <p:cNvSpPr/>
          <p:nvPr/>
        </p:nvSpPr>
        <p:spPr>
          <a:xfrm>
            <a:off x="7408157" y="298062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8DE764-2A48-9A82-BBC7-CBA48443EAAA}"/>
              </a:ext>
            </a:extLst>
          </p:cNvPr>
          <p:cNvSpPr/>
          <p:nvPr/>
        </p:nvSpPr>
        <p:spPr>
          <a:xfrm>
            <a:off x="7408157" y="346700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AF8A0-3579-C399-6B16-EAE61D4BD0D2}"/>
              </a:ext>
            </a:extLst>
          </p:cNvPr>
          <p:cNvSpPr txBox="1"/>
          <p:nvPr/>
        </p:nvSpPr>
        <p:spPr>
          <a:xfrm>
            <a:off x="2414862" y="4556588"/>
            <a:ext cx="143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D4938-DD97-F839-36F0-F23479C4ADFC}"/>
              </a:ext>
            </a:extLst>
          </p:cNvPr>
          <p:cNvSpPr/>
          <p:nvPr/>
        </p:nvSpPr>
        <p:spPr>
          <a:xfrm>
            <a:off x="3854284" y="4613016"/>
            <a:ext cx="3009700" cy="25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022415-A76E-C885-3052-A305576A561C}"/>
              </a:ext>
            </a:extLst>
          </p:cNvPr>
          <p:cNvCxnSpPr/>
          <p:nvPr/>
        </p:nvCxnSpPr>
        <p:spPr>
          <a:xfrm>
            <a:off x="4375715" y="3815585"/>
            <a:ext cx="617579" cy="689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EC7558-C0F9-5C32-94D2-EEEBB97A39B8}"/>
              </a:ext>
            </a:extLst>
          </p:cNvPr>
          <p:cNvCxnSpPr>
            <a:cxnSpLocks/>
          </p:cNvCxnSpPr>
          <p:nvPr/>
        </p:nvCxnSpPr>
        <p:spPr>
          <a:xfrm flipV="1">
            <a:off x="5874182" y="3351904"/>
            <a:ext cx="665056" cy="1103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2E32FD-D746-8ED5-78C9-5065D46AEE59}"/>
              </a:ext>
            </a:extLst>
          </p:cNvPr>
          <p:cNvSpPr txBox="1"/>
          <p:nvPr/>
        </p:nvSpPr>
        <p:spPr>
          <a:xfrm>
            <a:off x="4668147" y="3790948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137D44-7795-93B9-8109-454B0AB82DE5}"/>
              </a:ext>
            </a:extLst>
          </p:cNvPr>
          <p:cNvSpPr txBox="1"/>
          <p:nvPr/>
        </p:nvSpPr>
        <p:spPr>
          <a:xfrm>
            <a:off x="5524698" y="3652881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77CC70-CF4B-7030-E82B-C9B1BB0C7C7C}"/>
              </a:ext>
            </a:extLst>
          </p:cNvPr>
          <p:cNvSpPr txBox="1"/>
          <p:nvPr/>
        </p:nvSpPr>
        <p:spPr>
          <a:xfrm>
            <a:off x="130859" y="2759564"/>
            <a:ext cx="20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 /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/passwd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657B9-49F3-A43E-FFE6-5AAA31FD6B37}"/>
              </a:ext>
            </a:extLst>
          </p:cNvPr>
          <p:cNvSpPr txBox="1"/>
          <p:nvPr/>
        </p:nvSpPr>
        <p:spPr>
          <a:xfrm>
            <a:off x="9376589" y="2657725"/>
            <a:ext cx="9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-l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01FD5-304D-C46B-2D50-D89B533BC499}"/>
              </a:ext>
            </a:extLst>
          </p:cNvPr>
          <p:cNvSpPr txBox="1"/>
          <p:nvPr/>
        </p:nvSpPr>
        <p:spPr>
          <a:xfrm>
            <a:off x="276877" y="3198821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STDOUT_FILENO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E309C-47C2-A83A-5BA4-9270874CC9C0}"/>
              </a:ext>
            </a:extLst>
          </p:cNvPr>
          <p:cNvSpPr txBox="1"/>
          <p:nvPr/>
        </p:nvSpPr>
        <p:spPr>
          <a:xfrm>
            <a:off x="9055233" y="3044127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STDIN_FILENO</a:t>
            </a:r>
            <a:endParaRPr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8B8DA63-7B51-D736-DDAA-870DD0578D0B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>
            <a:off x="1916571" y="3352710"/>
            <a:ext cx="1472933" cy="34194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DCF7E2-7BD3-8583-0B9B-425886B0B01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37717" y="3205343"/>
            <a:ext cx="648298" cy="1944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9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89D2B-87FE-5BD5-2139-06768281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72" y="628680"/>
            <a:ext cx="9814241" cy="428485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CD5ABF-F77D-9468-3709-DA5010A3BA02}"/>
              </a:ext>
            </a:extLst>
          </p:cNvPr>
          <p:cNvGrpSpPr/>
          <p:nvPr/>
        </p:nvGrpSpPr>
        <p:grpSpPr>
          <a:xfrm>
            <a:off x="1129835" y="550554"/>
            <a:ext cx="1733052" cy="1838375"/>
            <a:chOff x="1129834" y="550555"/>
            <a:chExt cx="1790501" cy="17761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03C43D-AF65-1E14-14AA-3FF2345E92A0}"/>
                </a:ext>
              </a:extLst>
            </p:cNvPr>
            <p:cNvSpPr/>
            <p:nvPr/>
          </p:nvSpPr>
          <p:spPr>
            <a:xfrm>
              <a:off x="1311757" y="708540"/>
              <a:ext cx="1608578" cy="1618153"/>
            </a:xfrm>
            <a:prstGeom prst="rect">
              <a:avLst/>
            </a:prstGeom>
            <a:noFill/>
            <a:ln>
              <a:solidFill>
                <a:srgbClr val="FF493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5EB639-49ED-27A1-D2EA-0030473E452B}"/>
                </a:ext>
              </a:extLst>
            </p:cNvPr>
            <p:cNvSpPr txBox="1"/>
            <p:nvPr/>
          </p:nvSpPr>
          <p:spPr>
            <a:xfrm>
              <a:off x="1129834" y="550555"/>
              <a:ext cx="37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FE74E-7601-6D78-1986-7D797F53ACFA}"/>
              </a:ext>
            </a:extLst>
          </p:cNvPr>
          <p:cNvGrpSpPr/>
          <p:nvPr/>
        </p:nvGrpSpPr>
        <p:grpSpPr>
          <a:xfrm>
            <a:off x="1129836" y="2668198"/>
            <a:ext cx="1733052" cy="1800874"/>
            <a:chOff x="1129834" y="550555"/>
            <a:chExt cx="1790501" cy="17761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CCE0ED-0397-AB57-8018-A0B424CB860A}"/>
                </a:ext>
              </a:extLst>
            </p:cNvPr>
            <p:cNvSpPr/>
            <p:nvPr/>
          </p:nvSpPr>
          <p:spPr>
            <a:xfrm>
              <a:off x="1311757" y="708540"/>
              <a:ext cx="1608578" cy="1618153"/>
            </a:xfrm>
            <a:prstGeom prst="rect">
              <a:avLst/>
            </a:prstGeom>
            <a:noFill/>
            <a:ln>
              <a:solidFill>
                <a:srgbClr val="FF493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17388-16BC-3A13-9263-FB1E9D69D6F8}"/>
                </a:ext>
              </a:extLst>
            </p:cNvPr>
            <p:cNvSpPr txBox="1"/>
            <p:nvPr/>
          </p:nvSpPr>
          <p:spPr>
            <a:xfrm>
              <a:off x="1129834" y="550555"/>
              <a:ext cx="37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0.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1180C-C7A0-7299-FD42-CF86A75E0B1B}"/>
              </a:ext>
            </a:extLst>
          </p:cNvPr>
          <p:cNvSpPr txBox="1"/>
          <p:nvPr/>
        </p:nvSpPr>
        <p:spPr>
          <a:xfrm>
            <a:off x="1819225" y="3169282"/>
            <a:ext cx="885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</a:t>
            </a:r>
            <a:r>
              <a:rPr lang="en-US" altLang="ko-KR"/>
              <a:t>&amp; </a:t>
            </a:r>
          </a:p>
          <a:p>
            <a:r>
              <a:rPr lang="ko-KR" altLang="en-US"/>
              <a:t>파라미터 설정</a:t>
            </a:r>
          </a:p>
        </p:txBody>
      </p:sp>
    </p:spTree>
    <p:extLst>
      <p:ext uri="{BB962C8B-B14F-4D97-AF65-F5344CB8AC3E}">
        <p14:creationId xmlns:p14="http://schemas.microsoft.com/office/powerpoint/2010/main" val="26626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E83F24-4F74-DB99-B130-8A6A5BD5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799733"/>
            <a:ext cx="11984122" cy="5258534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64C3EF-7955-D0C5-9CF2-79067638EFB5}"/>
              </a:ext>
            </a:extLst>
          </p:cNvPr>
          <p:cNvSpPr txBox="1"/>
          <p:nvPr/>
        </p:nvSpPr>
        <p:spPr>
          <a:xfrm>
            <a:off x="4175612" y="5585160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D781-00A4-D888-4DFA-F705941E0551}"/>
              </a:ext>
            </a:extLst>
          </p:cNvPr>
          <p:cNvSpPr txBox="1"/>
          <p:nvPr/>
        </p:nvSpPr>
        <p:spPr>
          <a:xfrm>
            <a:off x="1876065" y="4714789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C706F-2673-3117-6D14-9958C449A026}"/>
              </a:ext>
            </a:extLst>
          </p:cNvPr>
          <p:cNvSpPr txBox="1"/>
          <p:nvPr/>
        </p:nvSpPr>
        <p:spPr>
          <a:xfrm>
            <a:off x="3326587" y="340237"/>
            <a:ext cx="51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6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1F737-682A-534E-466F-C95FEDE6051A}"/>
              </a:ext>
            </a:extLst>
          </p:cNvPr>
          <p:cNvSpPr txBox="1"/>
          <p:nvPr/>
        </p:nvSpPr>
        <p:spPr>
          <a:xfrm>
            <a:off x="1195346" y="1670176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84D4-7DE3-88D3-60F2-CEFD42E9D201}"/>
              </a:ext>
            </a:extLst>
          </p:cNvPr>
          <p:cNvSpPr txBox="1"/>
          <p:nvPr/>
        </p:nvSpPr>
        <p:spPr>
          <a:xfrm>
            <a:off x="989937" y="2638449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087B8-8F64-40A6-A726-7B06B169E519}"/>
              </a:ext>
            </a:extLst>
          </p:cNvPr>
          <p:cNvSpPr txBox="1"/>
          <p:nvPr/>
        </p:nvSpPr>
        <p:spPr>
          <a:xfrm>
            <a:off x="1195346" y="3526068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1A1E77-8BC0-1E1E-6C91-3A895D0A88D2}"/>
              </a:ext>
            </a:extLst>
          </p:cNvPr>
          <p:cNvSpPr txBox="1"/>
          <p:nvPr/>
        </p:nvSpPr>
        <p:spPr>
          <a:xfrm>
            <a:off x="9076710" y="3678696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7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80ADC3-EACF-2A32-DC31-4C64C9DF7294}"/>
              </a:ext>
            </a:extLst>
          </p:cNvPr>
          <p:cNvSpPr/>
          <p:nvPr/>
        </p:nvSpPr>
        <p:spPr>
          <a:xfrm>
            <a:off x="3309656" y="351825"/>
            <a:ext cx="7459944" cy="307717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79FA-41AD-6310-B98C-BD5D4B44CE53}"/>
              </a:ext>
            </a:extLst>
          </p:cNvPr>
          <p:cNvSpPr txBox="1"/>
          <p:nvPr/>
        </p:nvSpPr>
        <p:spPr>
          <a:xfrm>
            <a:off x="6010631" y="1449065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6.5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5E77D-A453-4030-D8D0-A0A27AB055E0}"/>
              </a:ext>
            </a:extLst>
          </p:cNvPr>
          <p:cNvSpPr txBox="1"/>
          <p:nvPr/>
        </p:nvSpPr>
        <p:spPr>
          <a:xfrm>
            <a:off x="3963436" y="1700953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6.2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649500-5859-39DE-2945-B0D34CD7790F}"/>
              </a:ext>
            </a:extLst>
          </p:cNvPr>
          <p:cNvSpPr txBox="1"/>
          <p:nvPr/>
        </p:nvSpPr>
        <p:spPr>
          <a:xfrm>
            <a:off x="4202704" y="3073811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6.1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F607D-7F30-2502-5531-E7E9ABADE14E}"/>
              </a:ext>
            </a:extLst>
          </p:cNvPr>
          <p:cNvSpPr txBox="1"/>
          <p:nvPr/>
        </p:nvSpPr>
        <p:spPr>
          <a:xfrm>
            <a:off x="7475981" y="2420219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6.4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415E38-AB1D-B892-09DC-E89AED415FB1}"/>
              </a:ext>
            </a:extLst>
          </p:cNvPr>
          <p:cNvSpPr txBox="1"/>
          <p:nvPr/>
        </p:nvSpPr>
        <p:spPr>
          <a:xfrm>
            <a:off x="8793392" y="1750070"/>
            <a:ext cx="74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6.3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082E9D-94F8-E1B4-182E-1A43CD9596DF}"/>
              </a:ext>
            </a:extLst>
          </p:cNvPr>
          <p:cNvSpPr txBox="1"/>
          <p:nvPr/>
        </p:nvSpPr>
        <p:spPr>
          <a:xfrm>
            <a:off x="6709868" y="4413712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8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5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169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12</cp:revision>
  <dcterms:created xsi:type="dcterms:W3CDTF">2024-01-23T06:10:44Z</dcterms:created>
  <dcterms:modified xsi:type="dcterms:W3CDTF">2024-05-07T06:57:16Z</dcterms:modified>
</cp:coreProperties>
</file>