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5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8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0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3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3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0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3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7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522-6DAF-470E-9164-0DF8C069E55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7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1522-6DAF-470E-9164-0DF8C069E555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89D5-3BC4-4271-8041-ACC78FE39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진삼국</a:t>
            </a:r>
            <a:r>
              <a:rPr lang="ko-KR" altLang="en-US" dirty="0" smtClean="0"/>
              <a:t> 무쌍 모티브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ko-KR" altLang="en-US" dirty="0" err="1" smtClean="0"/>
              <a:t>임영민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42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74" y="1200150"/>
            <a:ext cx="962977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필요 레벨 </a:t>
            </a:r>
            <a:r>
              <a:rPr lang="en-US" altLang="ko-KR" dirty="0" smtClean="0"/>
              <a:t>: 	</a:t>
            </a:r>
            <a:r>
              <a:rPr lang="ko-KR" altLang="en-US" dirty="0" smtClean="0"/>
              <a:t>메인타이틀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진척도화면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전투씬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종료타이틀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필요몬스터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	</a:t>
            </a:r>
            <a:r>
              <a:rPr lang="ko-KR" altLang="en-US" dirty="0" smtClean="0"/>
              <a:t>보병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창병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궁병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보스몬스터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	1</a:t>
            </a:r>
            <a:r>
              <a:rPr lang="ko-KR" altLang="en-US" dirty="0" smtClean="0"/>
              <a:t>개 만들고 패턴은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개정도입니다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스킬개수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	</a:t>
            </a:r>
            <a:r>
              <a:rPr lang="ko-KR" altLang="en-US" dirty="0" smtClean="0"/>
              <a:t>차지기로 </a:t>
            </a:r>
            <a:r>
              <a:rPr lang="ko-KR" altLang="en-US" dirty="0" err="1" smtClean="0"/>
              <a:t>필살기느낌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아이템개수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	</a:t>
            </a:r>
            <a:r>
              <a:rPr lang="ko-KR" altLang="en-US" dirty="0" smtClean="0"/>
              <a:t>갑옷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체력증가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공격증가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신발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이속증가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장갑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공속증가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UI : 		</a:t>
            </a:r>
            <a:r>
              <a:rPr lang="ko-KR" altLang="en-US" dirty="0" err="1" smtClean="0"/>
              <a:t>인벤토리</a:t>
            </a:r>
            <a:r>
              <a:rPr lang="ko-KR" altLang="en-US" dirty="0" smtClean="0"/>
              <a:t>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</a:t>
            </a:r>
            <a:r>
              <a:rPr lang="ko-KR" altLang="en-US" dirty="0" err="1" smtClean="0"/>
              <a:t>스탯창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미니맵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체력바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r>
              <a:rPr lang="ko-KR" altLang="en-US" dirty="0" smtClean="0"/>
              <a:t>그 밖의 컨텐츠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필드 몬스터는 </a:t>
            </a:r>
            <a:r>
              <a:rPr lang="ko-KR" altLang="en-US" dirty="0" err="1" smtClean="0"/>
              <a:t>무한스폰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작은성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점령시</a:t>
            </a:r>
            <a:r>
              <a:rPr lang="en-US" altLang="ko-KR" dirty="0"/>
              <a:t> </a:t>
            </a:r>
            <a:r>
              <a:rPr lang="ko-KR" altLang="en-US" dirty="0" err="1" smtClean="0"/>
              <a:t>근처몬스터</a:t>
            </a:r>
            <a:r>
              <a:rPr lang="ko-KR" altLang="en-US" dirty="0" smtClean="0"/>
              <a:t> 다 죽는 시스템</a:t>
            </a:r>
            <a:r>
              <a:rPr lang="en-US" altLang="ko-KR" dirty="0" smtClean="0"/>
              <a:t>		</a:t>
            </a:r>
            <a:r>
              <a:rPr lang="ko-KR" altLang="en-US" dirty="0" smtClean="0"/>
              <a:t>이고 호쾌하게 죽이고 </a:t>
            </a:r>
            <a:r>
              <a:rPr lang="ko-KR" altLang="en-US" dirty="0" err="1" smtClean="0"/>
              <a:t>넉백시키고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공중액션을</a:t>
            </a:r>
            <a:r>
              <a:rPr lang="ko-KR" altLang="en-US" dirty="0" smtClean="0"/>
              <a:t> 구현하고 싶습니다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err="1" smtClean="0"/>
              <a:t>말한마리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탈것구현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마지막으로 혹시 시간이 남으면 나 따라다니는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장수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 몬스터는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단순히 나를 쫓는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smtClean="0"/>
              <a:t>	</a:t>
            </a:r>
            <a:endParaRPr lang="en-US" altLang="ko-KR" dirty="0" smtClean="0"/>
          </a:p>
          <a:p>
            <a:r>
              <a:rPr lang="ko-KR" altLang="en-US" dirty="0" smtClean="0"/>
              <a:t>승리 조건 </a:t>
            </a:r>
            <a:r>
              <a:rPr lang="en-US" altLang="ko-KR" dirty="0" smtClean="0"/>
              <a:t>: 	</a:t>
            </a:r>
            <a:r>
              <a:rPr lang="ko-KR" altLang="en-US" dirty="0" err="1" smtClean="0"/>
              <a:t>보스죽이고</a:t>
            </a:r>
            <a:r>
              <a:rPr lang="ko-KR" altLang="en-US" dirty="0" smtClean="0"/>
              <a:t> 메인 성 점령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50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team 진・삼국무쌍8 Web 매뉴얼"/>
          <p:cNvSpPr>
            <a:spLocks noChangeAspect="1" noChangeArrowheads="1"/>
          </p:cNvSpPr>
          <p:nvPr/>
        </p:nvSpPr>
        <p:spPr bwMode="auto">
          <a:xfrm>
            <a:off x="155574" y="-144463"/>
            <a:ext cx="3344863" cy="334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828686"/>
            <a:ext cx="8470447" cy="4743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088" y="5829300"/>
            <a:ext cx="65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메뉴 구성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옵션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8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스토리부터 점령전까지, '진삼국무쌍: 언리쉬드' 주요 콘텐츠 미리보기 - 게임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30188"/>
            <a:ext cx="5715000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771525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이렇게 큰 볼륨은 아니고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개정도 스테이지 할건데 전투레벨 </a:t>
            </a:r>
            <a:r>
              <a:rPr lang="ko-KR" altLang="en-US" dirty="0" err="1" smtClean="0"/>
              <a:t>들어가기전</a:t>
            </a:r>
            <a:r>
              <a:rPr lang="ko-KR" altLang="en-US" dirty="0" smtClean="0"/>
              <a:t> 클리어한 스테이지는 </a:t>
            </a:r>
            <a:r>
              <a:rPr lang="ko-KR" altLang="en-US" dirty="0" err="1" smtClean="0"/>
              <a:t>다른색으로</a:t>
            </a:r>
            <a:r>
              <a:rPr lang="ko-KR" altLang="en-US" dirty="0" smtClean="0"/>
              <a:t> 표현되게 </a:t>
            </a:r>
            <a:r>
              <a:rPr lang="ko-KR" altLang="en-US" dirty="0" err="1" smtClean="0"/>
              <a:t>할것입니다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39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진삼국무쌍7 with맹장전, PC 플레이 스샷 - 이야기 - ITC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1" y="323849"/>
            <a:ext cx="9525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6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전투 </a:t>
            </a:r>
            <a:r>
              <a:rPr lang="en-US" altLang="ko-KR" dirty="0" smtClean="0"/>
              <a:t>UI :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체력바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 </a:t>
            </a:r>
            <a:r>
              <a:rPr lang="ko-KR" altLang="en-US" dirty="0" err="1" smtClean="0"/>
              <a:t>체력바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미니맵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콤보 </a:t>
            </a:r>
            <a:r>
              <a:rPr lang="ko-KR" altLang="en-US" dirty="0" err="1" smtClean="0"/>
              <a:t>플러팅</a:t>
            </a:r>
            <a:r>
              <a:rPr lang="en-US" altLang="ko-KR" dirty="0" smtClean="0"/>
              <a:t>, 		</a:t>
            </a:r>
            <a:r>
              <a:rPr lang="ko-KR" altLang="en-US" dirty="0" err="1" smtClean="0"/>
              <a:t>시간초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38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진삼국 무쌍 모티브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진삼국 무쌍 모티브</dc:title>
  <dc:creator>카인드맨</dc:creator>
  <cp:lastModifiedBy>카인드맨</cp:lastModifiedBy>
  <cp:revision>5</cp:revision>
  <dcterms:created xsi:type="dcterms:W3CDTF">2023-06-30T14:59:40Z</dcterms:created>
  <dcterms:modified xsi:type="dcterms:W3CDTF">2023-06-30T15:59:53Z</dcterms:modified>
</cp:coreProperties>
</file>