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6754726"/>
          </a:xfrm>
        </p:spPr>
        <p:txBody>
          <a:bodyPr>
            <a:normAutofit/>
          </a:bodyPr>
          <a:lstStyle/>
          <a:p>
            <a:r>
              <a:rPr lang="de-DE" sz="6400" dirty="0" smtClean="0"/>
              <a:t>MMIX-Edit</a:t>
            </a:r>
            <a:endParaRPr lang="de-DE" sz="6400" dirty="0"/>
          </a:p>
        </p:txBody>
      </p:sp>
      <p:sp>
        <p:nvSpPr>
          <p:cNvPr id="3" name="Textfeld 2"/>
          <p:cNvSpPr txBox="1"/>
          <p:nvPr/>
        </p:nvSpPr>
        <p:spPr>
          <a:xfrm>
            <a:off x="3363261" y="6237312"/>
            <a:ext cx="2444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Felix Albrecht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002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WNDCLASSEX </a:t>
            </a:r>
            <a:r>
              <a:rPr lang="de-DE" dirty="0" err="1" smtClean="0"/>
              <a:t>windowClass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speichert Informationen der Anwendung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benötigt zum Erstellen des Hauptfensters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Atom WINAPI </a:t>
            </a:r>
            <a:r>
              <a:rPr lang="de-DE" dirty="0" err="1" smtClean="0"/>
              <a:t>RegisterClassEx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Registrieren des Hauptfensters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- benötigt die WNDCLASSEX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4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HWND WINAPI </a:t>
            </a:r>
            <a:r>
              <a:rPr lang="de-DE" dirty="0" err="1" smtClean="0"/>
              <a:t>CreateWindow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erstellt registriertes Hauptfenster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gibt Handle des Fensters zurück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4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BOOL WINAPI </a:t>
            </a:r>
            <a:r>
              <a:rPr lang="de-DE" dirty="0" err="1" smtClean="0"/>
              <a:t>ShowWindow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ändert Sichtbarkeit des angegebenen Fensters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Minimierung oder Maximierung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Nachrichtenschleife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</a:t>
            </a:r>
            <a:r>
              <a:rPr lang="de-DE" dirty="0" err="1" smtClean="0"/>
              <a:t>while</a:t>
            </a:r>
            <a:r>
              <a:rPr lang="de-DE" dirty="0" smtClean="0"/>
              <a:t> mit </a:t>
            </a:r>
            <a:r>
              <a:rPr lang="de-DE" dirty="0" err="1" smtClean="0"/>
              <a:t>GetMessage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leitet Nachrichten weiter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8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BOOL WINAPI </a:t>
            </a:r>
            <a:r>
              <a:rPr lang="de-DE" dirty="0" err="1" smtClean="0"/>
              <a:t>GetMessage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holt oberste Nachricht von </a:t>
            </a:r>
            <a:r>
              <a:rPr lang="de-DE" dirty="0" err="1" smtClean="0"/>
              <a:t>Messagequeue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filtert Nachrichten nach Kriterien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LRESULT WINAPI </a:t>
            </a:r>
            <a:r>
              <a:rPr lang="de-DE" dirty="0" err="1" smtClean="0"/>
              <a:t>DispatchMessage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leitet Nachricht an richtiges Fenster weiter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bei Hauptfenster an </a:t>
            </a:r>
            <a:r>
              <a:rPr lang="de-DE" dirty="0" err="1" smtClean="0"/>
              <a:t>WndProc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LRESULT CALLBACK </a:t>
            </a:r>
            <a:r>
              <a:rPr lang="de-DE" dirty="0" err="1" smtClean="0"/>
              <a:t>WndProc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verarbeitet Nachrichten an Fenster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muss WNDCLASSEX zugeordnet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Scintilla.h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muss </a:t>
            </a:r>
            <a:r>
              <a:rPr lang="de-DE" dirty="0" err="1" smtClean="0"/>
              <a:t>includiert</a:t>
            </a:r>
            <a:r>
              <a:rPr lang="de-DE" dirty="0" smtClean="0"/>
              <a:t> werden</a:t>
            </a:r>
          </a:p>
          <a:p>
            <a:endParaRPr lang="de-DE" dirty="0"/>
          </a:p>
          <a:p>
            <a:r>
              <a:rPr lang="de-DE" dirty="0" smtClean="0"/>
              <a:t>Scintilla.dll</a:t>
            </a:r>
            <a:br>
              <a:rPr lang="de-DE" dirty="0" smtClean="0"/>
            </a:br>
            <a:r>
              <a:rPr lang="de-DE" dirty="0" smtClean="0"/>
              <a:t>	brauch nicht eingebunden werden</a:t>
            </a:r>
            <a:br>
              <a:rPr lang="de-DE" dirty="0" smtClean="0"/>
            </a:br>
            <a:r>
              <a:rPr lang="de-DE" dirty="0" smtClean="0"/>
              <a:t>	muss nur in Ordner sein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4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Neuer Editor mit </a:t>
            </a:r>
            <a:r>
              <a:rPr lang="de-DE" dirty="0" err="1" smtClean="0"/>
              <a:t>CreateWindow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lpClassName</a:t>
            </a:r>
            <a:r>
              <a:rPr lang="de-DE" dirty="0" smtClean="0"/>
              <a:t> = </a:t>
            </a:r>
            <a:r>
              <a:rPr lang="de-DE" dirty="0" err="1" smtClean="0"/>
              <a:t>L“Scintilla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err="1" smtClean="0"/>
              <a:t>lpWindowName</a:t>
            </a:r>
            <a:r>
              <a:rPr lang="de-DE" dirty="0" smtClean="0"/>
              <a:t> = </a:t>
            </a:r>
            <a:r>
              <a:rPr lang="de-DE" dirty="0" err="1" smtClean="0"/>
              <a:t>L“Source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Scintilla</a:t>
            </a:r>
            <a:endParaRPr lang="de-DE" dirty="0" smtClean="0"/>
          </a:p>
          <a:p>
            <a:r>
              <a:rPr lang="de-DE" dirty="0" smtClean="0"/>
              <a:t>Wie baut man eine Win32 Anwendung</a:t>
            </a:r>
            <a:endParaRPr lang="de-DE" dirty="0" smtClean="0"/>
          </a:p>
          <a:p>
            <a:r>
              <a:rPr lang="de-DE" dirty="0" smtClean="0"/>
              <a:t>Wie integriert man </a:t>
            </a:r>
            <a:r>
              <a:rPr lang="de-DE" dirty="0" err="1" smtClean="0"/>
              <a:t>Scintilla</a:t>
            </a:r>
            <a:endParaRPr lang="de-DE" dirty="0" smtClean="0"/>
          </a:p>
          <a:p>
            <a:r>
              <a:rPr lang="de-DE" dirty="0" smtClean="0"/>
              <a:t>Wie integriert man MMIX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5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SciLexer.h</a:t>
            </a:r>
            <a:r>
              <a:rPr lang="de-DE" dirty="0" smtClean="0"/>
              <a:t> muss eingebunden sein</a:t>
            </a:r>
          </a:p>
          <a:p>
            <a:endParaRPr lang="de-DE" dirty="0"/>
          </a:p>
          <a:p>
            <a:r>
              <a:rPr lang="de-DE" dirty="0" smtClean="0"/>
              <a:t>SciLexer.DLL muss mit </a:t>
            </a:r>
            <a:r>
              <a:rPr lang="de-DE" dirty="0" err="1" smtClean="0"/>
              <a:t>LoadLibrary</a:t>
            </a:r>
            <a:r>
              <a:rPr lang="de-DE" dirty="0" smtClean="0"/>
              <a:t> geladen werden</a:t>
            </a:r>
          </a:p>
        </p:txBody>
      </p:sp>
    </p:spTree>
    <p:extLst>
      <p:ext uri="{BB962C8B-B14F-4D97-AF65-F5344CB8AC3E}">
        <p14:creationId xmlns:p14="http://schemas.microsoft.com/office/powerpoint/2010/main" val="20184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MMIX </a:t>
            </a:r>
            <a:r>
              <a:rPr lang="de-DE" dirty="0" err="1" smtClean="0"/>
              <a:t>Lexer</a:t>
            </a:r>
            <a:r>
              <a:rPr lang="de-DE" dirty="0" smtClean="0"/>
              <a:t> existiert bereits</a:t>
            </a:r>
          </a:p>
          <a:p>
            <a:endParaRPr lang="de-DE" dirty="0"/>
          </a:p>
          <a:p>
            <a:r>
              <a:rPr lang="de-DE" dirty="0" err="1" smtClean="0"/>
              <a:t>SendMessage</a:t>
            </a:r>
            <a:r>
              <a:rPr lang="de-DE" dirty="0" smtClean="0"/>
              <a:t> zum Ändern des </a:t>
            </a:r>
            <a:r>
              <a:rPr lang="de-DE" dirty="0" err="1" smtClean="0"/>
              <a:t>Lexers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SCI_SETLEXER und SCLEX_MMIXAL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2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MMIX Quellcode in .w Dateien</a:t>
            </a:r>
          </a:p>
          <a:p>
            <a:endParaRPr lang="de-DE" dirty="0"/>
          </a:p>
          <a:p>
            <a:r>
              <a:rPr lang="de-DE" dirty="0" smtClean="0"/>
              <a:t>Change </a:t>
            </a:r>
            <a:r>
              <a:rPr lang="de-DE" dirty="0" err="1" smtClean="0"/>
              <a:t>files</a:t>
            </a:r>
            <a:r>
              <a:rPr lang="de-DE" dirty="0" smtClean="0"/>
              <a:t> in .</a:t>
            </a:r>
            <a:r>
              <a:rPr lang="de-DE" dirty="0" err="1" smtClean="0"/>
              <a:t>ch</a:t>
            </a:r>
            <a:r>
              <a:rPr lang="de-DE" dirty="0" smtClean="0"/>
              <a:t> Dateien</a:t>
            </a:r>
          </a:p>
          <a:p>
            <a:endParaRPr lang="de-DE" dirty="0"/>
          </a:p>
          <a:p>
            <a:r>
              <a:rPr lang="de-DE" dirty="0" smtClean="0"/>
              <a:t>Mit </a:t>
            </a:r>
            <a:r>
              <a:rPr lang="de-DE" dirty="0" err="1" smtClean="0"/>
              <a:t>Ctangle</a:t>
            </a:r>
            <a:r>
              <a:rPr lang="de-DE" dirty="0" smtClean="0"/>
              <a:t> zu .c Dateien kompilieren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6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@x</a:t>
            </a:r>
          </a:p>
          <a:p>
            <a:pPr marL="0" indent="0">
              <a:buNone/>
            </a:pPr>
            <a:r>
              <a:rPr lang="de-DE" dirty="0" smtClean="0"/>
              <a:t>original Text</a:t>
            </a:r>
          </a:p>
          <a:p>
            <a:pPr marL="0" indent="0">
              <a:buNone/>
            </a:pPr>
            <a:r>
              <a:rPr lang="de-DE" dirty="0" smtClean="0"/>
              <a:t>@y</a:t>
            </a:r>
          </a:p>
          <a:p>
            <a:pPr marL="0" indent="0">
              <a:buNone/>
            </a:pPr>
            <a:r>
              <a:rPr lang="de-DE" dirty="0"/>
              <a:t>n</a:t>
            </a:r>
            <a:r>
              <a:rPr lang="de-DE" dirty="0" smtClean="0"/>
              <a:t>euer Text</a:t>
            </a:r>
          </a:p>
          <a:p>
            <a:pPr marL="0" indent="0">
              <a:buNone/>
            </a:pPr>
            <a:r>
              <a:rPr lang="de-DE" dirty="0" smtClean="0"/>
              <a:t>@z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0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Änderungen müssen in richtiger Reihenfolge sein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8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Exit und Return müssen geändert werden</a:t>
            </a:r>
          </a:p>
          <a:p>
            <a:endParaRPr lang="de-DE" dirty="0"/>
          </a:p>
          <a:p>
            <a:r>
              <a:rPr lang="de-DE" dirty="0" err="1" smtClean="0"/>
              <a:t>Sourcecode</a:t>
            </a:r>
            <a:r>
              <a:rPr lang="de-DE" dirty="0" smtClean="0"/>
              <a:t> muss direkt übergeben werden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0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Einstiegsfunktionen müssen Prototyp in </a:t>
            </a:r>
            <a:r>
              <a:rPr lang="de-DE" dirty="0" err="1" smtClean="0"/>
              <a:t>cpp</a:t>
            </a:r>
            <a:r>
              <a:rPr lang="de-DE" dirty="0" smtClean="0"/>
              <a:t> haben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Einbindung als EXTERN_C Funktion</a:t>
            </a:r>
          </a:p>
        </p:txBody>
      </p:sp>
    </p:spTree>
    <p:extLst>
      <p:ext uri="{BB962C8B-B14F-4D97-AF65-F5344CB8AC3E}">
        <p14:creationId xmlns:p14="http://schemas.microsoft.com/office/powerpoint/2010/main" val="2369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42325"/>
            <a:ext cx="8229600" cy="6355027"/>
          </a:xfrm>
        </p:spPr>
        <p:txBody>
          <a:bodyPr>
            <a:normAutofit/>
          </a:bodyPr>
          <a:lstStyle/>
          <a:p>
            <a:r>
              <a:rPr lang="de-DE" sz="5400" dirty="0" smtClean="0"/>
              <a:t>Fragen!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0336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Bachelorarbeit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Erstellung einer MMIX IDE für Windows Systeme mit Hilfe von </a:t>
            </a:r>
            <a:r>
              <a:rPr lang="de-DE" dirty="0" err="1" smtClean="0"/>
              <a:t>Scintilla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93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Was war benötigt:</a:t>
            </a:r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Win32 Anwendung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Scintilla</a:t>
            </a:r>
            <a:r>
              <a:rPr lang="de-DE" dirty="0" smtClean="0"/>
              <a:t> als Editorkomponente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MMIX im Hintergrund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8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Texteditorkomponente</a:t>
            </a:r>
          </a:p>
          <a:p>
            <a:endParaRPr lang="de-DE" dirty="0"/>
          </a:p>
          <a:p>
            <a:r>
              <a:rPr lang="de-DE" dirty="0" smtClean="0"/>
              <a:t>Open-Source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9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34897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5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Enthalten in vielen Editoren wie</a:t>
            </a:r>
            <a:br>
              <a:rPr lang="de-DE" dirty="0" smtClean="0"/>
            </a:br>
            <a:r>
              <a:rPr lang="de-DE" dirty="0" smtClean="0"/>
              <a:t>	Notepad++, </a:t>
            </a:r>
            <a:r>
              <a:rPr lang="de-DE" dirty="0" err="1" smtClean="0"/>
              <a:t>SciTE</a:t>
            </a:r>
            <a:r>
              <a:rPr lang="de-DE" dirty="0" smtClean="0"/>
              <a:t>, </a:t>
            </a:r>
            <a:r>
              <a:rPr lang="de-DE" dirty="0" err="1" smtClean="0"/>
              <a:t>TeXnicCenter</a:t>
            </a:r>
            <a:r>
              <a:rPr lang="de-DE" dirty="0" smtClean="0"/>
              <a:t>, usw.</a:t>
            </a:r>
          </a:p>
          <a:p>
            <a:endParaRPr lang="de-DE" dirty="0"/>
          </a:p>
          <a:p>
            <a:r>
              <a:rPr lang="de-DE" dirty="0" smtClean="0"/>
              <a:t>Mehrere Ports:</a:t>
            </a:r>
            <a:br>
              <a:rPr lang="de-DE" dirty="0" smtClean="0"/>
            </a:br>
            <a:r>
              <a:rPr lang="de-DE" dirty="0" smtClean="0"/>
              <a:t>	Win32, MUI (</a:t>
            </a:r>
            <a:r>
              <a:rPr lang="de-DE" dirty="0" err="1" smtClean="0"/>
              <a:t>AmigaOS</a:t>
            </a:r>
            <a:r>
              <a:rPr lang="de-DE" dirty="0" smtClean="0"/>
              <a:t>),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Gtk</a:t>
            </a:r>
            <a:r>
              <a:rPr lang="de-DE" dirty="0" smtClean="0"/>
              <a:t> (GIMP-Toolkit), </a:t>
            </a:r>
            <a:r>
              <a:rPr lang="de-DE" dirty="0" err="1" smtClean="0"/>
              <a:t>Qt</a:t>
            </a:r>
            <a:r>
              <a:rPr lang="de-DE" dirty="0" smtClean="0"/>
              <a:t> (mit </a:t>
            </a:r>
            <a:r>
              <a:rPr lang="de-DE" dirty="0" err="1" smtClean="0"/>
              <a:t>Gtk</a:t>
            </a:r>
            <a:r>
              <a:rPr lang="de-DE" dirty="0" smtClean="0"/>
              <a:t> in X11),	usw.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6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Wichtige Funktionen von </a:t>
            </a:r>
            <a:r>
              <a:rPr lang="de-DE" dirty="0" err="1" smtClean="0"/>
              <a:t>Scintilla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- Code-</a:t>
            </a:r>
            <a:r>
              <a:rPr lang="de-DE" dirty="0" err="1" smtClean="0"/>
              <a:t>Highlighting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- Marker-Setzung</a:t>
            </a:r>
            <a:br>
              <a:rPr lang="de-DE" dirty="0" smtClean="0"/>
            </a:br>
            <a:r>
              <a:rPr lang="de-DE" dirty="0" smtClean="0"/>
              <a:t>	- Zeilennummern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7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</a:t>
            </a:r>
            <a:r>
              <a:rPr lang="de-DE" dirty="0" err="1" smtClean="0"/>
              <a:t>nt</a:t>
            </a:r>
            <a:r>
              <a:rPr lang="de-DE" dirty="0" smtClean="0"/>
              <a:t> WINAPI </a:t>
            </a:r>
            <a:r>
              <a:rPr lang="de-DE" dirty="0" err="1" smtClean="0"/>
              <a:t>WinMain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- Einstiegspunkt in die Anwendung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Enthält die Nachrichtenschleife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Bildschirmpräsentation (4:3)</PresentationFormat>
  <Paragraphs>145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Larissa-Design</vt:lpstr>
      <vt:lpstr>MMIX-Edit</vt:lpstr>
      <vt:lpstr>Inhalt</vt:lpstr>
      <vt:lpstr>Einleitung</vt:lpstr>
      <vt:lpstr>Einleitung</vt:lpstr>
      <vt:lpstr>Scintilla</vt:lpstr>
      <vt:lpstr>Scintilla</vt:lpstr>
      <vt:lpstr>Scintilla</vt:lpstr>
      <vt:lpstr>Scintilla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Scintilla Integration</vt:lpstr>
      <vt:lpstr>Scintilla Integration</vt:lpstr>
      <vt:lpstr>Scintilla Integration</vt:lpstr>
      <vt:lpstr>Scintilla Integration</vt:lpstr>
      <vt:lpstr>MMIX Integration</vt:lpstr>
      <vt:lpstr>MMIX Integration</vt:lpstr>
      <vt:lpstr>MMIX Integration</vt:lpstr>
      <vt:lpstr>MMIX Integration</vt:lpstr>
      <vt:lpstr>MMIX Integration</vt:lpstr>
      <vt:lpstr>Fragen!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MMIX-Edit</dc:title>
  <dc:creator>Tiberius</dc:creator>
  <cp:lastModifiedBy>Tiberius</cp:lastModifiedBy>
  <cp:revision>19</cp:revision>
  <dcterms:created xsi:type="dcterms:W3CDTF">2013-06-25T14:01:56Z</dcterms:created>
  <dcterms:modified xsi:type="dcterms:W3CDTF">2013-07-02T22:30:01Z</dcterms:modified>
</cp:coreProperties>
</file>