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MMIX-Edit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MMIX-Edit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MMIX-Edit</dc:title>
  <dc:creator>Tiberius</dc:creator>
  <cp:lastModifiedBy>Tiberius</cp:lastModifiedBy>
  <cp:revision>2</cp:revision>
  <dcterms:created xsi:type="dcterms:W3CDTF">2013-06-25T14:01:56Z</dcterms:created>
  <dcterms:modified xsi:type="dcterms:W3CDTF">2013-06-25T16:35:29Z</dcterms:modified>
</cp:coreProperties>
</file>