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446E-C827-644E-A080-E4F2B9372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4F2DD-ED53-9B44-8D99-75D2AE84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BAE8-F134-DA47-AA7B-DE0495CF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A888-DA64-1242-8824-CB1D9BBF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209E-3C9D-C04C-B795-0CFBD272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BA36-859C-0542-91A9-FD6B48FF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CD65E-FAED-3742-9D61-F277E5E6D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BB04-76E4-C54A-98B2-3727C593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E512-E324-5E49-A2E1-F756BA7D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AAB8-DD2D-D242-B88B-A34B15C7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5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A3B81-D959-AB43-B960-0475103D5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CA549-4AF5-B043-B00E-9830F3DC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1E2C-BC08-9242-9A2D-24B90F7C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D0D2-4C6B-7A4D-BC01-D1E902EF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7E8B-73D6-564A-8314-957BFD8F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4FB3-F19C-EB45-BCF6-438BE488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7FEE-0294-5842-BB66-EAF4CC0A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2F0B-0B0F-1E4C-BF48-B46C5837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62C3-826B-3F4A-96B0-42A07223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8CD5-16EB-CF48-A35E-022BDB1A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3643-D544-1145-BE85-A3A8525B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5D861-2DA0-A540-AA37-E6786E2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D39E-2778-1446-97FA-2835934E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C719-8852-9545-B617-56EC9DEC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2E36-4294-7842-9B69-9A5B6525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2869-72FD-B54D-B437-8B8A1DBD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6C2D-8A70-1149-9BA5-7470C07B5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9F6D-AD83-CA4A-9FF8-BC3E5FDF7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CB10F-6828-BE4A-9400-5CE70EC6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9F945-951F-8740-BAC8-9D213269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C1138-9A24-EE46-946A-BE5718E4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55E7-62BF-E945-BAB9-DBF97633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20D8-49F2-E549-8065-D73976A9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628F5-FF67-A246-8315-C9B24C608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6850E-E681-4540-913A-31FF30497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1E0AF-664D-0646-990E-5063F03A3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A7F6E-F1FC-514B-ACA8-2CB5E3F5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4443A-441A-D048-8E36-AEA7A63E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C4CDD-C027-DA42-AFD0-B77462D6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B95F-057B-EA4C-A84F-13CC472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C5079-18BE-0541-B9CC-9AB5BCC8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B6A98-DC51-3943-BA36-48F950CA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1FEA8-69FD-0E49-9348-C98634B7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28D9-CB3B-474E-ACD0-6261D535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1A842-F640-7B4C-8962-7FE00C14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A9344-D332-0743-BA03-1C4F37F3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5E49-E9A5-AB45-B7AE-45DCF4EC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0B68-E035-574D-83B6-35ABCA9D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51C79-4B84-5647-83FF-0C7266F88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8251D-8AF7-EB4C-B492-E437FBDB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9C55A-2DB1-694B-BDC3-EE927D41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2676-6D57-7345-A69C-C08B8516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6486-460F-1D48-87C1-AB9DA35C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2A975-9A18-814C-97CB-807C7A38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30D-2606-ED4C-A3CC-2AD15D17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D415-8865-F440-A28C-26949BE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2ADBE-32F2-D440-B293-E81A2CBA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4C0B-7C12-AA4B-90ED-50271186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05E97-AA7C-A645-B576-1EDFB40C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CDB6-AA17-774E-BCB9-2B2757BE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3A9E2-403B-4246-ACBC-5BF248E6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BCAD-0F10-AE48-8927-A173AA18496C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0807-4D2C-CD42-8534-065185FBA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E39-4432-8145-A0AD-49E3A32A6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241F-5208-B742-9E67-977E45A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EF620-9851-3E48-ACC9-C20ACD28F2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327CB-9B19-C640-9E29-CE3FE2ABB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Recommendation System for </a:t>
            </a:r>
            <a:r>
              <a:rPr lang="en-US" b="1">
                <a:solidFill>
                  <a:srgbClr val="FFFFFF"/>
                </a:solidFill>
              </a:rPr>
              <a:t>Madison Square Garden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90B27-EEF3-6B44-996C-8A155D5F8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 recommendation technology to personalize venue food item orders with MSG’s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67091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E5F5E-3D9B-D54A-B455-0FAB4927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87B0-7CB9-334C-B7EA-36D010AB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We’ll be covering in details the step-by-step process in constructing a recommendation system with Python and machine learning module </a:t>
            </a:r>
            <a:r>
              <a:rPr lang="en-US" sz="2400" dirty="0" err="1"/>
              <a:t>Turicreate</a:t>
            </a:r>
            <a:r>
              <a:rPr lang="en-US" sz="2400" dirty="0"/>
              <a:t>. These steps include:</a:t>
            </a:r>
          </a:p>
          <a:p>
            <a:r>
              <a:rPr lang="en-US" sz="2400" dirty="0"/>
              <a:t>Transforming and normalizing data</a:t>
            </a:r>
          </a:p>
          <a:p>
            <a:r>
              <a:rPr lang="en-US" sz="2400" dirty="0"/>
              <a:t>Training models</a:t>
            </a:r>
          </a:p>
          <a:p>
            <a:r>
              <a:rPr lang="en-US" sz="2400" dirty="0"/>
              <a:t>Evaluating model performance</a:t>
            </a:r>
          </a:p>
          <a:p>
            <a:r>
              <a:rPr lang="en-US" sz="2400" dirty="0"/>
              <a:t>Selecting the optimal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39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74116-EFD2-B74A-9CCE-1FBC8E05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A42E-8478-B948-9FB8-0CE87E9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 dirty="0"/>
              <a:t>With the MSG mobile application, customers at the venue can place orders before they even have to walk into the venue.</a:t>
            </a:r>
          </a:p>
          <a:p>
            <a:r>
              <a:rPr lang="en-US" sz="2400" dirty="0"/>
              <a:t>There is an opportunity for the app to show recommendations: When a customer first taps on the “order” page, we may recommend top 10 items to be added to their basket, e.g. burgers, French fries, chicken fingers, beer, etc.</a:t>
            </a:r>
          </a:p>
        </p:txBody>
      </p:sp>
    </p:spTree>
    <p:extLst>
      <p:ext uri="{BB962C8B-B14F-4D97-AF65-F5344CB8AC3E}">
        <p14:creationId xmlns:p14="http://schemas.microsoft.com/office/powerpoint/2010/main" val="409533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5F34-3296-294D-9A4E-B9362A9F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421"/>
            <a:ext cx="10515600" cy="56355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idea is to calculate how similar a product is to another product. There are a number of ways of calculating this. We use cosine or </a:t>
            </a:r>
            <a:r>
              <a:rPr lang="en-US" dirty="0" err="1"/>
              <a:t>pearson</a:t>
            </a:r>
            <a:r>
              <a:rPr lang="en-US" dirty="0"/>
              <a:t> similarity measure,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Cosine:						Pearson: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DC55E-74F0-834A-B7FC-20E4576D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5329"/>
            <a:ext cx="571148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BB314-3669-E540-8177-D7BD53BF2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85" y="2863891"/>
            <a:ext cx="5475289" cy="20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2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163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Recommendation System for Madison Square Garden</vt:lpstr>
      <vt:lpstr>The Goal</vt:lpstr>
      <vt:lpstr>Product Overview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MSG</dc:title>
  <dc:creator>Rzeczko, Gregory</dc:creator>
  <cp:lastModifiedBy>Rzeczko, Gregory</cp:lastModifiedBy>
  <cp:revision>4</cp:revision>
  <dcterms:created xsi:type="dcterms:W3CDTF">2020-03-09T16:00:04Z</dcterms:created>
  <dcterms:modified xsi:type="dcterms:W3CDTF">2020-03-09T16:50:37Z</dcterms:modified>
</cp:coreProperties>
</file>