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C04B-E7D0-483D-A54B-7E931418A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E966E-5D17-4A2C-89B2-49E008C4D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430F3-D5E6-40DE-A8A0-68F67B8D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692D-BBAA-4367-959E-45503E347252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57689-AE9B-40FC-ACB1-9B5E7874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356A8-1D0C-4548-919F-7715F570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232A-E93C-4079-B099-ED0DECE4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3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F971-D639-40BF-970B-7675153B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7BEF2-C705-4F1F-8A0A-5555C2607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C0596-3AD8-415B-8EB3-13F5656B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692D-BBAA-4367-959E-45503E347252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F9DAC-9A0B-488B-8B89-A80DF4E5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1712A-9FD9-4802-BB0B-A05E7CFB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232A-E93C-4079-B099-ED0DECE4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4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53808-E2F3-48D0-BB4C-885668DDE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DD0A2-750E-4344-9A68-EA97605F2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8005A-B3F4-4991-B7FD-603788EF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692D-BBAA-4367-959E-45503E347252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F9ED-46B3-4644-A751-A85F07E9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82A24-DD87-486B-9C82-BE4A724A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232A-E93C-4079-B099-ED0DECE4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5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3FA2-994E-4281-989B-14EF5FBB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75DF1-2BB3-4700-97F1-D6A2F71B7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C586-6B23-4D08-A585-52E88FCA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692D-BBAA-4367-959E-45503E347252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7DAA-4E20-4FDD-8D2C-738DAD9F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CA86C-462A-48FA-91E8-6F825C25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232A-E93C-4079-B099-ED0DECE4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451A-7F82-4C55-A0E5-0D11F660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78F34-984A-43FA-B1EC-CA2D67D36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1CAA4-F8E2-470A-8C84-7772F70A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692D-BBAA-4367-959E-45503E347252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311CD-0409-4DD7-8327-C6223929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8D2E4-3D44-43DE-AAE8-B7F2B1C9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232A-E93C-4079-B099-ED0DECE4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2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69CF-BFDB-40BD-8541-A2EA5E5C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53E13-029B-4519-8DDA-60649B4DD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7107A-CE14-452C-B6B3-07F0DA3EC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98C87-2E7A-4BEB-8809-B58ED2D0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692D-BBAA-4367-959E-45503E347252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B0332-F0E6-4011-80E5-F3A8B005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7AD5-0C9B-4BFD-9AFE-9781AF83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232A-E93C-4079-B099-ED0DECE4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4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8BE8-A9A3-48A6-BCAC-B775F061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5F4C6-EC93-4948-88B2-7C9D019F4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B7FC2-ECDE-4B68-BA2C-4F43FE27E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DEF83-CD58-47F8-9E1C-F299DE430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4A8CF-7977-4C90-92E6-CDFF21D73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8DEF4-B6BF-4A63-A496-D54C70EB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692D-BBAA-4367-959E-45503E347252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9DC39-5CD1-4857-9E4A-8D37A35E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629FB-EFB2-4354-B8CB-1B6886D4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232A-E93C-4079-B099-ED0DECE4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B6CF-8D55-4B38-964F-90D61A38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19721-FBAD-49A9-A61A-FB39A21A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692D-BBAA-4367-959E-45503E347252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310E0-3E36-47D1-A560-6D8DEC26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A248C-CB48-47F1-BC58-2A96DDE3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232A-E93C-4079-B099-ED0DECE4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1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03CD7-73C5-41E7-AFC5-6A642F21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692D-BBAA-4367-959E-45503E347252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6DA6C-5296-4B88-844E-FEC5DEAC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083C0-67DC-4972-8FFC-3BB0C017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232A-E93C-4079-B099-ED0DECE4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7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B9B4-FA63-4486-9A3E-CE180981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90D4-7603-435A-B3EA-41E5A5EF6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4A758-8E3B-4E4A-A6B7-1ACE27D83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3DB6E-F48A-4764-8D32-0B219446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692D-BBAA-4367-959E-45503E347252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2A6E5-6130-4A60-ADD7-B498A7B2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BEAEF-367D-4A23-80B3-AF372052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232A-E93C-4079-B099-ED0DECE4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5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F101-D4AE-4614-8298-B1E52E27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C5F0E-BFD9-4B7A-B0B0-67E75BE5B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D09E3-AE58-4510-BA3B-CE8667BE2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EF7D8-E5A1-4071-B5BF-974B6508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692D-BBAA-4367-959E-45503E347252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6BCE7-6A7A-4425-8DD3-127C39A4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5870D-C4C8-48B5-AC35-47DFAA06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232A-E93C-4079-B099-ED0DECE4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1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C5633-C3B6-4E05-B96F-E1163572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E7ACF-EF03-45AD-BB1D-75BBDAC8F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9FE87-41D5-4B7D-8C4B-6C8BE81B0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B692D-BBAA-4367-959E-45503E347252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AA8D0-4D52-49E8-8864-A4FA64B8A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7E0EA-AC1A-4F4C-9CAB-2A6568B37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C232A-E93C-4079-B099-ED0DECE4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9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24DF-CDD8-452A-9B6A-729D67F82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3672" y="2212853"/>
            <a:ext cx="6724651" cy="1216147"/>
          </a:xfrm>
        </p:spPr>
        <p:txBody>
          <a:bodyPr>
            <a:normAutofit/>
          </a:bodyPr>
          <a:lstStyle/>
          <a:p>
            <a:r>
              <a:rPr lang="en-US" dirty="0" err="1"/>
              <a:t>SeeFish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AD608-932E-4DE0-99F7-D63D9808E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1461" y="3429000"/>
            <a:ext cx="4029075" cy="608012"/>
          </a:xfrm>
        </p:spPr>
        <p:txBody>
          <a:bodyPr/>
          <a:lstStyle/>
          <a:p>
            <a:r>
              <a:rPr lang="en-US" dirty="0"/>
              <a:t>By Fish* 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03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00182E-784E-42B1-97BF-3823575AF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837" y="0"/>
            <a:ext cx="12251837" cy="6858000"/>
          </a:xfrm>
        </p:spPr>
      </p:pic>
    </p:spTree>
    <p:extLst>
      <p:ext uri="{BB962C8B-B14F-4D97-AF65-F5344CB8AC3E}">
        <p14:creationId xmlns:p14="http://schemas.microsoft.com/office/powerpoint/2010/main" val="296266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5867-BB70-4E4F-ACA3-6715F904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863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ReelSonar</a:t>
            </a:r>
            <a:r>
              <a:rPr lang="en-US" sz="5400" b="1" dirty="0"/>
              <a:t> </a:t>
            </a:r>
            <a:r>
              <a:rPr lang="en-US" sz="5400" b="1"/>
              <a:t>Netfish</a:t>
            </a:r>
            <a:endParaRPr lang="en-US" sz="5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1D1D6-2BB1-4E6F-8ADC-B4641D463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898" y="1854200"/>
            <a:ext cx="2799372" cy="5003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E1E221-7F56-427F-8D4B-2658D59C2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730" y="1854200"/>
            <a:ext cx="2799372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5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SeeFish</vt:lpstr>
      <vt:lpstr>PowerPoint Presentation</vt:lpstr>
      <vt:lpstr>ReelSonar Netfish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SeeFish</dc:title>
  <dc:creator>Yoosuk Sim</dc:creator>
  <cp:lastModifiedBy>Yoosuk Sim</cp:lastModifiedBy>
  <cp:revision>36</cp:revision>
  <dcterms:created xsi:type="dcterms:W3CDTF">2018-02-11T10:55:43Z</dcterms:created>
  <dcterms:modified xsi:type="dcterms:W3CDTF">2018-02-11T20:50:03Z</dcterms:modified>
</cp:coreProperties>
</file>