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E46C1-3E7F-6389-B44E-A82F0C36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3C33C-2229-F898-39A4-553D2F124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59836-AAB2-8E36-4379-E892ED8E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A35979-1669-8E2C-829F-A98F8411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A9265-3CBC-067D-4C8E-29BB99B7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346F65-86D8-F2BE-5DD2-ADEDF2A5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2A2D87-D448-921A-9196-986A98CF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8BDCED-2528-1F30-8048-0E85D0FE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1AD88-DAA6-9BE3-C96C-CFE5E94E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D48C3-FDD8-093D-85C7-82BBEFD3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40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B8ED00-8593-A74F-2F76-A2F39EB7F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8E38FE-31C2-FB82-1185-68EBAD6BD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E4D5C-6D8B-BB55-2199-5C4CBCEF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34A5AB-EEFC-5199-7462-1B003518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277D2-5A39-706A-1A89-6B19328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15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71CBE4-B7C8-D7D8-9C0C-B82360C2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2D388-011A-BD4F-654E-AFD1EC94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4CB86A-7F7B-52AB-32E9-1E38A44B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DFA51-D5ED-F1D9-26F0-651E9E3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C3877-F58E-86E0-6C01-028AA385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29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A9EF0-F79E-7A94-9B5F-643A5B9D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19EA4C-2649-C9CC-1892-FC886768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77C58-E7B7-BCE5-3D5D-6D4B38EB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167280-0E42-30AF-AB91-224FFD2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94DDA-6CD8-F60F-4FAF-A3328CC4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1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F1D50-29E7-DDFB-B172-F02718ED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C1F04-5C0B-015D-972B-5B90D9C1D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0A912D-0377-BE9A-3988-519F71194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86323F-5602-CD46-C818-E986DD34F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2D6AA-9B7D-5D6A-A3BC-3682066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84F6F0-4E5C-6C5F-7E94-D71E4028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22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F2EE8-7FD6-233D-F2F8-1D5AF9C3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6E5C51-E179-B505-8120-04B8B28A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23E129-FA37-F19A-FD6C-2CFC59B82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A56FCA-2DB0-1263-FB9D-7FD51514A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C06BB1-75C3-529F-6F9C-E66689431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5772B2-CC88-F570-F8B3-E6D78D06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F7D4EB-8539-59AB-4FB2-F77725D7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AFAD0C-06B5-DBA9-6DFC-7640341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0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A0744-5619-00B1-F39B-8C6C7A6B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DFEA8-A1D7-3D6C-7EC1-406E7E81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8327A6-7B6E-E910-3083-66EC8E28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57EA49-948D-49CD-9433-4590E406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3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FC2C1B-CC2C-FFBC-D348-A5E09112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A9BBED-B731-8AD9-C13A-795E8D40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409DA-4240-F621-2C57-7D006B9E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86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50193-F283-481C-D228-5E023191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DF520-5F67-C16A-094F-5EA286BD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A25CF2-58B7-0C1C-3279-1D05783B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788046-DD4B-FBE7-8B33-84FE46C0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B9EA07-DBE2-297B-4F5B-41322AE2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B9C97D-C689-45E7-14B0-11FF51D2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90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6E6F31-0C4E-B910-0414-5AAB11EF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B93A6D-68C2-C53B-6132-9F59997B7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050422-7171-81E1-4377-EA3BF8F24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CA382C-446C-3DD3-486E-8F01EA56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C1A5F7-0065-0F73-2A61-E83D5D1F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24640-3265-1F36-C643-B0086057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37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40E276-8610-57D4-3F9D-FCBC0580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2AE3-9F11-F44B-4BBC-BACD91F3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4017D9-706E-7E01-F322-55D72FFC6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99DC6-52E6-4A66-A8DF-3D702B03C21D}" type="datetimeFigureOut">
              <a:rPr kumimoji="1" lang="ja-JP" altLang="en-US" smtClean="0"/>
              <a:t>2022/11/26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5BADDD-97A9-0FB2-E9E4-732EE7483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34F44-B5C5-9997-E22B-03BD0C3CE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D7DE-5CE1-4549-ADF0-E4D96C008D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C380291-644D-F37B-E69A-7A538D5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45" y="2602314"/>
            <a:ext cx="5525271" cy="25054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2A8CDE-DDEF-D5B4-6835-0A12CAA406CE}"/>
              </a:ext>
            </a:extLst>
          </p:cNvPr>
          <p:cNvSpPr txBox="1"/>
          <p:nvPr/>
        </p:nvSpPr>
        <p:spPr>
          <a:xfrm>
            <a:off x="1761259" y="1485900"/>
            <a:ext cx="83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HV-LISN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686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札 huda</dc:creator>
  <cp:lastModifiedBy>札 huda</cp:lastModifiedBy>
  <cp:revision>1</cp:revision>
  <dcterms:created xsi:type="dcterms:W3CDTF">2022-11-26T02:12:01Z</dcterms:created>
  <dcterms:modified xsi:type="dcterms:W3CDTF">2022-11-26T08:50:56Z</dcterms:modified>
</cp:coreProperties>
</file>