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6" r:id="rId6"/>
    <p:sldId id="272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1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2FE7-9FD5-415E-ABE3-7FBEFB0418AE}" type="datetimeFigureOut">
              <a:rPr lang="en-MY" smtClean="0"/>
              <a:t>10/10/2016</a:t>
            </a:fld>
            <a:endParaRPr lang="en-MY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F02B58-201C-4D57-B76F-EA6F75DB4D9D}" type="slidenum">
              <a:rPr lang="en-MY" smtClean="0"/>
              <a:t>‹#›</a:t>
            </a:fld>
            <a:endParaRPr lang="en-MY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M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2FE7-9FD5-415E-ABE3-7FBEFB0418AE}" type="datetimeFigureOut">
              <a:rPr lang="en-MY" smtClean="0"/>
              <a:t>10/10/2016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2B58-201C-4D57-B76F-EA6F75DB4D9D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2FE7-9FD5-415E-ABE3-7FBEFB0418AE}" type="datetimeFigureOut">
              <a:rPr lang="en-MY" smtClean="0"/>
              <a:t>10/10/2016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2B58-201C-4D57-B76F-EA6F75DB4D9D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BAE2FE7-9FD5-415E-ABE3-7FBEFB0418AE}" type="datetimeFigureOut">
              <a:rPr lang="en-MY" smtClean="0"/>
              <a:t>10/10/2016</a:t>
            </a:fld>
            <a:endParaRPr lang="en-MY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ABF02B58-201C-4D57-B76F-EA6F75DB4D9D}" type="slidenum">
              <a:rPr lang="en-MY" smtClean="0"/>
              <a:t>‹#›</a:t>
            </a:fld>
            <a:endParaRPr lang="en-MY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2FE7-9FD5-415E-ABE3-7FBEFB0418AE}" type="datetimeFigureOut">
              <a:rPr lang="en-MY" smtClean="0"/>
              <a:t>10/10/2016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2B58-201C-4D57-B76F-EA6F75DB4D9D}" type="slidenum">
              <a:rPr lang="en-MY" smtClean="0"/>
              <a:t>‹#›</a:t>
            </a:fld>
            <a:endParaRPr lang="en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2FE7-9FD5-415E-ABE3-7FBEFB0418AE}" type="datetimeFigureOut">
              <a:rPr lang="en-MY" smtClean="0"/>
              <a:t>10/10/2016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2B58-201C-4D57-B76F-EA6F75DB4D9D}" type="slidenum">
              <a:rPr lang="en-MY" smtClean="0"/>
              <a:t>‹#›</a:t>
            </a:fld>
            <a:endParaRPr lang="en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2B58-201C-4D57-B76F-EA6F75DB4D9D}" type="slidenum">
              <a:rPr lang="en-MY" smtClean="0"/>
              <a:t>‹#›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2FE7-9FD5-415E-ABE3-7FBEFB0418AE}" type="datetimeFigureOut">
              <a:rPr lang="en-MY" smtClean="0"/>
              <a:t>10/10/2016</a:t>
            </a:fld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2FE7-9FD5-415E-ABE3-7FBEFB0418AE}" type="datetimeFigureOut">
              <a:rPr lang="en-MY" smtClean="0"/>
              <a:t>10/10/2016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2B58-201C-4D57-B76F-EA6F75DB4D9D}" type="slidenum">
              <a:rPr lang="en-MY" smtClean="0"/>
              <a:t>‹#›</a:t>
            </a:fld>
            <a:endParaRPr lang="en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2FE7-9FD5-415E-ABE3-7FBEFB0418AE}" type="datetimeFigureOut">
              <a:rPr lang="en-MY" smtClean="0"/>
              <a:t>10/10/2016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2B58-201C-4D57-B76F-EA6F75DB4D9D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BAE2FE7-9FD5-415E-ABE3-7FBEFB0418AE}" type="datetimeFigureOut">
              <a:rPr lang="en-MY" smtClean="0"/>
              <a:t>10/10/2016</a:t>
            </a:fld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BF02B58-201C-4D57-B76F-EA6F75DB4D9D}" type="slidenum">
              <a:rPr lang="en-MY" smtClean="0"/>
              <a:t>‹#›</a:t>
            </a:fld>
            <a:endParaRPr lang="en-MY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M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2FE7-9FD5-415E-ABE3-7FBEFB0418AE}" type="datetimeFigureOut">
              <a:rPr lang="en-MY" smtClean="0"/>
              <a:t>10/10/2016</a:t>
            </a:fld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F02B58-201C-4D57-B76F-EA6F75DB4D9D}" type="slidenum">
              <a:rPr lang="en-MY" smtClean="0"/>
              <a:t>‹#›</a:t>
            </a:fld>
            <a:endParaRPr lang="en-MY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M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BAE2FE7-9FD5-415E-ABE3-7FBEFB0418AE}" type="datetimeFigureOut">
              <a:rPr lang="en-MY" smtClean="0"/>
              <a:t>10/10/2016</a:t>
            </a:fld>
            <a:endParaRPr lang="en-MY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ABF02B58-201C-4D57-B76F-EA6F75DB4D9D}" type="slidenum">
              <a:rPr lang="en-MY" smtClean="0"/>
              <a:t>‹#›</a:t>
            </a:fld>
            <a:endParaRPr lang="en-MY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written exercise using Java</a:t>
            </a:r>
          </a:p>
          <a:p>
            <a:r>
              <a:rPr lang="en-US" dirty="0" smtClean="0"/>
              <a:t>Vincent Philip </a:t>
            </a:r>
            <a:r>
              <a:rPr lang="en-US" dirty="0" err="1" smtClean="0"/>
              <a:t>Uy</a:t>
            </a:r>
            <a:r>
              <a:rPr lang="en-US" dirty="0" smtClean="0"/>
              <a:t>, October 2016</a:t>
            </a:r>
            <a:endParaRPr lang="en-MY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 Inventory</a:t>
            </a:r>
            <a:endParaRPr lang="en-MY" dirty="0"/>
          </a:p>
        </p:txBody>
      </p:sp>
      <p:pic>
        <p:nvPicPr>
          <p:cNvPr id="4" name="Picture 3" descr="carinventor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4400" y="5791200"/>
            <a:ext cx="4038600" cy="657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 : Display Car Info</a:t>
            </a:r>
            <a:endParaRPr lang="en-MY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352675"/>
            <a:ext cx="76200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 : Invalid Display Car Info</a:t>
            </a:r>
            <a:endParaRPr lang="en-MY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338387"/>
            <a:ext cx="762000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 : Delete Car Info</a:t>
            </a:r>
            <a:endParaRPr lang="en-MY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295400"/>
            <a:ext cx="7620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514725"/>
            <a:ext cx="762000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 : </a:t>
            </a:r>
            <a:r>
              <a:rPr lang="en-US" dirty="0" smtClean="0"/>
              <a:t>Invalid Delete Car </a:t>
            </a:r>
            <a:r>
              <a:rPr lang="en-US" dirty="0" smtClean="0"/>
              <a:t>Info</a:t>
            </a:r>
            <a:endParaRPr lang="en-MY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671762"/>
            <a:ext cx="762000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 : Update Car Info (1 of 2)</a:t>
            </a:r>
            <a:endParaRPr lang="en-MY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262187"/>
            <a:ext cx="762000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Screenshot : Update Car Info </a:t>
            </a:r>
            <a:r>
              <a:rPr lang="en-US" dirty="0" smtClean="0"/>
              <a:t>(2 </a:t>
            </a:r>
            <a:r>
              <a:rPr lang="en-US" dirty="0" smtClean="0"/>
              <a:t>of </a:t>
            </a:r>
            <a:r>
              <a:rPr lang="en-US" dirty="0" smtClean="0"/>
              <a:t>2)</a:t>
            </a:r>
            <a:endParaRPr lang="en-MY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185987"/>
            <a:ext cx="762000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 : Invalid Update Car Info</a:t>
            </a:r>
            <a:endParaRPr lang="en-MY" dirty="0"/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181225"/>
            <a:ext cx="762000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0" y="2667000"/>
            <a:ext cx="4343400" cy="12192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MY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… End of Presentation</a:t>
            </a:r>
            <a:endParaRPr lang="en-M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basic CRUD operations, write a Java application to mimic a simple Car Inventory</a:t>
            </a:r>
          </a:p>
          <a:p>
            <a:r>
              <a:rPr lang="en-US" dirty="0" smtClean="0"/>
              <a:t>The application should support the following operations:</a:t>
            </a:r>
          </a:p>
          <a:p>
            <a:pPr lvl="1"/>
            <a:r>
              <a:rPr lang="en-US" dirty="0" err="1" smtClean="0"/>
              <a:t>getInfo</a:t>
            </a:r>
            <a:r>
              <a:rPr lang="en-US" dirty="0" smtClean="0"/>
              <a:t> – list / summarize the Car objects</a:t>
            </a:r>
          </a:p>
          <a:p>
            <a:pPr lvl="1"/>
            <a:r>
              <a:rPr lang="en-US" dirty="0" err="1" smtClean="0"/>
              <a:t>updateInfo</a:t>
            </a:r>
            <a:r>
              <a:rPr lang="en-US" dirty="0" smtClean="0"/>
              <a:t> – update the Car attributes</a:t>
            </a:r>
          </a:p>
          <a:p>
            <a:pPr lvl="1"/>
            <a:r>
              <a:rPr lang="en-US" dirty="0" err="1" smtClean="0"/>
              <a:t>deleteInfo</a:t>
            </a:r>
            <a:r>
              <a:rPr lang="en-US" dirty="0" smtClean="0"/>
              <a:t> – delete the Car object from the list</a:t>
            </a:r>
          </a:p>
          <a:p>
            <a:pPr lvl="1"/>
            <a:r>
              <a:rPr lang="en-US" dirty="0" err="1" smtClean="0"/>
              <a:t>addInfo</a:t>
            </a:r>
            <a:r>
              <a:rPr lang="en-US" dirty="0" smtClean="0"/>
              <a:t> – add a new Car object into the list</a:t>
            </a:r>
          </a:p>
          <a:p>
            <a:r>
              <a:rPr lang="en-US" dirty="0" smtClean="0"/>
              <a:t>The application should also support command-line arguments</a:t>
            </a:r>
          </a:p>
          <a:p>
            <a:endParaRPr lang="en-MY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M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 Handling is not fully supported</a:t>
            </a:r>
          </a:p>
          <a:p>
            <a:r>
              <a:rPr lang="en-US" dirty="0" smtClean="0"/>
              <a:t>No support for File Handling</a:t>
            </a:r>
          </a:p>
          <a:p>
            <a:r>
              <a:rPr lang="en-US" dirty="0" smtClean="0"/>
              <a:t>Code is tested within the Eclipse IDE</a:t>
            </a:r>
          </a:p>
          <a:p>
            <a:r>
              <a:rPr lang="en-US" dirty="0" err="1" smtClean="0"/>
              <a:t>Ecplipse</a:t>
            </a:r>
            <a:r>
              <a:rPr lang="en-US" dirty="0" smtClean="0"/>
              <a:t> IDE version used: Helios EE</a:t>
            </a:r>
          </a:p>
          <a:p>
            <a:r>
              <a:rPr lang="en-US" dirty="0" smtClean="0"/>
              <a:t>Java SE version used:  </a:t>
            </a:r>
          </a:p>
          <a:p>
            <a:pPr lvl="2">
              <a:buNone/>
            </a:pPr>
            <a:r>
              <a:rPr lang="en-MY" sz="1400" dirty="0" smtClean="0">
                <a:latin typeface="Courier New" pitchFamily="49" charset="0"/>
                <a:cs typeface="Courier New" pitchFamily="49" charset="0"/>
              </a:rPr>
              <a:t>C:\workspace\src\com\my\inventory&gt;java -version</a:t>
            </a:r>
          </a:p>
          <a:p>
            <a:pPr lvl="2">
              <a:buNone/>
            </a:pPr>
            <a:r>
              <a:rPr lang="en-MY" sz="1400" dirty="0" smtClean="0">
                <a:latin typeface="Courier New" pitchFamily="49" charset="0"/>
                <a:cs typeface="Courier New" pitchFamily="49" charset="0"/>
              </a:rPr>
              <a:t>java version "1.6.0_45"</a:t>
            </a:r>
          </a:p>
          <a:p>
            <a:pPr lvl="2">
              <a:buNone/>
            </a:pPr>
            <a:r>
              <a:rPr lang="en-MY" sz="1400" dirty="0" smtClean="0">
                <a:latin typeface="Courier New" pitchFamily="49" charset="0"/>
                <a:cs typeface="Courier New" pitchFamily="49" charset="0"/>
              </a:rPr>
              <a:t>Java(TM) SE Runtime Environment (build 1.6.0_45-b06)</a:t>
            </a:r>
          </a:p>
          <a:p>
            <a:pPr lvl="2">
              <a:buNone/>
            </a:pPr>
            <a:r>
              <a:rPr lang="en-MY" sz="1400" dirty="0" smtClean="0">
                <a:latin typeface="Courier New" pitchFamily="49" charset="0"/>
                <a:cs typeface="Courier New" pitchFamily="49" charset="0"/>
              </a:rPr>
              <a:t>Java </a:t>
            </a:r>
            <a:r>
              <a:rPr lang="en-MY" sz="1400" dirty="0" err="1" smtClean="0">
                <a:latin typeface="Courier New" pitchFamily="49" charset="0"/>
                <a:cs typeface="Courier New" pitchFamily="49" charset="0"/>
              </a:rPr>
              <a:t>HotSpot</a:t>
            </a:r>
            <a:r>
              <a:rPr lang="en-MY" sz="1400" dirty="0" smtClean="0">
                <a:latin typeface="Courier New" pitchFamily="49" charset="0"/>
                <a:cs typeface="Courier New" pitchFamily="49" charset="0"/>
              </a:rPr>
              <a:t>(TM) 64-Bit Server VM (build 20.45-b01, mixed mode)</a:t>
            </a:r>
            <a:endParaRPr lang="en-MY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 / Future Enhancements</a:t>
            </a:r>
            <a:endParaRPr lang="en-M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Class Diagram</a:t>
            </a:r>
            <a:endParaRPr lang="en-MY" dirty="0"/>
          </a:p>
        </p:txBody>
      </p:sp>
      <p:pic>
        <p:nvPicPr>
          <p:cNvPr id="10" name="Content Placeholder 7" descr="Class Diagram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68411"/>
            <a:ext cx="8229600" cy="368317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i="1" dirty="0" err="1" smtClean="0"/>
              <a:t>getInfo</a:t>
            </a:r>
            <a:r>
              <a:rPr lang="en-US" sz="1800" dirty="0" smtClean="0"/>
              <a:t> : retrieves the list of Cars and displays in a tabular form (the table formatting would need enhancements)</a:t>
            </a:r>
          </a:p>
          <a:p>
            <a:r>
              <a:rPr lang="en-US" sz="1800" i="1" dirty="0" err="1" smtClean="0"/>
              <a:t>updateCarInfo</a:t>
            </a:r>
            <a:r>
              <a:rPr lang="en-US" sz="1800" dirty="0" smtClean="0"/>
              <a:t> : updates a Car object with the following user input: </a:t>
            </a:r>
            <a:r>
              <a:rPr lang="en-US" sz="1800" dirty="0" err="1" smtClean="0"/>
              <a:t>RegistrationNumber</a:t>
            </a:r>
            <a:r>
              <a:rPr lang="en-US" sz="1800" dirty="0" smtClean="0"/>
              <a:t>, Make, Model &amp; </a:t>
            </a:r>
            <a:r>
              <a:rPr lang="en-US" sz="1800" dirty="0" err="1" smtClean="0"/>
              <a:t>Colour</a:t>
            </a:r>
            <a:r>
              <a:rPr lang="en-US" sz="1800" dirty="0" smtClean="0"/>
              <a:t>. If the </a:t>
            </a:r>
            <a:r>
              <a:rPr lang="en-US" sz="1800" dirty="0" err="1" smtClean="0"/>
              <a:t>RegistrationNumber</a:t>
            </a:r>
            <a:r>
              <a:rPr lang="en-US" sz="1800" dirty="0" smtClean="0"/>
              <a:t> does not exist in the list, no updates happen and message is displayed</a:t>
            </a:r>
          </a:p>
          <a:p>
            <a:r>
              <a:rPr lang="en-US" sz="1800" i="1" dirty="0" err="1" smtClean="0"/>
              <a:t>deleteCarInfo</a:t>
            </a:r>
            <a:r>
              <a:rPr lang="en-US" sz="1800" dirty="0" smtClean="0"/>
              <a:t> : deletes a Car object with the following user input: </a:t>
            </a:r>
            <a:r>
              <a:rPr lang="en-US" sz="1800" dirty="0" err="1" smtClean="0"/>
              <a:t>RegistrationNumber</a:t>
            </a:r>
            <a:r>
              <a:rPr lang="en-US" sz="1800" dirty="0" smtClean="0"/>
              <a:t>. If the </a:t>
            </a:r>
            <a:r>
              <a:rPr lang="en-US" sz="1800" dirty="0" err="1" smtClean="0"/>
              <a:t>RegistrationNumber</a:t>
            </a:r>
            <a:r>
              <a:rPr lang="en-US" sz="1800" dirty="0" smtClean="0"/>
              <a:t> does not exist in the list, no deletion happen and message is displayed</a:t>
            </a:r>
          </a:p>
          <a:p>
            <a:r>
              <a:rPr lang="en-US" sz="1800" i="1" dirty="0" err="1" smtClean="0"/>
              <a:t>addCarInfo</a:t>
            </a:r>
            <a:r>
              <a:rPr lang="en-US" sz="1800" dirty="0" smtClean="0"/>
              <a:t> : adds a new Car object into the list with the following user input: </a:t>
            </a:r>
            <a:r>
              <a:rPr lang="en-US" sz="1800" dirty="0" err="1" smtClean="0"/>
              <a:t>RegistrationNumber</a:t>
            </a:r>
            <a:r>
              <a:rPr lang="en-US" sz="1800" dirty="0" smtClean="0"/>
              <a:t>, Make, Model &amp; </a:t>
            </a:r>
            <a:r>
              <a:rPr lang="en-US" sz="1800" dirty="0" err="1" smtClean="0"/>
              <a:t>Colour</a:t>
            </a:r>
            <a:r>
              <a:rPr lang="en-US" sz="1800" dirty="0" smtClean="0"/>
              <a:t>. If the </a:t>
            </a:r>
            <a:r>
              <a:rPr lang="en-US" sz="1800" dirty="0" err="1" smtClean="0"/>
              <a:t>RegistrationNumber</a:t>
            </a:r>
            <a:r>
              <a:rPr lang="en-US" sz="1800" dirty="0" smtClean="0"/>
              <a:t> already exists in the list, no addition happens and message is displayed</a:t>
            </a:r>
          </a:p>
          <a:p>
            <a:r>
              <a:rPr lang="en-US" sz="1800" i="1" dirty="0" err="1" smtClean="0"/>
              <a:t>displayCarInfo</a:t>
            </a:r>
            <a:r>
              <a:rPr lang="en-US" sz="1800" dirty="0" smtClean="0"/>
              <a:t> : displays the Car object given the following user input: </a:t>
            </a:r>
            <a:r>
              <a:rPr lang="en-US" sz="1800" dirty="0" err="1" smtClean="0"/>
              <a:t>RegistrationNumber</a:t>
            </a:r>
            <a:r>
              <a:rPr lang="en-US" sz="1800" dirty="0" smtClean="0"/>
              <a:t>. If the </a:t>
            </a:r>
            <a:r>
              <a:rPr lang="en-US" sz="1800" dirty="0" err="1" smtClean="0"/>
              <a:t>RegistrationNumber</a:t>
            </a:r>
            <a:r>
              <a:rPr lang="en-US" sz="1800" dirty="0" smtClean="0"/>
              <a:t> does not exist in the list, message is displayed</a:t>
            </a:r>
          </a:p>
          <a:p>
            <a:endParaRPr lang="en-MY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Implemented (Main)</a:t>
            </a:r>
            <a:endParaRPr lang="en-M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i="1" dirty="0" err="1" smtClean="0"/>
              <a:t>searchCarInfo</a:t>
            </a:r>
            <a:r>
              <a:rPr lang="en-US" sz="1800" dirty="0" smtClean="0"/>
              <a:t> : checks if the Car object already exists in the list using the </a:t>
            </a:r>
            <a:r>
              <a:rPr lang="en-US" sz="1800" dirty="0" err="1" smtClean="0"/>
              <a:t>RegistrationNumber</a:t>
            </a:r>
            <a:endParaRPr lang="en-US" sz="1800" dirty="0" smtClean="0"/>
          </a:p>
          <a:p>
            <a:r>
              <a:rPr lang="en-US" sz="1800" i="1" dirty="0" err="1" smtClean="0"/>
              <a:t>determineListNumber</a:t>
            </a:r>
            <a:r>
              <a:rPr lang="en-US" sz="1800" dirty="0" smtClean="0"/>
              <a:t> : checks the sequence number of the Car object. This function supports the Deletion operation</a:t>
            </a:r>
          </a:p>
          <a:p>
            <a:r>
              <a:rPr lang="en-US" sz="1800" i="1" dirty="0" err="1" smtClean="0"/>
              <a:t>displayUserMenu</a:t>
            </a:r>
            <a:r>
              <a:rPr lang="en-US" sz="1800" dirty="0" smtClean="0"/>
              <a:t> : displays the simple Car Inventory menu operations</a:t>
            </a:r>
            <a:endParaRPr lang="en-MY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Implemented </a:t>
            </a:r>
            <a:r>
              <a:rPr lang="en-US" dirty="0" smtClean="0"/>
              <a:t>(Utilities)</a:t>
            </a:r>
            <a:endParaRPr lang="en-M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Screenshot : Opening display</a:t>
            </a:r>
            <a:endParaRPr lang="en-MY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919412"/>
            <a:ext cx="76200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 </a:t>
            </a:r>
            <a:r>
              <a:rPr lang="en-US" dirty="0" smtClean="0"/>
              <a:t>: Add new Car Info</a:t>
            </a:r>
            <a:endParaRPr lang="en-MY" dirty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171700"/>
            <a:ext cx="7620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 : List Car Inventory</a:t>
            </a:r>
            <a:endParaRPr lang="en-MY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085975"/>
            <a:ext cx="7620000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425</TotalTime>
  <Words>424</Words>
  <Application>Microsoft Office PowerPoint</Application>
  <PresentationFormat>On-screen Show (4:3)</PresentationFormat>
  <Paragraphs>44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Paper</vt:lpstr>
      <vt:lpstr>Car Inventory</vt:lpstr>
      <vt:lpstr>Problem Statement</vt:lpstr>
      <vt:lpstr>Constraints / Future Enhancements</vt:lpstr>
      <vt:lpstr>Simple Class Diagram</vt:lpstr>
      <vt:lpstr>Operations Implemented (Main)</vt:lpstr>
      <vt:lpstr>Operations Implemented (Utilities)</vt:lpstr>
      <vt:lpstr>Screenshot : Opening display</vt:lpstr>
      <vt:lpstr>Screenshot : Add new Car Info</vt:lpstr>
      <vt:lpstr>Screenshot : List Car Inventory</vt:lpstr>
      <vt:lpstr>Screenshot : Display Car Info</vt:lpstr>
      <vt:lpstr>Screenshot : Invalid Display Car Info</vt:lpstr>
      <vt:lpstr>Screenshot : Delete Car Info</vt:lpstr>
      <vt:lpstr>Screenshot : Invalid Delete Car Info</vt:lpstr>
      <vt:lpstr>Screenshot : Update Car Info (1 of 2)</vt:lpstr>
      <vt:lpstr>Screenshot : Update Car Info (2 of 2)</vt:lpstr>
      <vt:lpstr>Screenshot : Invalid Update Car Info</vt:lpstr>
      <vt:lpstr>Thank You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Inventory</dc:title>
  <dc:creator>Vincent Philip Uy</dc:creator>
  <cp:lastModifiedBy>Vincent Philip Uy</cp:lastModifiedBy>
  <cp:revision>48</cp:revision>
  <dcterms:created xsi:type="dcterms:W3CDTF">2016-10-10T02:36:56Z</dcterms:created>
  <dcterms:modified xsi:type="dcterms:W3CDTF">2016-10-10T09:42:48Z</dcterms:modified>
</cp:coreProperties>
</file>