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4" r:id="rId4"/>
    <p:sldId id="348" r:id="rId5"/>
    <p:sldId id="335" r:id="rId6"/>
    <p:sldId id="316" r:id="rId7"/>
    <p:sldId id="309" r:id="rId8"/>
    <p:sldId id="312" r:id="rId9"/>
    <p:sldId id="322" r:id="rId10"/>
    <p:sldId id="334" r:id="rId11"/>
    <p:sldId id="34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2515" autoAdjust="0"/>
  </p:normalViewPr>
  <p:slideViewPr>
    <p:cSldViewPr snapToGrid="0" showGuides="1">
      <p:cViewPr varScale="1">
        <p:scale>
          <a:sx n="56" d="100"/>
          <a:sy n="56" d="100"/>
        </p:scale>
        <p:origin x="7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9149" y="4764024"/>
            <a:ext cx="12191994" cy="20939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9149" y="4888196"/>
            <a:ext cx="1219199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End-to-End Retail Performance &amp; Behavioral Analytics </a:t>
            </a:r>
            <a:r>
              <a:rPr lang="en-US" sz="40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RetailNova</a:t>
            </a:r>
            <a:r>
              <a:rPr 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 Inc.</a:t>
            </a:r>
            <a:endParaRPr lang="ko-KR" altLang="en-US" sz="4000" dirty="0">
              <a:solidFill>
                <a:schemeClr val="bg1"/>
              </a:solidFill>
              <a:latin typeface="Berlin Sans FB" panose="020E0602020502020306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696454" y="6134707"/>
            <a:ext cx="84974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ell MT" panose="02020503060305020303" pitchFamily="18" charset="0"/>
              </a:rPr>
              <a:t>Insights for Policymakers</a:t>
            </a:r>
            <a:endParaRPr lang="ko-KR" altLang="en-US" sz="2000" dirty="0">
              <a:solidFill>
                <a:schemeClr val="bg1"/>
              </a:solidFill>
              <a:latin typeface="Bell MT" panose="02020503060305020303" pitchFamily="18" charset="0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799996-CAD2-46AB-B734-E7DFF1CA0E30}"/>
              </a:ext>
            </a:extLst>
          </p:cNvPr>
          <p:cNvGrpSpPr/>
          <p:nvPr/>
        </p:nvGrpSpPr>
        <p:grpSpPr>
          <a:xfrm>
            <a:off x="-532685" y="1565707"/>
            <a:ext cx="13257370" cy="2913134"/>
            <a:chOff x="-532685" y="3314299"/>
            <a:chExt cx="13257370" cy="29131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BAF42C-B54D-4E53-8806-923E17DD1510}"/>
                </a:ext>
              </a:extLst>
            </p:cNvPr>
            <p:cNvGrpSpPr/>
            <p:nvPr/>
          </p:nvGrpSpPr>
          <p:grpSpPr>
            <a:xfrm>
              <a:off x="3104250" y="3314299"/>
              <a:ext cx="1480187" cy="2384318"/>
              <a:chOff x="7271291" y="1882249"/>
              <a:chExt cx="1537011" cy="2475850"/>
            </a:xfrm>
            <a:solidFill>
              <a:schemeClr val="bg1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87CA68-718B-45E8-8294-B889DD84F4B4}"/>
                  </a:ext>
                </a:extLst>
              </p:cNvPr>
              <p:cNvSpPr/>
              <p:nvPr/>
            </p:nvSpPr>
            <p:spPr>
              <a:xfrm>
                <a:off x="7271291" y="1882249"/>
                <a:ext cx="1537011" cy="2475850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8AE01B7-52DA-4DDA-AFF1-9D4EC362992F}"/>
                  </a:ext>
                </a:extLst>
              </p:cNvPr>
              <p:cNvSpPr/>
              <p:nvPr/>
            </p:nvSpPr>
            <p:spPr>
              <a:xfrm rot="628173">
                <a:off x="7558838" y="2427102"/>
                <a:ext cx="937061" cy="1282256"/>
              </a:xfrm>
              <a:custGeom>
                <a:avLst/>
                <a:gdLst>
                  <a:gd name="connsiteX0" fmla="*/ 72231 w 937061"/>
                  <a:gd name="connsiteY0" fmla="*/ 508194 h 1282256"/>
                  <a:gd name="connsiteX1" fmla="*/ 139689 w 937061"/>
                  <a:gd name="connsiteY1" fmla="*/ 559080 h 1282256"/>
                  <a:gd name="connsiteX2" fmla="*/ 137581 w 937061"/>
                  <a:gd name="connsiteY2" fmla="*/ 579636 h 1282256"/>
                  <a:gd name="connsiteX3" fmla="*/ 173595 w 937061"/>
                  <a:gd name="connsiteY3" fmla="*/ 561778 h 1282256"/>
                  <a:gd name="connsiteX4" fmla="*/ 235622 w 937061"/>
                  <a:gd name="connsiteY4" fmla="*/ 562333 h 1282256"/>
                  <a:gd name="connsiteX5" fmla="*/ 265212 w 937061"/>
                  <a:gd name="connsiteY5" fmla="*/ 596791 h 1282256"/>
                  <a:gd name="connsiteX6" fmla="*/ 264188 w 937061"/>
                  <a:gd name="connsiteY6" fmla="*/ 602277 h 1282256"/>
                  <a:gd name="connsiteX7" fmla="*/ 251467 w 937061"/>
                  <a:gd name="connsiteY7" fmla="*/ 657997 h 1282256"/>
                  <a:gd name="connsiteX8" fmla="*/ 248802 w 937061"/>
                  <a:gd name="connsiteY8" fmla="*/ 665620 h 1282256"/>
                  <a:gd name="connsiteX9" fmla="*/ 226702 w 937061"/>
                  <a:gd name="connsiteY9" fmla="*/ 731221 h 1282256"/>
                  <a:gd name="connsiteX10" fmla="*/ 292287 w 937061"/>
                  <a:gd name="connsiteY10" fmla="*/ 797322 h 1282256"/>
                  <a:gd name="connsiteX11" fmla="*/ 318540 w 937061"/>
                  <a:gd name="connsiteY11" fmla="*/ 799397 h 1282256"/>
                  <a:gd name="connsiteX12" fmla="*/ 386587 w 937061"/>
                  <a:gd name="connsiteY12" fmla="*/ 855674 h 1282256"/>
                  <a:gd name="connsiteX13" fmla="*/ 391213 w 937061"/>
                  <a:gd name="connsiteY13" fmla="*/ 832209 h 1282256"/>
                  <a:gd name="connsiteX14" fmla="*/ 339010 w 937061"/>
                  <a:gd name="connsiteY14" fmla="*/ 777893 h 1282256"/>
                  <a:gd name="connsiteX15" fmla="*/ 374294 w 937061"/>
                  <a:gd name="connsiteY15" fmla="*/ 724114 h 1282256"/>
                  <a:gd name="connsiteX16" fmla="*/ 365526 w 937061"/>
                  <a:gd name="connsiteY16" fmla="*/ 703124 h 1282256"/>
                  <a:gd name="connsiteX17" fmla="*/ 314275 w 937061"/>
                  <a:gd name="connsiteY17" fmla="*/ 774111 h 1282256"/>
                  <a:gd name="connsiteX18" fmla="*/ 255752 w 937061"/>
                  <a:gd name="connsiteY18" fmla="*/ 746224 h 1282256"/>
                  <a:gd name="connsiteX19" fmla="*/ 257804 w 937061"/>
                  <a:gd name="connsiteY19" fmla="*/ 700011 h 1282256"/>
                  <a:gd name="connsiteX20" fmla="*/ 281358 w 937061"/>
                  <a:gd name="connsiteY20" fmla="*/ 666529 h 1282256"/>
                  <a:gd name="connsiteX21" fmla="*/ 276069 w 937061"/>
                  <a:gd name="connsiteY21" fmla="*/ 646729 h 1282256"/>
                  <a:gd name="connsiteX22" fmla="*/ 315725 w 937061"/>
                  <a:gd name="connsiteY22" fmla="*/ 605586 h 1282256"/>
                  <a:gd name="connsiteX23" fmla="*/ 348811 w 937061"/>
                  <a:gd name="connsiteY23" fmla="*/ 615972 h 1282256"/>
                  <a:gd name="connsiteX24" fmla="*/ 355707 w 937061"/>
                  <a:gd name="connsiteY24" fmla="*/ 609198 h 1282256"/>
                  <a:gd name="connsiteX25" fmla="*/ 423989 w 937061"/>
                  <a:gd name="connsiteY25" fmla="*/ 603914 h 1282256"/>
                  <a:gd name="connsiteX26" fmla="*/ 462978 w 937061"/>
                  <a:gd name="connsiteY26" fmla="*/ 667189 h 1282256"/>
                  <a:gd name="connsiteX27" fmla="*/ 447498 w 937061"/>
                  <a:gd name="connsiteY27" fmla="*/ 742160 h 1282256"/>
                  <a:gd name="connsiteX28" fmla="*/ 444272 w 937061"/>
                  <a:gd name="connsiteY28" fmla="*/ 747849 h 1282256"/>
                  <a:gd name="connsiteX29" fmla="*/ 468977 w 937061"/>
                  <a:gd name="connsiteY29" fmla="*/ 772413 h 1282256"/>
                  <a:gd name="connsiteX30" fmla="*/ 495847 w 937061"/>
                  <a:gd name="connsiteY30" fmla="*/ 863799 h 1282256"/>
                  <a:gd name="connsiteX31" fmla="*/ 444271 w 937061"/>
                  <a:gd name="connsiteY31" fmla="*/ 922014 h 1282256"/>
                  <a:gd name="connsiteX32" fmla="*/ 431747 w 937061"/>
                  <a:gd name="connsiteY32" fmla="*/ 921551 h 1282256"/>
                  <a:gd name="connsiteX33" fmla="*/ 442410 w 937061"/>
                  <a:gd name="connsiteY33" fmla="*/ 937592 h 1282256"/>
                  <a:gd name="connsiteX34" fmla="*/ 543619 w 937061"/>
                  <a:gd name="connsiteY34" fmla="*/ 1186492 h 1282256"/>
                  <a:gd name="connsiteX35" fmla="*/ 566594 w 937061"/>
                  <a:gd name="connsiteY35" fmla="*/ 1273228 h 1282256"/>
                  <a:gd name="connsiteX36" fmla="*/ 531195 w 937061"/>
                  <a:gd name="connsiteY36" fmla="*/ 1282256 h 1282256"/>
                  <a:gd name="connsiteX37" fmla="*/ 510987 w 937061"/>
                  <a:gd name="connsiteY37" fmla="*/ 1183176 h 1282256"/>
                  <a:gd name="connsiteX38" fmla="*/ 419465 w 937061"/>
                  <a:gd name="connsiteY38" fmla="*/ 965735 h 1282256"/>
                  <a:gd name="connsiteX39" fmla="*/ 380666 w 937061"/>
                  <a:gd name="connsiteY39" fmla="*/ 911088 h 1282256"/>
                  <a:gd name="connsiteX40" fmla="*/ 370913 w 937061"/>
                  <a:gd name="connsiteY40" fmla="*/ 906441 h 1282256"/>
                  <a:gd name="connsiteX41" fmla="*/ 360466 w 937061"/>
                  <a:gd name="connsiteY41" fmla="*/ 906130 h 1282256"/>
                  <a:gd name="connsiteX42" fmla="*/ 314518 w 937061"/>
                  <a:gd name="connsiteY42" fmla="*/ 920936 h 1282256"/>
                  <a:gd name="connsiteX43" fmla="*/ 256927 w 937061"/>
                  <a:gd name="connsiteY43" fmla="*/ 880449 h 1282256"/>
                  <a:gd name="connsiteX44" fmla="*/ 248732 w 937061"/>
                  <a:gd name="connsiteY44" fmla="*/ 847130 h 1282256"/>
                  <a:gd name="connsiteX45" fmla="*/ 247889 w 937061"/>
                  <a:gd name="connsiteY45" fmla="*/ 840361 h 1282256"/>
                  <a:gd name="connsiteX46" fmla="*/ 220304 w 937061"/>
                  <a:gd name="connsiteY46" fmla="*/ 848717 h 1282256"/>
                  <a:gd name="connsiteX47" fmla="*/ 136302 w 937061"/>
                  <a:gd name="connsiteY47" fmla="*/ 795389 h 1282256"/>
                  <a:gd name="connsiteX48" fmla="*/ 132240 w 937061"/>
                  <a:gd name="connsiteY48" fmla="*/ 772306 h 1282256"/>
                  <a:gd name="connsiteX49" fmla="*/ 132030 w 937061"/>
                  <a:gd name="connsiteY49" fmla="*/ 749123 h 1282256"/>
                  <a:gd name="connsiteX50" fmla="*/ 118944 w 937061"/>
                  <a:gd name="connsiteY50" fmla="*/ 746653 h 1282256"/>
                  <a:gd name="connsiteX51" fmla="*/ 28110 w 937061"/>
                  <a:gd name="connsiteY51" fmla="*/ 666272 h 1282256"/>
                  <a:gd name="connsiteX52" fmla="*/ 18430 w 937061"/>
                  <a:gd name="connsiteY52" fmla="*/ 570895 h 1282256"/>
                  <a:gd name="connsiteX53" fmla="*/ 72231 w 937061"/>
                  <a:gd name="connsiteY53" fmla="*/ 508194 h 1282256"/>
                  <a:gd name="connsiteX54" fmla="*/ 828778 w 937061"/>
                  <a:gd name="connsiteY54" fmla="*/ 368188 h 1282256"/>
                  <a:gd name="connsiteX55" fmla="*/ 903402 w 937061"/>
                  <a:gd name="connsiteY55" fmla="*/ 393916 h 1282256"/>
                  <a:gd name="connsiteX56" fmla="*/ 921670 w 937061"/>
                  <a:gd name="connsiteY56" fmla="*/ 560021 h 1282256"/>
                  <a:gd name="connsiteX57" fmla="*/ 873673 w 937061"/>
                  <a:gd name="connsiteY57" fmla="*/ 610037 h 1282256"/>
                  <a:gd name="connsiteX58" fmla="*/ 870382 w 937061"/>
                  <a:gd name="connsiteY58" fmla="*/ 612071 h 1282256"/>
                  <a:gd name="connsiteX59" fmla="*/ 881183 w 937061"/>
                  <a:gd name="connsiteY59" fmla="*/ 655093 h 1282256"/>
                  <a:gd name="connsiteX60" fmla="*/ 811085 w 937061"/>
                  <a:gd name="connsiteY60" fmla="*/ 738732 h 1282256"/>
                  <a:gd name="connsiteX61" fmla="*/ 793636 w 937061"/>
                  <a:gd name="connsiteY61" fmla="*/ 739105 h 1282256"/>
                  <a:gd name="connsiteX62" fmla="*/ 799023 w 937061"/>
                  <a:gd name="connsiteY62" fmla="*/ 768256 h 1282256"/>
                  <a:gd name="connsiteX63" fmla="*/ 794668 w 937061"/>
                  <a:gd name="connsiteY63" fmla="*/ 805320 h 1282256"/>
                  <a:gd name="connsiteX64" fmla="*/ 736637 w 937061"/>
                  <a:gd name="connsiteY64" fmla="*/ 842933 h 1282256"/>
                  <a:gd name="connsiteX65" fmla="*/ 711441 w 937061"/>
                  <a:gd name="connsiteY65" fmla="*/ 841070 h 1282256"/>
                  <a:gd name="connsiteX66" fmla="*/ 702708 w 937061"/>
                  <a:gd name="connsiteY66" fmla="*/ 844516 h 1282256"/>
                  <a:gd name="connsiteX67" fmla="*/ 683025 w 937061"/>
                  <a:gd name="connsiteY67" fmla="*/ 866563 h 1282256"/>
                  <a:gd name="connsiteX68" fmla="*/ 657843 w 937061"/>
                  <a:gd name="connsiteY68" fmla="*/ 881435 h 1282256"/>
                  <a:gd name="connsiteX69" fmla="*/ 694319 w 937061"/>
                  <a:gd name="connsiteY69" fmla="*/ 1016214 h 1282256"/>
                  <a:gd name="connsiteX70" fmla="*/ 713201 w 937061"/>
                  <a:gd name="connsiteY70" fmla="*/ 1156998 h 1282256"/>
                  <a:gd name="connsiteX71" fmla="*/ 720960 w 937061"/>
                  <a:gd name="connsiteY71" fmla="*/ 1258622 h 1282256"/>
                  <a:gd name="connsiteX72" fmla="*/ 679557 w 937061"/>
                  <a:gd name="connsiteY72" fmla="*/ 1261399 h 1282256"/>
                  <a:gd name="connsiteX73" fmla="*/ 677437 w 937061"/>
                  <a:gd name="connsiteY73" fmla="*/ 1146560 h 1282256"/>
                  <a:gd name="connsiteX74" fmla="*/ 658812 w 937061"/>
                  <a:gd name="connsiteY74" fmla="*/ 1013559 h 1282256"/>
                  <a:gd name="connsiteX75" fmla="*/ 620096 w 937061"/>
                  <a:gd name="connsiteY75" fmla="*/ 884815 h 1282256"/>
                  <a:gd name="connsiteX76" fmla="*/ 617487 w 937061"/>
                  <a:gd name="connsiteY76" fmla="*/ 885041 h 1282256"/>
                  <a:gd name="connsiteX77" fmla="*/ 582656 w 937061"/>
                  <a:gd name="connsiteY77" fmla="*/ 865072 h 1282256"/>
                  <a:gd name="connsiteX78" fmla="*/ 558217 w 937061"/>
                  <a:gd name="connsiteY78" fmla="*/ 771403 h 1282256"/>
                  <a:gd name="connsiteX79" fmla="*/ 575867 w 937061"/>
                  <a:gd name="connsiteY79" fmla="*/ 722513 h 1282256"/>
                  <a:gd name="connsiteX80" fmla="*/ 560670 w 937061"/>
                  <a:gd name="connsiteY80" fmla="*/ 708618 h 1282256"/>
                  <a:gd name="connsiteX81" fmla="*/ 534291 w 937061"/>
                  <a:gd name="connsiteY81" fmla="*/ 600031 h 1282256"/>
                  <a:gd name="connsiteX82" fmla="*/ 572231 w 937061"/>
                  <a:gd name="connsiteY82" fmla="*/ 560631 h 1282256"/>
                  <a:gd name="connsiteX83" fmla="*/ 603475 w 937061"/>
                  <a:gd name="connsiteY83" fmla="*/ 559950 h 1282256"/>
                  <a:gd name="connsiteX84" fmla="*/ 618559 w 937061"/>
                  <a:gd name="connsiteY84" fmla="*/ 565514 h 1282256"/>
                  <a:gd name="connsiteX85" fmla="*/ 649454 w 937061"/>
                  <a:gd name="connsiteY85" fmla="*/ 543101 h 1282256"/>
                  <a:gd name="connsiteX86" fmla="*/ 697970 w 937061"/>
                  <a:gd name="connsiteY86" fmla="*/ 567543 h 1282256"/>
                  <a:gd name="connsiteX87" fmla="*/ 700456 w 937061"/>
                  <a:gd name="connsiteY87" fmla="*/ 590917 h 1282256"/>
                  <a:gd name="connsiteX88" fmla="*/ 720550 w 937061"/>
                  <a:gd name="connsiteY88" fmla="*/ 600445 h 1282256"/>
                  <a:gd name="connsiteX89" fmla="*/ 751604 w 937061"/>
                  <a:gd name="connsiteY89" fmla="*/ 639520 h 1282256"/>
                  <a:gd name="connsiteX90" fmla="*/ 738347 w 937061"/>
                  <a:gd name="connsiteY90" fmla="*/ 683525 h 1282256"/>
                  <a:gd name="connsiteX91" fmla="*/ 707956 w 937061"/>
                  <a:gd name="connsiteY91" fmla="*/ 700956 h 1282256"/>
                  <a:gd name="connsiteX92" fmla="*/ 634896 w 937061"/>
                  <a:gd name="connsiteY92" fmla="*/ 651717 h 1282256"/>
                  <a:gd name="connsiteX93" fmla="*/ 633997 w 937061"/>
                  <a:gd name="connsiteY93" fmla="*/ 675512 h 1282256"/>
                  <a:gd name="connsiteX94" fmla="*/ 687058 w 937061"/>
                  <a:gd name="connsiteY94" fmla="*/ 716835 h 1282256"/>
                  <a:gd name="connsiteX95" fmla="*/ 656986 w 937061"/>
                  <a:gd name="connsiteY95" fmla="*/ 782282 h 1282256"/>
                  <a:gd name="connsiteX96" fmla="*/ 669532 w 937061"/>
                  <a:gd name="connsiteY96" fmla="*/ 802778 h 1282256"/>
                  <a:gd name="connsiteX97" fmla="*/ 712109 w 937061"/>
                  <a:gd name="connsiteY97" fmla="*/ 736651 h 1282256"/>
                  <a:gd name="connsiteX98" fmla="*/ 723692 w 937061"/>
                  <a:gd name="connsiteY98" fmla="*/ 721066 h 1282256"/>
                  <a:gd name="connsiteX99" fmla="*/ 776459 w 937061"/>
                  <a:gd name="connsiteY99" fmla="*/ 653872 h 1282256"/>
                  <a:gd name="connsiteX100" fmla="*/ 733368 w 937061"/>
                  <a:gd name="connsiteY100" fmla="*/ 578317 h 1282256"/>
                  <a:gd name="connsiteX101" fmla="*/ 723890 w 937061"/>
                  <a:gd name="connsiteY101" fmla="*/ 565605 h 1282256"/>
                  <a:gd name="connsiteX102" fmla="*/ 694098 w 937061"/>
                  <a:gd name="connsiteY102" fmla="*/ 523444 h 1282256"/>
                  <a:gd name="connsiteX103" fmla="*/ 690243 w 937061"/>
                  <a:gd name="connsiteY103" fmla="*/ 515805 h 1282256"/>
                  <a:gd name="connsiteX104" fmla="*/ 698774 w 937061"/>
                  <a:gd name="connsiteY104" fmla="*/ 485914 h 1282256"/>
                  <a:gd name="connsiteX105" fmla="*/ 755797 w 937061"/>
                  <a:gd name="connsiteY105" fmla="*/ 452765 h 1282256"/>
                  <a:gd name="connsiteX106" fmla="*/ 802978 w 937061"/>
                  <a:gd name="connsiteY106" fmla="*/ 455658 h 1282256"/>
                  <a:gd name="connsiteX107" fmla="*/ 792796 w 937061"/>
                  <a:gd name="connsiteY107" fmla="*/ 434725 h 1282256"/>
                  <a:gd name="connsiteX108" fmla="*/ 828778 w 937061"/>
                  <a:gd name="connsiteY108" fmla="*/ 368188 h 1282256"/>
                  <a:gd name="connsiteX109" fmla="*/ 80732 w 937061"/>
                  <a:gd name="connsiteY109" fmla="*/ 236718 h 1282256"/>
                  <a:gd name="connsiteX110" fmla="*/ 85733 w 937061"/>
                  <a:gd name="connsiteY110" fmla="*/ 243941 h 1282256"/>
                  <a:gd name="connsiteX111" fmla="*/ 165483 w 937061"/>
                  <a:gd name="connsiteY111" fmla="*/ 295204 h 1282256"/>
                  <a:gd name="connsiteX112" fmla="*/ 199590 w 937061"/>
                  <a:gd name="connsiteY112" fmla="*/ 324345 h 1282256"/>
                  <a:gd name="connsiteX113" fmla="*/ 183395 w 937061"/>
                  <a:gd name="connsiteY113" fmla="*/ 381115 h 1282256"/>
                  <a:gd name="connsiteX114" fmla="*/ 167577 w 937061"/>
                  <a:gd name="connsiteY114" fmla="*/ 388113 h 1282256"/>
                  <a:gd name="connsiteX115" fmla="*/ 179565 w 937061"/>
                  <a:gd name="connsiteY115" fmla="*/ 401175 h 1282256"/>
                  <a:gd name="connsiteX116" fmla="*/ 179992 w 937061"/>
                  <a:gd name="connsiteY116" fmla="*/ 449781 h 1282256"/>
                  <a:gd name="connsiteX117" fmla="*/ 108044 w 937061"/>
                  <a:gd name="connsiteY117" fmla="*/ 482632 h 1282256"/>
                  <a:gd name="connsiteX118" fmla="*/ 27201 w 937061"/>
                  <a:gd name="connsiteY118" fmla="*/ 505923 h 1282256"/>
                  <a:gd name="connsiteX119" fmla="*/ 570 w 937061"/>
                  <a:gd name="connsiteY119" fmla="*/ 441177 h 1282256"/>
                  <a:gd name="connsiteX120" fmla="*/ 70413 w 937061"/>
                  <a:gd name="connsiteY120" fmla="*/ 361661 h 1282256"/>
                  <a:gd name="connsiteX121" fmla="*/ 65724 w 937061"/>
                  <a:gd name="connsiteY121" fmla="*/ 357231 h 1282256"/>
                  <a:gd name="connsiteX122" fmla="*/ 36050 w 937061"/>
                  <a:gd name="connsiteY122" fmla="*/ 293659 h 1282256"/>
                  <a:gd name="connsiteX123" fmla="*/ 80732 w 937061"/>
                  <a:gd name="connsiteY123" fmla="*/ 236718 h 1282256"/>
                  <a:gd name="connsiteX124" fmla="*/ 734063 w 937061"/>
                  <a:gd name="connsiteY124" fmla="*/ 115786 h 1282256"/>
                  <a:gd name="connsiteX125" fmla="*/ 800039 w 937061"/>
                  <a:gd name="connsiteY125" fmla="*/ 168575 h 1282256"/>
                  <a:gd name="connsiteX126" fmla="*/ 790133 w 937061"/>
                  <a:gd name="connsiteY126" fmla="*/ 225202 h 1282256"/>
                  <a:gd name="connsiteX127" fmla="*/ 788636 w 937061"/>
                  <a:gd name="connsiteY127" fmla="*/ 228126 h 1282256"/>
                  <a:gd name="connsiteX128" fmla="*/ 788782 w 937061"/>
                  <a:gd name="connsiteY128" fmla="*/ 228914 h 1282256"/>
                  <a:gd name="connsiteX129" fmla="*/ 879477 w 937061"/>
                  <a:gd name="connsiteY129" fmla="*/ 273265 h 1282256"/>
                  <a:gd name="connsiteX130" fmla="*/ 880462 w 937061"/>
                  <a:gd name="connsiteY130" fmla="*/ 348046 h 1282256"/>
                  <a:gd name="connsiteX131" fmla="*/ 875371 w 937061"/>
                  <a:gd name="connsiteY131" fmla="*/ 346949 h 1282256"/>
                  <a:gd name="connsiteX132" fmla="*/ 802289 w 937061"/>
                  <a:gd name="connsiteY132" fmla="*/ 352714 h 1282256"/>
                  <a:gd name="connsiteX133" fmla="*/ 731227 w 937061"/>
                  <a:gd name="connsiteY133" fmla="*/ 357290 h 1282256"/>
                  <a:gd name="connsiteX134" fmla="*/ 699035 w 937061"/>
                  <a:gd name="connsiteY134" fmla="*/ 320868 h 1282256"/>
                  <a:gd name="connsiteX135" fmla="*/ 705546 w 937061"/>
                  <a:gd name="connsiteY135" fmla="*/ 292165 h 1282256"/>
                  <a:gd name="connsiteX136" fmla="*/ 707611 w 937061"/>
                  <a:gd name="connsiteY136" fmla="*/ 287913 h 1282256"/>
                  <a:gd name="connsiteX137" fmla="*/ 691898 w 937061"/>
                  <a:gd name="connsiteY137" fmla="*/ 287761 h 1282256"/>
                  <a:gd name="connsiteX138" fmla="*/ 656836 w 937061"/>
                  <a:gd name="connsiteY138" fmla="*/ 256759 h 1282256"/>
                  <a:gd name="connsiteX139" fmla="*/ 657076 w 937061"/>
                  <a:gd name="connsiteY139" fmla="*/ 221678 h 1282256"/>
                  <a:gd name="connsiteX140" fmla="*/ 672162 w 937061"/>
                  <a:gd name="connsiteY140" fmla="*/ 203002 h 1282256"/>
                  <a:gd name="connsiteX141" fmla="*/ 732996 w 937061"/>
                  <a:gd name="connsiteY141" fmla="*/ 118834 h 1282256"/>
                  <a:gd name="connsiteX142" fmla="*/ 734063 w 937061"/>
                  <a:gd name="connsiteY142" fmla="*/ 115786 h 1282256"/>
                  <a:gd name="connsiteX143" fmla="*/ 234805 w 937061"/>
                  <a:gd name="connsiteY143" fmla="*/ 54681 h 1282256"/>
                  <a:gd name="connsiteX144" fmla="*/ 265378 w 937061"/>
                  <a:gd name="connsiteY144" fmla="*/ 49820 h 1282256"/>
                  <a:gd name="connsiteX145" fmla="*/ 314937 w 937061"/>
                  <a:gd name="connsiteY145" fmla="*/ 75496 h 1282256"/>
                  <a:gd name="connsiteX146" fmla="*/ 345601 w 937061"/>
                  <a:gd name="connsiteY146" fmla="*/ 197347 h 1282256"/>
                  <a:gd name="connsiteX147" fmla="*/ 334083 w 937061"/>
                  <a:gd name="connsiteY147" fmla="*/ 235327 h 1282256"/>
                  <a:gd name="connsiteX148" fmla="*/ 353353 w 937061"/>
                  <a:gd name="connsiteY148" fmla="*/ 413468 h 1282256"/>
                  <a:gd name="connsiteX149" fmla="*/ 418223 w 937061"/>
                  <a:gd name="connsiteY149" fmla="*/ 498850 h 1282256"/>
                  <a:gd name="connsiteX150" fmla="*/ 414075 w 937061"/>
                  <a:gd name="connsiteY150" fmla="*/ 570097 h 1282256"/>
                  <a:gd name="connsiteX151" fmla="*/ 374791 w 937061"/>
                  <a:gd name="connsiteY151" fmla="*/ 572468 h 1282256"/>
                  <a:gd name="connsiteX152" fmla="*/ 347212 w 937061"/>
                  <a:gd name="connsiteY152" fmla="*/ 583064 h 1282256"/>
                  <a:gd name="connsiteX153" fmla="*/ 340945 w 937061"/>
                  <a:gd name="connsiteY153" fmla="*/ 584425 h 1282256"/>
                  <a:gd name="connsiteX154" fmla="*/ 286621 w 937061"/>
                  <a:gd name="connsiteY154" fmla="*/ 583668 h 1282256"/>
                  <a:gd name="connsiteX155" fmla="*/ 233948 w 937061"/>
                  <a:gd name="connsiteY155" fmla="*/ 534531 h 1282256"/>
                  <a:gd name="connsiteX156" fmla="*/ 162779 w 937061"/>
                  <a:gd name="connsiteY156" fmla="*/ 538517 h 1282256"/>
                  <a:gd name="connsiteX157" fmla="*/ 146371 w 937061"/>
                  <a:gd name="connsiteY157" fmla="*/ 502641 h 1282256"/>
                  <a:gd name="connsiteX158" fmla="*/ 196829 w 937061"/>
                  <a:gd name="connsiteY158" fmla="*/ 467040 h 1282256"/>
                  <a:gd name="connsiteX159" fmla="*/ 291634 w 937061"/>
                  <a:gd name="connsiteY159" fmla="*/ 464187 h 1282256"/>
                  <a:gd name="connsiteX160" fmla="*/ 339848 w 937061"/>
                  <a:gd name="connsiteY160" fmla="*/ 495814 h 1282256"/>
                  <a:gd name="connsiteX161" fmla="*/ 344709 w 937061"/>
                  <a:gd name="connsiteY161" fmla="*/ 472509 h 1282256"/>
                  <a:gd name="connsiteX162" fmla="*/ 302160 w 937061"/>
                  <a:gd name="connsiteY162" fmla="*/ 429650 h 1282256"/>
                  <a:gd name="connsiteX163" fmla="*/ 317151 w 937061"/>
                  <a:gd name="connsiteY163" fmla="*/ 371880 h 1282256"/>
                  <a:gd name="connsiteX164" fmla="*/ 300153 w 937061"/>
                  <a:gd name="connsiteY164" fmla="*/ 354855 h 1282256"/>
                  <a:gd name="connsiteX165" fmla="*/ 275979 w 937061"/>
                  <a:gd name="connsiteY165" fmla="*/ 409229 h 1282256"/>
                  <a:gd name="connsiteX166" fmla="*/ 278835 w 937061"/>
                  <a:gd name="connsiteY166" fmla="*/ 436812 h 1282256"/>
                  <a:gd name="connsiteX167" fmla="*/ 277330 w 937061"/>
                  <a:gd name="connsiteY167" fmla="*/ 442997 h 1282256"/>
                  <a:gd name="connsiteX168" fmla="*/ 211427 w 937061"/>
                  <a:gd name="connsiteY168" fmla="*/ 446824 h 1282256"/>
                  <a:gd name="connsiteX169" fmla="*/ 209401 w 937061"/>
                  <a:gd name="connsiteY169" fmla="*/ 440273 h 1282256"/>
                  <a:gd name="connsiteX170" fmla="*/ 206434 w 937061"/>
                  <a:gd name="connsiteY170" fmla="*/ 398858 h 1282256"/>
                  <a:gd name="connsiteX171" fmla="*/ 207223 w 937061"/>
                  <a:gd name="connsiteY171" fmla="*/ 393213 h 1282256"/>
                  <a:gd name="connsiteX172" fmla="*/ 213263 w 937061"/>
                  <a:gd name="connsiteY172" fmla="*/ 300227 h 1282256"/>
                  <a:gd name="connsiteX173" fmla="*/ 210849 w 937061"/>
                  <a:gd name="connsiteY173" fmla="*/ 295987 h 1282256"/>
                  <a:gd name="connsiteX174" fmla="*/ 230359 w 937061"/>
                  <a:gd name="connsiteY174" fmla="*/ 289124 h 1282256"/>
                  <a:gd name="connsiteX175" fmla="*/ 278448 w 937061"/>
                  <a:gd name="connsiteY175" fmla="*/ 208737 h 1282256"/>
                  <a:gd name="connsiteX176" fmla="*/ 283559 w 937061"/>
                  <a:gd name="connsiteY176" fmla="*/ 197812 h 1282256"/>
                  <a:gd name="connsiteX177" fmla="*/ 314933 w 937061"/>
                  <a:gd name="connsiteY177" fmla="*/ 142718 h 1282256"/>
                  <a:gd name="connsiteX178" fmla="*/ 291729 w 937061"/>
                  <a:gd name="connsiteY178" fmla="*/ 141710 h 1282256"/>
                  <a:gd name="connsiteX179" fmla="*/ 204653 w 937061"/>
                  <a:gd name="connsiteY179" fmla="*/ 172059 h 1282256"/>
                  <a:gd name="connsiteX180" fmla="*/ 190282 w 937061"/>
                  <a:gd name="connsiteY180" fmla="*/ 190196 h 1282256"/>
                  <a:gd name="connsiteX181" fmla="*/ 254302 w 937061"/>
                  <a:gd name="connsiteY181" fmla="*/ 210348 h 1282256"/>
                  <a:gd name="connsiteX182" fmla="*/ 206445 w 937061"/>
                  <a:gd name="connsiteY182" fmla="*/ 272154 h 1282256"/>
                  <a:gd name="connsiteX183" fmla="*/ 114462 w 937061"/>
                  <a:gd name="connsiteY183" fmla="*/ 240670 h 1282256"/>
                  <a:gd name="connsiteX184" fmla="*/ 120246 w 937061"/>
                  <a:gd name="connsiteY184" fmla="*/ 146306 h 1282256"/>
                  <a:gd name="connsiteX185" fmla="*/ 159117 w 937061"/>
                  <a:gd name="connsiteY185" fmla="*/ 137290 h 1282256"/>
                  <a:gd name="connsiteX186" fmla="*/ 166880 w 937061"/>
                  <a:gd name="connsiteY186" fmla="*/ 133004 h 1282256"/>
                  <a:gd name="connsiteX187" fmla="*/ 208914 w 937061"/>
                  <a:gd name="connsiteY187" fmla="*/ 71662 h 1282256"/>
                  <a:gd name="connsiteX188" fmla="*/ 234805 w 937061"/>
                  <a:gd name="connsiteY188" fmla="*/ 54681 h 1282256"/>
                  <a:gd name="connsiteX189" fmla="*/ 518054 w 937061"/>
                  <a:gd name="connsiteY189" fmla="*/ 685 h 1282256"/>
                  <a:gd name="connsiteX190" fmla="*/ 567481 w 937061"/>
                  <a:gd name="connsiteY190" fmla="*/ 11310 h 1282256"/>
                  <a:gd name="connsiteX191" fmla="*/ 617166 w 937061"/>
                  <a:gd name="connsiteY191" fmla="*/ 49796 h 1282256"/>
                  <a:gd name="connsiteX192" fmla="*/ 624803 w 937061"/>
                  <a:gd name="connsiteY192" fmla="*/ 51439 h 1282256"/>
                  <a:gd name="connsiteX193" fmla="*/ 685335 w 937061"/>
                  <a:gd name="connsiteY193" fmla="*/ 54921 h 1282256"/>
                  <a:gd name="connsiteX194" fmla="*/ 709531 w 937061"/>
                  <a:gd name="connsiteY194" fmla="*/ 114208 h 1282256"/>
                  <a:gd name="connsiteX195" fmla="*/ 661812 w 937061"/>
                  <a:gd name="connsiteY195" fmla="*/ 180063 h 1282256"/>
                  <a:gd name="connsiteX196" fmla="*/ 610202 w 937061"/>
                  <a:gd name="connsiteY196" fmla="*/ 195099 h 1282256"/>
                  <a:gd name="connsiteX197" fmla="*/ 562692 w 937061"/>
                  <a:gd name="connsiteY197" fmla="*/ 152954 h 1282256"/>
                  <a:gd name="connsiteX198" fmla="*/ 615624 w 937061"/>
                  <a:gd name="connsiteY198" fmla="*/ 112005 h 1282256"/>
                  <a:gd name="connsiteX199" fmla="*/ 594985 w 937061"/>
                  <a:gd name="connsiteY199" fmla="*/ 99523 h 1282256"/>
                  <a:gd name="connsiteX200" fmla="*/ 549403 w 937061"/>
                  <a:gd name="connsiteY200" fmla="*/ 129539 h 1282256"/>
                  <a:gd name="connsiteX201" fmla="*/ 503638 w 937061"/>
                  <a:gd name="connsiteY201" fmla="*/ 102348 h 1282256"/>
                  <a:gd name="connsiteX202" fmla="*/ 481968 w 937061"/>
                  <a:gd name="connsiteY202" fmla="*/ 111852 h 1282256"/>
                  <a:gd name="connsiteX203" fmla="*/ 529275 w 937061"/>
                  <a:gd name="connsiteY203" fmla="*/ 151795 h 1282256"/>
                  <a:gd name="connsiteX204" fmla="*/ 540380 w 937061"/>
                  <a:gd name="connsiteY204" fmla="*/ 163391 h 1282256"/>
                  <a:gd name="connsiteX205" fmla="*/ 586552 w 937061"/>
                  <a:gd name="connsiteY205" fmla="*/ 213729 h 1282256"/>
                  <a:gd name="connsiteX206" fmla="*/ 633128 w 937061"/>
                  <a:gd name="connsiteY206" fmla="*/ 217751 h 1282256"/>
                  <a:gd name="connsiteX207" fmla="*/ 631375 w 937061"/>
                  <a:gd name="connsiteY207" fmla="*/ 243538 h 1282256"/>
                  <a:gd name="connsiteX208" fmla="*/ 670400 w 937061"/>
                  <a:gd name="connsiteY208" fmla="*/ 307011 h 1282256"/>
                  <a:gd name="connsiteX209" fmla="*/ 674359 w 937061"/>
                  <a:gd name="connsiteY209" fmla="*/ 313002 h 1282256"/>
                  <a:gd name="connsiteX210" fmla="*/ 686366 w 937061"/>
                  <a:gd name="connsiteY210" fmla="*/ 351523 h 1282256"/>
                  <a:gd name="connsiteX211" fmla="*/ 686786 w 937061"/>
                  <a:gd name="connsiteY211" fmla="*/ 360408 h 1282256"/>
                  <a:gd name="connsiteX212" fmla="*/ 624276 w 937061"/>
                  <a:gd name="connsiteY212" fmla="*/ 379293 h 1282256"/>
                  <a:gd name="connsiteX213" fmla="*/ 620186 w 937061"/>
                  <a:gd name="connsiteY213" fmla="*/ 371494 h 1282256"/>
                  <a:gd name="connsiteX214" fmla="*/ 577039 w 937061"/>
                  <a:gd name="connsiteY214" fmla="*/ 307763 h 1282256"/>
                  <a:gd name="connsiteX215" fmla="*/ 571263 w 937061"/>
                  <a:gd name="connsiteY215" fmla="*/ 305164 h 1282256"/>
                  <a:gd name="connsiteX216" fmla="*/ 561472 w 937061"/>
                  <a:gd name="connsiteY216" fmla="*/ 327139 h 1282256"/>
                  <a:gd name="connsiteX217" fmla="*/ 596193 w 937061"/>
                  <a:gd name="connsiteY217" fmla="*/ 376131 h 1282256"/>
                  <a:gd name="connsiteX218" fmla="*/ 571697 w 937061"/>
                  <a:gd name="connsiteY218" fmla="*/ 430972 h 1282256"/>
                  <a:gd name="connsiteX219" fmla="*/ 584565 w 937061"/>
                  <a:gd name="connsiteY219" fmla="*/ 451001 h 1282256"/>
                  <a:gd name="connsiteX220" fmla="*/ 618292 w 937061"/>
                  <a:gd name="connsiteY220" fmla="*/ 404232 h 1282256"/>
                  <a:gd name="connsiteX221" fmla="*/ 707017 w 937061"/>
                  <a:gd name="connsiteY221" fmla="*/ 373985 h 1282256"/>
                  <a:gd name="connsiteX222" fmla="*/ 737381 w 937061"/>
                  <a:gd name="connsiteY222" fmla="*/ 385077 h 1282256"/>
                  <a:gd name="connsiteX223" fmla="*/ 767814 w 937061"/>
                  <a:gd name="connsiteY223" fmla="*/ 388823 h 1282256"/>
                  <a:gd name="connsiteX224" fmla="*/ 765487 w 937061"/>
                  <a:gd name="connsiteY224" fmla="*/ 426939 h 1282256"/>
                  <a:gd name="connsiteX225" fmla="*/ 665711 w 937061"/>
                  <a:gd name="connsiteY225" fmla="*/ 514227 h 1282256"/>
                  <a:gd name="connsiteX226" fmla="*/ 615799 w 937061"/>
                  <a:gd name="connsiteY226" fmla="*/ 534043 h 1282256"/>
                  <a:gd name="connsiteX227" fmla="*/ 611378 w 937061"/>
                  <a:gd name="connsiteY227" fmla="*/ 535471 h 1282256"/>
                  <a:gd name="connsiteX228" fmla="*/ 545354 w 937061"/>
                  <a:gd name="connsiteY228" fmla="*/ 547467 h 1282256"/>
                  <a:gd name="connsiteX229" fmla="*/ 543618 w 937061"/>
                  <a:gd name="connsiteY229" fmla="*/ 547992 h 1282256"/>
                  <a:gd name="connsiteX230" fmla="*/ 543114 w 937061"/>
                  <a:gd name="connsiteY230" fmla="*/ 378809 h 1282256"/>
                  <a:gd name="connsiteX231" fmla="*/ 481297 w 937061"/>
                  <a:gd name="connsiteY231" fmla="*/ 302233 h 1282256"/>
                  <a:gd name="connsiteX232" fmla="*/ 497521 w 937061"/>
                  <a:gd name="connsiteY232" fmla="*/ 205940 h 1282256"/>
                  <a:gd name="connsiteX233" fmla="*/ 471375 w 937061"/>
                  <a:gd name="connsiteY233" fmla="*/ 172476 h 1282256"/>
                  <a:gd name="connsiteX234" fmla="*/ 460261 w 937061"/>
                  <a:gd name="connsiteY234" fmla="*/ 46197 h 1282256"/>
                  <a:gd name="connsiteX235" fmla="*/ 518054 w 937061"/>
                  <a:gd name="connsiteY235" fmla="*/ 685 h 1282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</a:cxnLst>
                <a:rect l="l" t="t" r="r" b="b"/>
                <a:pathLst>
                  <a:path w="937061" h="1282256">
                    <a:moveTo>
                      <a:pt x="72231" y="508194"/>
                    </a:moveTo>
                    <a:cubicBezTo>
                      <a:pt x="110176" y="495275"/>
                      <a:pt x="141455" y="519031"/>
                      <a:pt x="139689" y="559080"/>
                    </a:cubicBezTo>
                    <a:cubicBezTo>
                      <a:pt x="139351" y="566068"/>
                      <a:pt x="138225" y="573202"/>
                      <a:pt x="137581" y="579636"/>
                    </a:cubicBezTo>
                    <a:cubicBezTo>
                      <a:pt x="149335" y="573797"/>
                      <a:pt x="161104" y="566938"/>
                      <a:pt x="173595" y="561778"/>
                    </a:cubicBezTo>
                    <a:cubicBezTo>
                      <a:pt x="194067" y="553512"/>
                      <a:pt x="215165" y="550836"/>
                      <a:pt x="235622" y="562333"/>
                    </a:cubicBezTo>
                    <a:cubicBezTo>
                      <a:pt x="249692" y="570123"/>
                      <a:pt x="258507" y="582549"/>
                      <a:pt x="265212" y="596791"/>
                    </a:cubicBezTo>
                    <a:cubicBezTo>
                      <a:pt x="265897" y="598294"/>
                      <a:pt x="265188" y="601073"/>
                      <a:pt x="264188" y="602277"/>
                    </a:cubicBezTo>
                    <a:cubicBezTo>
                      <a:pt x="251373" y="618904"/>
                      <a:pt x="247251" y="637387"/>
                      <a:pt x="251467" y="657997"/>
                    </a:cubicBezTo>
                    <a:cubicBezTo>
                      <a:pt x="251904" y="660360"/>
                      <a:pt x="250479" y="663679"/>
                      <a:pt x="248802" y="665620"/>
                    </a:cubicBezTo>
                    <a:cubicBezTo>
                      <a:pt x="232301" y="684354"/>
                      <a:pt x="223028" y="705826"/>
                      <a:pt x="226702" y="731221"/>
                    </a:cubicBezTo>
                    <a:cubicBezTo>
                      <a:pt x="231605" y="766574"/>
                      <a:pt x="256814" y="791656"/>
                      <a:pt x="292287" y="797322"/>
                    </a:cubicBezTo>
                    <a:cubicBezTo>
                      <a:pt x="300478" y="798661"/>
                      <a:pt x="309043" y="798708"/>
                      <a:pt x="318540" y="799397"/>
                    </a:cubicBezTo>
                    <a:cubicBezTo>
                      <a:pt x="330434" y="829589"/>
                      <a:pt x="353581" y="847922"/>
                      <a:pt x="386587" y="855674"/>
                    </a:cubicBezTo>
                    <a:cubicBezTo>
                      <a:pt x="388158" y="847643"/>
                      <a:pt x="389605" y="840043"/>
                      <a:pt x="391213" y="832209"/>
                    </a:cubicBezTo>
                    <a:cubicBezTo>
                      <a:pt x="363044" y="824173"/>
                      <a:pt x="342646" y="808591"/>
                      <a:pt x="339010" y="777893"/>
                    </a:cubicBezTo>
                    <a:cubicBezTo>
                      <a:pt x="336531" y="756758"/>
                      <a:pt x="346844" y="742020"/>
                      <a:pt x="374294" y="724114"/>
                    </a:cubicBezTo>
                    <a:cubicBezTo>
                      <a:pt x="371371" y="717117"/>
                      <a:pt x="368449" y="710120"/>
                      <a:pt x="365526" y="703124"/>
                    </a:cubicBezTo>
                    <a:cubicBezTo>
                      <a:pt x="339298" y="710007"/>
                      <a:pt x="321614" y="734460"/>
                      <a:pt x="314275" y="774111"/>
                    </a:cubicBezTo>
                    <a:cubicBezTo>
                      <a:pt x="290368" y="778122"/>
                      <a:pt x="265358" y="766244"/>
                      <a:pt x="255752" y="746224"/>
                    </a:cubicBezTo>
                    <a:cubicBezTo>
                      <a:pt x="248361" y="730477"/>
                      <a:pt x="249498" y="714583"/>
                      <a:pt x="257804" y="700011"/>
                    </a:cubicBezTo>
                    <a:cubicBezTo>
                      <a:pt x="263879" y="687685"/>
                      <a:pt x="272863" y="677876"/>
                      <a:pt x="281358" y="666529"/>
                    </a:cubicBezTo>
                    <a:cubicBezTo>
                      <a:pt x="279908" y="660889"/>
                      <a:pt x="277416" y="654017"/>
                      <a:pt x="276069" y="646729"/>
                    </a:cubicBezTo>
                    <a:cubicBezTo>
                      <a:pt x="271404" y="619276"/>
                      <a:pt x="288248" y="601294"/>
                      <a:pt x="315725" y="605586"/>
                    </a:cubicBezTo>
                    <a:cubicBezTo>
                      <a:pt x="326623" y="607240"/>
                      <a:pt x="337119" y="612225"/>
                      <a:pt x="348811" y="615972"/>
                    </a:cubicBezTo>
                    <a:cubicBezTo>
                      <a:pt x="350168" y="614499"/>
                      <a:pt x="352920" y="611750"/>
                      <a:pt x="355707" y="609198"/>
                    </a:cubicBezTo>
                    <a:cubicBezTo>
                      <a:pt x="375418" y="591297"/>
                      <a:pt x="401497" y="589125"/>
                      <a:pt x="423989" y="603914"/>
                    </a:cubicBezTo>
                    <a:cubicBezTo>
                      <a:pt x="446911" y="618826"/>
                      <a:pt x="458728" y="640883"/>
                      <a:pt x="462978" y="667189"/>
                    </a:cubicBezTo>
                    <a:cubicBezTo>
                      <a:pt x="467140" y="694123"/>
                      <a:pt x="460690" y="718741"/>
                      <a:pt x="447498" y="742160"/>
                    </a:cubicBezTo>
                    <a:cubicBezTo>
                      <a:pt x="446251" y="744224"/>
                      <a:pt x="445200" y="746252"/>
                      <a:pt x="444272" y="747849"/>
                    </a:cubicBezTo>
                    <a:cubicBezTo>
                      <a:pt x="452753" y="756263"/>
                      <a:pt x="461679" y="763780"/>
                      <a:pt x="468977" y="772413"/>
                    </a:cubicBezTo>
                    <a:cubicBezTo>
                      <a:pt x="491574" y="798793"/>
                      <a:pt x="503038" y="828859"/>
                      <a:pt x="495847" y="863799"/>
                    </a:cubicBezTo>
                    <a:cubicBezTo>
                      <a:pt x="489963" y="892589"/>
                      <a:pt x="473198" y="913206"/>
                      <a:pt x="444271" y="922014"/>
                    </a:cubicBezTo>
                    <a:lnTo>
                      <a:pt x="431747" y="921551"/>
                    </a:lnTo>
                    <a:lnTo>
                      <a:pt x="442410" y="937592"/>
                    </a:lnTo>
                    <a:cubicBezTo>
                      <a:pt x="487480" y="1016676"/>
                      <a:pt x="529845" y="1122313"/>
                      <a:pt x="543619" y="1186492"/>
                    </a:cubicBezTo>
                    <a:cubicBezTo>
                      <a:pt x="550598" y="1215224"/>
                      <a:pt x="555819" y="1248481"/>
                      <a:pt x="566594" y="1273228"/>
                    </a:cubicBezTo>
                    <a:lnTo>
                      <a:pt x="531195" y="1282256"/>
                    </a:lnTo>
                    <a:cubicBezTo>
                      <a:pt x="524459" y="1249229"/>
                      <a:pt x="517723" y="1216203"/>
                      <a:pt x="510987" y="1183176"/>
                    </a:cubicBezTo>
                    <a:cubicBezTo>
                      <a:pt x="491057" y="1106410"/>
                      <a:pt x="461690" y="1033323"/>
                      <a:pt x="419465" y="965735"/>
                    </a:cubicBezTo>
                    <a:lnTo>
                      <a:pt x="380666" y="911088"/>
                    </a:lnTo>
                    <a:lnTo>
                      <a:pt x="370913" y="906441"/>
                    </a:lnTo>
                    <a:cubicBezTo>
                      <a:pt x="367054" y="904302"/>
                      <a:pt x="364509" y="903754"/>
                      <a:pt x="360466" y="906130"/>
                    </a:cubicBezTo>
                    <a:cubicBezTo>
                      <a:pt x="346392" y="914842"/>
                      <a:pt x="331143" y="920512"/>
                      <a:pt x="314518" y="920936"/>
                    </a:cubicBezTo>
                    <a:cubicBezTo>
                      <a:pt x="287950" y="921567"/>
                      <a:pt x="267107" y="906882"/>
                      <a:pt x="256927" y="880449"/>
                    </a:cubicBezTo>
                    <a:cubicBezTo>
                      <a:pt x="252918" y="869783"/>
                      <a:pt x="251397" y="858249"/>
                      <a:pt x="248732" y="847130"/>
                    </a:cubicBezTo>
                    <a:cubicBezTo>
                      <a:pt x="248098" y="844804"/>
                      <a:pt x="248092" y="842563"/>
                      <a:pt x="247889" y="840361"/>
                    </a:cubicBezTo>
                    <a:cubicBezTo>
                      <a:pt x="238455" y="843325"/>
                      <a:pt x="229525" y="846809"/>
                      <a:pt x="220304" y="848717"/>
                    </a:cubicBezTo>
                    <a:cubicBezTo>
                      <a:pt x="180981" y="856390"/>
                      <a:pt x="146339" y="834274"/>
                      <a:pt x="136302" y="795389"/>
                    </a:cubicBezTo>
                    <a:cubicBezTo>
                      <a:pt x="134291" y="787816"/>
                      <a:pt x="132872" y="780134"/>
                      <a:pt x="132240" y="772306"/>
                    </a:cubicBezTo>
                    <a:cubicBezTo>
                      <a:pt x="131484" y="764909"/>
                      <a:pt x="131910" y="757293"/>
                      <a:pt x="132030" y="749123"/>
                    </a:cubicBezTo>
                    <a:cubicBezTo>
                      <a:pt x="127799" y="748275"/>
                      <a:pt x="123408" y="747660"/>
                      <a:pt x="118944" y="746653"/>
                    </a:cubicBezTo>
                    <a:cubicBezTo>
                      <a:pt x="74070" y="736407"/>
                      <a:pt x="44624" y="708238"/>
                      <a:pt x="28110" y="666272"/>
                    </a:cubicBezTo>
                    <a:cubicBezTo>
                      <a:pt x="15910" y="635527"/>
                      <a:pt x="10210" y="603580"/>
                      <a:pt x="18430" y="570895"/>
                    </a:cubicBezTo>
                    <a:cubicBezTo>
                      <a:pt x="25779" y="541222"/>
                      <a:pt x="42144" y="518440"/>
                      <a:pt x="72231" y="508194"/>
                    </a:cubicBezTo>
                    <a:close/>
                    <a:moveTo>
                      <a:pt x="828778" y="368188"/>
                    </a:moveTo>
                    <a:cubicBezTo>
                      <a:pt x="858645" y="362262"/>
                      <a:pt x="883627" y="370681"/>
                      <a:pt x="903402" y="393916"/>
                    </a:cubicBezTo>
                    <a:cubicBezTo>
                      <a:pt x="939823" y="436686"/>
                      <a:pt x="947900" y="510155"/>
                      <a:pt x="921670" y="560021"/>
                    </a:cubicBezTo>
                    <a:cubicBezTo>
                      <a:pt x="910516" y="581230"/>
                      <a:pt x="894205" y="597688"/>
                      <a:pt x="873673" y="610037"/>
                    </a:cubicBezTo>
                    <a:cubicBezTo>
                      <a:pt x="872564" y="610650"/>
                      <a:pt x="871455" y="611263"/>
                      <a:pt x="870382" y="612071"/>
                    </a:cubicBezTo>
                    <a:cubicBezTo>
                      <a:pt x="874134" y="626859"/>
                      <a:pt x="879155" y="640802"/>
                      <a:pt x="881183" y="655093"/>
                    </a:cubicBezTo>
                    <a:cubicBezTo>
                      <a:pt x="888104" y="700259"/>
                      <a:pt x="856642" y="737240"/>
                      <a:pt x="811085" y="738732"/>
                    </a:cubicBezTo>
                    <a:cubicBezTo>
                      <a:pt x="805423" y="738963"/>
                      <a:pt x="799923" y="738961"/>
                      <a:pt x="793636" y="739105"/>
                    </a:cubicBezTo>
                    <a:cubicBezTo>
                      <a:pt x="795456" y="748953"/>
                      <a:pt x="797633" y="758532"/>
                      <a:pt x="799023" y="768256"/>
                    </a:cubicBezTo>
                    <a:cubicBezTo>
                      <a:pt x="800761" y="780973"/>
                      <a:pt x="799166" y="793286"/>
                      <a:pt x="794668" y="805320"/>
                    </a:cubicBezTo>
                    <a:cubicBezTo>
                      <a:pt x="785846" y="828135"/>
                      <a:pt x="763672" y="842622"/>
                      <a:pt x="736637" y="842933"/>
                    </a:cubicBezTo>
                    <a:cubicBezTo>
                      <a:pt x="728307" y="843046"/>
                      <a:pt x="719830" y="842371"/>
                      <a:pt x="711441" y="841070"/>
                    </a:cubicBezTo>
                    <a:cubicBezTo>
                      <a:pt x="707480" y="840580"/>
                      <a:pt x="705153" y="841213"/>
                      <a:pt x="702708" y="844516"/>
                    </a:cubicBezTo>
                    <a:cubicBezTo>
                      <a:pt x="696891" y="852721"/>
                      <a:pt x="690436" y="860229"/>
                      <a:pt x="683025" y="866563"/>
                    </a:cubicBezTo>
                    <a:lnTo>
                      <a:pt x="657843" y="881435"/>
                    </a:lnTo>
                    <a:lnTo>
                      <a:pt x="694319" y="1016214"/>
                    </a:lnTo>
                    <a:cubicBezTo>
                      <a:pt x="705217" y="1069419"/>
                      <a:pt x="712131" y="1119734"/>
                      <a:pt x="713201" y="1156998"/>
                    </a:cubicBezTo>
                    <a:cubicBezTo>
                      <a:pt x="715065" y="1190532"/>
                      <a:pt x="714032" y="1228757"/>
                      <a:pt x="720960" y="1258622"/>
                    </a:cubicBezTo>
                    <a:lnTo>
                      <a:pt x="679557" y="1261399"/>
                    </a:lnTo>
                    <a:cubicBezTo>
                      <a:pt x="678850" y="1223119"/>
                      <a:pt x="678143" y="1184840"/>
                      <a:pt x="677437" y="1146560"/>
                    </a:cubicBezTo>
                    <a:cubicBezTo>
                      <a:pt x="674228" y="1101631"/>
                      <a:pt x="668194" y="1057242"/>
                      <a:pt x="658812" y="1013559"/>
                    </a:cubicBezTo>
                    <a:lnTo>
                      <a:pt x="620096" y="884815"/>
                    </a:lnTo>
                    <a:lnTo>
                      <a:pt x="617487" y="885041"/>
                    </a:lnTo>
                    <a:cubicBezTo>
                      <a:pt x="604917" y="882194"/>
                      <a:pt x="593230" y="875442"/>
                      <a:pt x="582656" y="865072"/>
                    </a:cubicBezTo>
                    <a:cubicBezTo>
                      <a:pt x="556244" y="838990"/>
                      <a:pt x="550041" y="806525"/>
                      <a:pt x="558217" y="771403"/>
                    </a:cubicBezTo>
                    <a:cubicBezTo>
                      <a:pt x="562112" y="754999"/>
                      <a:pt x="569609" y="739354"/>
                      <a:pt x="575867" y="722513"/>
                    </a:cubicBezTo>
                    <a:cubicBezTo>
                      <a:pt x="571718" y="718798"/>
                      <a:pt x="565774" y="714192"/>
                      <a:pt x="560670" y="708618"/>
                    </a:cubicBezTo>
                    <a:cubicBezTo>
                      <a:pt x="531466" y="677348"/>
                      <a:pt x="519772" y="641620"/>
                      <a:pt x="534291" y="600031"/>
                    </a:cubicBezTo>
                    <a:cubicBezTo>
                      <a:pt x="540848" y="581504"/>
                      <a:pt x="552919" y="567458"/>
                      <a:pt x="572231" y="560631"/>
                    </a:cubicBezTo>
                    <a:cubicBezTo>
                      <a:pt x="582540" y="556892"/>
                      <a:pt x="593183" y="557167"/>
                      <a:pt x="603475" y="559950"/>
                    </a:cubicBezTo>
                    <a:cubicBezTo>
                      <a:pt x="609267" y="561527"/>
                      <a:pt x="614846" y="564164"/>
                      <a:pt x="618559" y="565514"/>
                    </a:cubicBezTo>
                    <a:cubicBezTo>
                      <a:pt x="629322" y="557618"/>
                      <a:pt x="638415" y="548400"/>
                      <a:pt x="649454" y="543101"/>
                    </a:cubicBezTo>
                    <a:cubicBezTo>
                      <a:pt x="672605" y="531694"/>
                      <a:pt x="692487" y="542279"/>
                      <a:pt x="697970" y="567543"/>
                    </a:cubicBezTo>
                    <a:cubicBezTo>
                      <a:pt x="699586" y="575189"/>
                      <a:pt x="699788" y="582892"/>
                      <a:pt x="700456" y="590917"/>
                    </a:cubicBezTo>
                    <a:cubicBezTo>
                      <a:pt x="706933" y="593998"/>
                      <a:pt x="713927" y="596576"/>
                      <a:pt x="720550" y="600445"/>
                    </a:cubicBezTo>
                    <a:cubicBezTo>
                      <a:pt x="735858" y="609431"/>
                      <a:pt x="747467" y="621545"/>
                      <a:pt x="751604" y="639520"/>
                    </a:cubicBezTo>
                    <a:cubicBezTo>
                      <a:pt x="755595" y="656708"/>
                      <a:pt x="750549" y="671289"/>
                      <a:pt x="738347" y="683525"/>
                    </a:cubicBezTo>
                    <a:cubicBezTo>
                      <a:pt x="729932" y="692006"/>
                      <a:pt x="719754" y="697554"/>
                      <a:pt x="707956" y="700956"/>
                    </a:cubicBezTo>
                    <a:cubicBezTo>
                      <a:pt x="693641" y="669787"/>
                      <a:pt x="669443" y="653481"/>
                      <a:pt x="634896" y="651717"/>
                    </a:cubicBezTo>
                    <a:cubicBezTo>
                      <a:pt x="634543" y="659726"/>
                      <a:pt x="634350" y="667503"/>
                      <a:pt x="633997" y="675512"/>
                    </a:cubicBezTo>
                    <a:cubicBezTo>
                      <a:pt x="660271" y="678805"/>
                      <a:pt x="681371" y="689369"/>
                      <a:pt x="687058" y="716835"/>
                    </a:cubicBezTo>
                    <a:cubicBezTo>
                      <a:pt x="692854" y="744894"/>
                      <a:pt x="679387" y="765716"/>
                      <a:pt x="656986" y="782282"/>
                    </a:cubicBezTo>
                    <a:cubicBezTo>
                      <a:pt x="661091" y="789060"/>
                      <a:pt x="665158" y="795641"/>
                      <a:pt x="669532" y="802778"/>
                    </a:cubicBezTo>
                    <a:cubicBezTo>
                      <a:pt x="693852" y="786673"/>
                      <a:pt x="709290" y="765487"/>
                      <a:pt x="712109" y="736651"/>
                    </a:cubicBezTo>
                    <a:cubicBezTo>
                      <a:pt x="712907" y="727745"/>
                      <a:pt x="715710" y="724171"/>
                      <a:pt x="723692" y="721066"/>
                    </a:cubicBezTo>
                    <a:cubicBezTo>
                      <a:pt x="753809" y="708779"/>
                      <a:pt x="773689" y="687383"/>
                      <a:pt x="776459" y="653872"/>
                    </a:cubicBezTo>
                    <a:cubicBezTo>
                      <a:pt x="779084" y="619572"/>
                      <a:pt x="762709" y="594895"/>
                      <a:pt x="733368" y="578317"/>
                    </a:cubicBezTo>
                    <a:cubicBezTo>
                      <a:pt x="727912" y="575252"/>
                      <a:pt x="725127" y="572303"/>
                      <a:pt x="723890" y="565605"/>
                    </a:cubicBezTo>
                    <a:cubicBezTo>
                      <a:pt x="720505" y="547287"/>
                      <a:pt x="710304" y="532876"/>
                      <a:pt x="694098" y="523444"/>
                    </a:cubicBezTo>
                    <a:cubicBezTo>
                      <a:pt x="690671" y="521430"/>
                      <a:pt x="689446" y="519211"/>
                      <a:pt x="690243" y="515805"/>
                    </a:cubicBezTo>
                    <a:cubicBezTo>
                      <a:pt x="692866" y="505747"/>
                      <a:pt x="694394" y="495279"/>
                      <a:pt x="698774" y="485914"/>
                    </a:cubicBezTo>
                    <a:cubicBezTo>
                      <a:pt x="710120" y="462428"/>
                      <a:pt x="731075" y="453464"/>
                      <a:pt x="755797" y="452765"/>
                    </a:cubicBezTo>
                    <a:cubicBezTo>
                      <a:pt x="771597" y="452290"/>
                      <a:pt x="787712" y="454610"/>
                      <a:pt x="802978" y="455658"/>
                    </a:cubicBezTo>
                    <a:cubicBezTo>
                      <a:pt x="800042" y="449682"/>
                      <a:pt x="795827" y="442313"/>
                      <a:pt x="792796" y="434725"/>
                    </a:cubicBezTo>
                    <a:cubicBezTo>
                      <a:pt x="780108" y="402441"/>
                      <a:pt x="795007" y="375039"/>
                      <a:pt x="828778" y="368188"/>
                    </a:cubicBezTo>
                    <a:close/>
                    <a:moveTo>
                      <a:pt x="80732" y="236718"/>
                    </a:moveTo>
                    <a:cubicBezTo>
                      <a:pt x="82386" y="239060"/>
                      <a:pt x="84041" y="241402"/>
                      <a:pt x="85733" y="243941"/>
                    </a:cubicBezTo>
                    <a:cubicBezTo>
                      <a:pt x="105038" y="272355"/>
                      <a:pt x="132213" y="289334"/>
                      <a:pt x="165483" y="295204"/>
                    </a:cubicBezTo>
                    <a:cubicBezTo>
                      <a:pt x="183391" y="298413"/>
                      <a:pt x="193256" y="308813"/>
                      <a:pt x="199590" y="324345"/>
                    </a:cubicBezTo>
                    <a:cubicBezTo>
                      <a:pt x="208088" y="344979"/>
                      <a:pt x="200922" y="370136"/>
                      <a:pt x="183395" y="381115"/>
                    </a:cubicBezTo>
                    <a:cubicBezTo>
                      <a:pt x="178799" y="383798"/>
                      <a:pt x="173231" y="385642"/>
                      <a:pt x="167577" y="388113"/>
                    </a:cubicBezTo>
                    <a:cubicBezTo>
                      <a:pt x="171406" y="392294"/>
                      <a:pt x="175861" y="396564"/>
                      <a:pt x="179565" y="401175"/>
                    </a:cubicBezTo>
                    <a:cubicBezTo>
                      <a:pt x="191398" y="416711"/>
                      <a:pt x="191808" y="434357"/>
                      <a:pt x="179992" y="449781"/>
                    </a:cubicBezTo>
                    <a:cubicBezTo>
                      <a:pt x="161928" y="473286"/>
                      <a:pt x="138040" y="484014"/>
                      <a:pt x="108044" y="482632"/>
                    </a:cubicBezTo>
                    <a:cubicBezTo>
                      <a:pt x="70199" y="480662"/>
                      <a:pt x="58475" y="484458"/>
                      <a:pt x="27201" y="505923"/>
                    </a:cubicBezTo>
                    <a:cubicBezTo>
                      <a:pt x="7335" y="488816"/>
                      <a:pt x="-2562" y="467219"/>
                      <a:pt x="570" y="441177"/>
                    </a:cubicBezTo>
                    <a:cubicBezTo>
                      <a:pt x="5466" y="399329"/>
                      <a:pt x="29111" y="372959"/>
                      <a:pt x="70413" y="361661"/>
                    </a:cubicBezTo>
                    <a:cubicBezTo>
                      <a:pt x="68706" y="360143"/>
                      <a:pt x="67197" y="358588"/>
                      <a:pt x="65724" y="357231"/>
                    </a:cubicBezTo>
                    <a:cubicBezTo>
                      <a:pt x="47471" y="340029"/>
                      <a:pt x="37055" y="318936"/>
                      <a:pt x="36050" y="293659"/>
                    </a:cubicBezTo>
                    <a:cubicBezTo>
                      <a:pt x="35113" y="266537"/>
                      <a:pt x="51607" y="245563"/>
                      <a:pt x="80732" y="236718"/>
                    </a:cubicBezTo>
                    <a:close/>
                    <a:moveTo>
                      <a:pt x="734063" y="115786"/>
                    </a:moveTo>
                    <a:cubicBezTo>
                      <a:pt x="769312" y="112531"/>
                      <a:pt x="794903" y="133062"/>
                      <a:pt x="800039" y="168575"/>
                    </a:cubicBezTo>
                    <a:cubicBezTo>
                      <a:pt x="802927" y="188615"/>
                      <a:pt x="799667" y="207347"/>
                      <a:pt x="790133" y="225202"/>
                    </a:cubicBezTo>
                    <a:cubicBezTo>
                      <a:pt x="789688" y="226098"/>
                      <a:pt x="789279" y="227193"/>
                      <a:pt x="788636" y="228126"/>
                    </a:cubicBezTo>
                    <a:cubicBezTo>
                      <a:pt x="788673" y="228323"/>
                      <a:pt x="788709" y="228520"/>
                      <a:pt x="788782" y="228914"/>
                    </a:cubicBezTo>
                    <a:cubicBezTo>
                      <a:pt x="828453" y="224231"/>
                      <a:pt x="859115" y="239140"/>
                      <a:pt x="879477" y="273265"/>
                    </a:cubicBezTo>
                    <a:cubicBezTo>
                      <a:pt x="893897" y="297285"/>
                      <a:pt x="893683" y="322583"/>
                      <a:pt x="880462" y="348046"/>
                    </a:cubicBezTo>
                    <a:cubicBezTo>
                      <a:pt x="878741" y="347548"/>
                      <a:pt x="877093" y="347446"/>
                      <a:pt x="875371" y="346949"/>
                    </a:cubicBezTo>
                    <a:cubicBezTo>
                      <a:pt x="850156" y="338368"/>
                      <a:pt x="825797" y="341036"/>
                      <a:pt x="802289" y="352714"/>
                    </a:cubicBezTo>
                    <a:cubicBezTo>
                      <a:pt x="779174" y="364318"/>
                      <a:pt x="755458" y="366052"/>
                      <a:pt x="731227" y="357290"/>
                    </a:cubicBezTo>
                    <a:cubicBezTo>
                      <a:pt x="714189" y="351067"/>
                      <a:pt x="701420" y="340390"/>
                      <a:pt x="699035" y="320868"/>
                    </a:cubicBezTo>
                    <a:cubicBezTo>
                      <a:pt x="697732" y="310516"/>
                      <a:pt x="701091" y="301136"/>
                      <a:pt x="705546" y="292165"/>
                    </a:cubicBezTo>
                    <a:cubicBezTo>
                      <a:pt x="706115" y="290837"/>
                      <a:pt x="706882" y="289474"/>
                      <a:pt x="707611" y="287913"/>
                    </a:cubicBezTo>
                    <a:cubicBezTo>
                      <a:pt x="702111" y="287911"/>
                      <a:pt x="696917" y="288463"/>
                      <a:pt x="691898" y="287761"/>
                    </a:cubicBezTo>
                    <a:cubicBezTo>
                      <a:pt x="673669" y="285018"/>
                      <a:pt x="662761" y="273386"/>
                      <a:pt x="656836" y="256759"/>
                    </a:cubicBezTo>
                    <a:cubicBezTo>
                      <a:pt x="652880" y="245268"/>
                      <a:pt x="652504" y="233319"/>
                      <a:pt x="657076" y="221678"/>
                    </a:cubicBezTo>
                    <a:cubicBezTo>
                      <a:pt x="660099" y="213786"/>
                      <a:pt x="664631" y="207448"/>
                      <a:pt x="672162" y="203002"/>
                    </a:cubicBezTo>
                    <a:cubicBezTo>
                      <a:pt x="704464" y="183791"/>
                      <a:pt x="725615" y="156050"/>
                      <a:pt x="732996" y="118834"/>
                    </a:cubicBezTo>
                    <a:cubicBezTo>
                      <a:pt x="733405" y="117741"/>
                      <a:pt x="733851" y="116844"/>
                      <a:pt x="734063" y="115786"/>
                    </a:cubicBezTo>
                    <a:close/>
                    <a:moveTo>
                      <a:pt x="234805" y="54681"/>
                    </a:moveTo>
                    <a:cubicBezTo>
                      <a:pt x="244119" y="50796"/>
                      <a:pt x="254214" y="48930"/>
                      <a:pt x="265378" y="49820"/>
                    </a:cubicBezTo>
                    <a:cubicBezTo>
                      <a:pt x="285431" y="51412"/>
                      <a:pt x="301834" y="60807"/>
                      <a:pt x="314937" y="75496"/>
                    </a:cubicBezTo>
                    <a:cubicBezTo>
                      <a:pt x="346284" y="110647"/>
                      <a:pt x="354358" y="152137"/>
                      <a:pt x="345601" y="197347"/>
                    </a:cubicBezTo>
                    <a:cubicBezTo>
                      <a:pt x="343095" y="210236"/>
                      <a:pt x="338042" y="222577"/>
                      <a:pt x="334083" y="235327"/>
                    </a:cubicBezTo>
                    <a:cubicBezTo>
                      <a:pt x="396552" y="283468"/>
                      <a:pt x="397932" y="358175"/>
                      <a:pt x="353353" y="413468"/>
                    </a:cubicBezTo>
                    <a:cubicBezTo>
                      <a:pt x="386181" y="433475"/>
                      <a:pt x="408834" y="461271"/>
                      <a:pt x="418223" y="498850"/>
                    </a:cubicBezTo>
                    <a:cubicBezTo>
                      <a:pt x="424422" y="523575"/>
                      <a:pt x="422771" y="547713"/>
                      <a:pt x="414075" y="570097"/>
                    </a:cubicBezTo>
                    <a:cubicBezTo>
                      <a:pt x="400353" y="570800"/>
                      <a:pt x="387201" y="570175"/>
                      <a:pt x="374791" y="572468"/>
                    </a:cubicBezTo>
                    <a:cubicBezTo>
                      <a:pt x="365336" y="574215"/>
                      <a:pt x="356339" y="579545"/>
                      <a:pt x="347212" y="583064"/>
                    </a:cubicBezTo>
                    <a:cubicBezTo>
                      <a:pt x="345118" y="583858"/>
                      <a:pt x="342703" y="585119"/>
                      <a:pt x="340945" y="584425"/>
                    </a:cubicBezTo>
                    <a:cubicBezTo>
                      <a:pt x="320158" y="576656"/>
                      <a:pt x="306706" y="577716"/>
                      <a:pt x="286621" y="583668"/>
                    </a:cubicBezTo>
                    <a:cubicBezTo>
                      <a:pt x="275089" y="560947"/>
                      <a:pt x="258734" y="542988"/>
                      <a:pt x="233948" y="534531"/>
                    </a:cubicBezTo>
                    <a:cubicBezTo>
                      <a:pt x="209361" y="526039"/>
                      <a:pt x="185309" y="529261"/>
                      <a:pt x="162779" y="538517"/>
                    </a:cubicBezTo>
                    <a:cubicBezTo>
                      <a:pt x="157261" y="526295"/>
                      <a:pt x="151853" y="514665"/>
                      <a:pt x="146371" y="502641"/>
                    </a:cubicBezTo>
                    <a:cubicBezTo>
                      <a:pt x="166223" y="496529"/>
                      <a:pt x="183874" y="485119"/>
                      <a:pt x="196829" y="467040"/>
                    </a:cubicBezTo>
                    <a:cubicBezTo>
                      <a:pt x="227102" y="489760"/>
                      <a:pt x="261161" y="489985"/>
                      <a:pt x="291634" y="464187"/>
                    </a:cubicBezTo>
                    <a:cubicBezTo>
                      <a:pt x="303898" y="479847"/>
                      <a:pt x="319250" y="491269"/>
                      <a:pt x="339848" y="495814"/>
                    </a:cubicBezTo>
                    <a:cubicBezTo>
                      <a:pt x="341456" y="487981"/>
                      <a:pt x="343137" y="480540"/>
                      <a:pt x="344709" y="472509"/>
                    </a:cubicBezTo>
                    <a:cubicBezTo>
                      <a:pt x="322528" y="466016"/>
                      <a:pt x="308439" y="451508"/>
                      <a:pt x="302160" y="429650"/>
                    </a:cubicBezTo>
                    <a:cubicBezTo>
                      <a:pt x="295916" y="407989"/>
                      <a:pt x="301505" y="388623"/>
                      <a:pt x="317151" y="371880"/>
                    </a:cubicBezTo>
                    <a:cubicBezTo>
                      <a:pt x="311383" y="366020"/>
                      <a:pt x="305921" y="360715"/>
                      <a:pt x="300153" y="354855"/>
                    </a:cubicBezTo>
                    <a:cubicBezTo>
                      <a:pt x="284879" y="370308"/>
                      <a:pt x="276797" y="388301"/>
                      <a:pt x="275979" y="409229"/>
                    </a:cubicBezTo>
                    <a:cubicBezTo>
                      <a:pt x="275646" y="418457"/>
                      <a:pt x="277948" y="427606"/>
                      <a:pt x="278835" y="436812"/>
                    </a:cubicBezTo>
                    <a:cubicBezTo>
                      <a:pt x="279002" y="438818"/>
                      <a:pt x="278688" y="441524"/>
                      <a:pt x="277330" y="442997"/>
                    </a:cubicBezTo>
                    <a:cubicBezTo>
                      <a:pt x="260099" y="463292"/>
                      <a:pt x="230451" y="464901"/>
                      <a:pt x="211427" y="446824"/>
                    </a:cubicBezTo>
                    <a:cubicBezTo>
                      <a:pt x="209954" y="445467"/>
                      <a:pt x="208941" y="442191"/>
                      <a:pt x="209401" y="440273"/>
                    </a:cubicBezTo>
                    <a:cubicBezTo>
                      <a:pt x="212477" y="426056"/>
                      <a:pt x="211775" y="412334"/>
                      <a:pt x="206434" y="398858"/>
                    </a:cubicBezTo>
                    <a:cubicBezTo>
                      <a:pt x="205748" y="397356"/>
                      <a:pt x="205990" y="394255"/>
                      <a:pt x="207223" y="393213"/>
                    </a:cubicBezTo>
                    <a:cubicBezTo>
                      <a:pt x="231524" y="370389"/>
                      <a:pt x="232881" y="331435"/>
                      <a:pt x="213263" y="300227"/>
                    </a:cubicBezTo>
                    <a:cubicBezTo>
                      <a:pt x="212417" y="298958"/>
                      <a:pt x="211768" y="297651"/>
                      <a:pt x="210849" y="295987"/>
                    </a:cubicBezTo>
                    <a:cubicBezTo>
                      <a:pt x="217525" y="293531"/>
                      <a:pt x="224114" y="291704"/>
                      <a:pt x="230359" y="289124"/>
                    </a:cubicBezTo>
                    <a:cubicBezTo>
                      <a:pt x="263644" y="275232"/>
                      <a:pt x="282205" y="244506"/>
                      <a:pt x="278448" y="208737"/>
                    </a:cubicBezTo>
                    <a:cubicBezTo>
                      <a:pt x="277932" y="203741"/>
                      <a:pt x="278998" y="200692"/>
                      <a:pt x="283559" y="197812"/>
                    </a:cubicBezTo>
                    <a:cubicBezTo>
                      <a:pt x="302800" y="185089"/>
                      <a:pt x="313049" y="166696"/>
                      <a:pt x="314933" y="142718"/>
                    </a:cubicBezTo>
                    <a:cubicBezTo>
                      <a:pt x="306726" y="142401"/>
                      <a:pt x="299111" y="141975"/>
                      <a:pt x="291729" y="141710"/>
                    </a:cubicBezTo>
                    <a:cubicBezTo>
                      <a:pt x="288305" y="184917"/>
                      <a:pt x="240257" y="198277"/>
                      <a:pt x="204653" y="172059"/>
                    </a:cubicBezTo>
                    <a:cubicBezTo>
                      <a:pt x="199850" y="178039"/>
                      <a:pt x="195085" y="184217"/>
                      <a:pt x="190282" y="190196"/>
                    </a:cubicBezTo>
                    <a:cubicBezTo>
                      <a:pt x="203291" y="203274"/>
                      <a:pt x="223160" y="209381"/>
                      <a:pt x="254302" y="210348"/>
                    </a:cubicBezTo>
                    <a:cubicBezTo>
                      <a:pt x="258834" y="241492"/>
                      <a:pt x="238558" y="268460"/>
                      <a:pt x="206445" y="272154"/>
                    </a:cubicBezTo>
                    <a:cubicBezTo>
                      <a:pt x="171144" y="276232"/>
                      <a:pt x="139743" y="266146"/>
                      <a:pt x="114462" y="240670"/>
                    </a:cubicBezTo>
                    <a:cubicBezTo>
                      <a:pt x="86234" y="212479"/>
                      <a:pt x="89402" y="167894"/>
                      <a:pt x="120246" y="146306"/>
                    </a:cubicBezTo>
                    <a:cubicBezTo>
                      <a:pt x="131958" y="138030"/>
                      <a:pt x="145083" y="135198"/>
                      <a:pt x="159117" y="137290"/>
                    </a:cubicBezTo>
                    <a:cubicBezTo>
                      <a:pt x="163311" y="137940"/>
                      <a:pt x="165136" y="136789"/>
                      <a:pt x="166880" y="133004"/>
                    </a:cubicBezTo>
                    <a:cubicBezTo>
                      <a:pt x="177313" y="110095"/>
                      <a:pt x="189847" y="88630"/>
                      <a:pt x="208914" y="71662"/>
                    </a:cubicBezTo>
                    <a:cubicBezTo>
                      <a:pt x="216957" y="64472"/>
                      <a:pt x="225490" y="58567"/>
                      <a:pt x="234805" y="54681"/>
                    </a:cubicBezTo>
                    <a:close/>
                    <a:moveTo>
                      <a:pt x="518054" y="685"/>
                    </a:moveTo>
                    <a:cubicBezTo>
                      <a:pt x="535695" y="-1964"/>
                      <a:pt x="551960" y="3383"/>
                      <a:pt x="567481" y="11310"/>
                    </a:cubicBezTo>
                    <a:cubicBezTo>
                      <a:pt x="586392" y="21056"/>
                      <a:pt x="602181" y="34843"/>
                      <a:pt x="617166" y="49796"/>
                    </a:cubicBezTo>
                    <a:cubicBezTo>
                      <a:pt x="619412" y="52029"/>
                      <a:pt x="621119" y="53546"/>
                      <a:pt x="624803" y="51439"/>
                    </a:cubicBezTo>
                    <a:cubicBezTo>
                      <a:pt x="645553" y="40272"/>
                      <a:pt x="666213" y="40732"/>
                      <a:pt x="685335" y="54921"/>
                    </a:cubicBezTo>
                    <a:cubicBezTo>
                      <a:pt x="704960" y="69628"/>
                      <a:pt x="713618" y="90027"/>
                      <a:pt x="709531" y="114208"/>
                    </a:cubicBezTo>
                    <a:cubicBezTo>
                      <a:pt x="704617" y="143838"/>
                      <a:pt x="686008" y="164388"/>
                      <a:pt x="661812" y="180063"/>
                    </a:cubicBezTo>
                    <a:cubicBezTo>
                      <a:pt x="646343" y="190051"/>
                      <a:pt x="629358" y="196244"/>
                      <a:pt x="610202" y="195099"/>
                    </a:cubicBezTo>
                    <a:cubicBezTo>
                      <a:pt x="586961" y="193894"/>
                      <a:pt x="565244" y="174481"/>
                      <a:pt x="562692" y="152954"/>
                    </a:cubicBezTo>
                    <a:cubicBezTo>
                      <a:pt x="585571" y="146688"/>
                      <a:pt x="602749" y="132718"/>
                      <a:pt x="615624" y="112005"/>
                    </a:cubicBezTo>
                    <a:cubicBezTo>
                      <a:pt x="608733" y="107779"/>
                      <a:pt x="602074" y="103714"/>
                      <a:pt x="594985" y="99523"/>
                    </a:cubicBezTo>
                    <a:cubicBezTo>
                      <a:pt x="584014" y="116217"/>
                      <a:pt x="569428" y="127672"/>
                      <a:pt x="549403" y="129539"/>
                    </a:cubicBezTo>
                    <a:cubicBezTo>
                      <a:pt x="528196" y="131624"/>
                      <a:pt x="513136" y="121778"/>
                      <a:pt x="503638" y="102348"/>
                    </a:cubicBezTo>
                    <a:cubicBezTo>
                      <a:pt x="496480" y="105504"/>
                      <a:pt x="489322" y="108659"/>
                      <a:pt x="481968" y="111852"/>
                    </a:cubicBezTo>
                    <a:cubicBezTo>
                      <a:pt x="491757" y="132858"/>
                      <a:pt x="507348" y="146680"/>
                      <a:pt x="529275" y="151795"/>
                    </a:cubicBezTo>
                    <a:cubicBezTo>
                      <a:pt x="536517" y="153512"/>
                      <a:pt x="538661" y="157394"/>
                      <a:pt x="540380" y="163391"/>
                    </a:cubicBezTo>
                    <a:cubicBezTo>
                      <a:pt x="547848" y="187270"/>
                      <a:pt x="562876" y="204659"/>
                      <a:pt x="586552" y="213729"/>
                    </a:cubicBezTo>
                    <a:cubicBezTo>
                      <a:pt x="601672" y="219490"/>
                      <a:pt x="617458" y="220036"/>
                      <a:pt x="633128" y="217751"/>
                    </a:cubicBezTo>
                    <a:cubicBezTo>
                      <a:pt x="632490" y="226425"/>
                      <a:pt x="631028" y="235047"/>
                      <a:pt x="631375" y="243538"/>
                    </a:cubicBezTo>
                    <a:cubicBezTo>
                      <a:pt x="632531" y="271842"/>
                      <a:pt x="644151" y="293936"/>
                      <a:pt x="670400" y="307011"/>
                    </a:cubicBezTo>
                    <a:cubicBezTo>
                      <a:pt x="672391" y="307865"/>
                      <a:pt x="674389" y="310959"/>
                      <a:pt x="674359" y="313002"/>
                    </a:cubicBezTo>
                    <a:cubicBezTo>
                      <a:pt x="674507" y="327029"/>
                      <a:pt x="678128" y="340009"/>
                      <a:pt x="686366" y="351523"/>
                    </a:cubicBezTo>
                    <a:cubicBezTo>
                      <a:pt x="688597" y="354777"/>
                      <a:pt x="688444" y="357250"/>
                      <a:pt x="686786" y="360408"/>
                    </a:cubicBezTo>
                    <a:cubicBezTo>
                      <a:pt x="674346" y="383485"/>
                      <a:pt x="647586" y="391893"/>
                      <a:pt x="624276" y="379293"/>
                    </a:cubicBezTo>
                    <a:cubicBezTo>
                      <a:pt x="622212" y="378045"/>
                      <a:pt x="620696" y="374251"/>
                      <a:pt x="620186" y="371494"/>
                    </a:cubicBezTo>
                    <a:cubicBezTo>
                      <a:pt x="616003" y="343340"/>
                      <a:pt x="601859" y="321918"/>
                      <a:pt x="577039" y="307763"/>
                    </a:cubicBezTo>
                    <a:cubicBezTo>
                      <a:pt x="575443" y="306837"/>
                      <a:pt x="573488" y="306179"/>
                      <a:pt x="571263" y="305164"/>
                    </a:cubicBezTo>
                    <a:cubicBezTo>
                      <a:pt x="567934" y="312501"/>
                      <a:pt x="564766" y="319605"/>
                      <a:pt x="561472" y="327139"/>
                    </a:cubicBezTo>
                    <a:cubicBezTo>
                      <a:pt x="582070" y="337186"/>
                      <a:pt x="594443" y="353436"/>
                      <a:pt x="596193" y="376131"/>
                    </a:cubicBezTo>
                    <a:cubicBezTo>
                      <a:pt x="598066" y="398396"/>
                      <a:pt x="590093" y="416979"/>
                      <a:pt x="571697" y="430972"/>
                    </a:cubicBezTo>
                    <a:cubicBezTo>
                      <a:pt x="575998" y="437714"/>
                      <a:pt x="580263" y="444259"/>
                      <a:pt x="584565" y="451001"/>
                    </a:cubicBezTo>
                    <a:cubicBezTo>
                      <a:pt x="602215" y="439591"/>
                      <a:pt x="612471" y="423437"/>
                      <a:pt x="618292" y="404232"/>
                    </a:cubicBezTo>
                    <a:cubicBezTo>
                      <a:pt x="656636" y="417720"/>
                      <a:pt x="688185" y="404353"/>
                      <a:pt x="707017" y="373985"/>
                    </a:cubicBezTo>
                    <a:cubicBezTo>
                      <a:pt x="717097" y="377826"/>
                      <a:pt x="726965" y="382724"/>
                      <a:pt x="737381" y="385077"/>
                    </a:cubicBezTo>
                    <a:cubicBezTo>
                      <a:pt x="747600" y="387467"/>
                      <a:pt x="758243" y="387740"/>
                      <a:pt x="767814" y="388823"/>
                    </a:cubicBezTo>
                    <a:cubicBezTo>
                      <a:pt x="767007" y="400991"/>
                      <a:pt x="766309" y="413750"/>
                      <a:pt x="765487" y="426939"/>
                    </a:cubicBezTo>
                    <a:cubicBezTo>
                      <a:pt x="708784" y="427639"/>
                      <a:pt x="673764" y="455296"/>
                      <a:pt x="665711" y="514227"/>
                    </a:cubicBezTo>
                    <a:cubicBezTo>
                      <a:pt x="646576" y="514301"/>
                      <a:pt x="629861" y="520852"/>
                      <a:pt x="615799" y="534043"/>
                    </a:cubicBezTo>
                    <a:cubicBezTo>
                      <a:pt x="614762" y="535049"/>
                      <a:pt x="612633" y="535647"/>
                      <a:pt x="611378" y="535471"/>
                    </a:cubicBezTo>
                    <a:cubicBezTo>
                      <a:pt x="587569" y="530093"/>
                      <a:pt x="565924" y="535315"/>
                      <a:pt x="545354" y="547467"/>
                    </a:cubicBezTo>
                    <a:cubicBezTo>
                      <a:pt x="544800" y="547774"/>
                      <a:pt x="544172" y="547686"/>
                      <a:pt x="543618" y="547992"/>
                    </a:cubicBezTo>
                    <a:cubicBezTo>
                      <a:pt x="504751" y="508527"/>
                      <a:pt x="497966" y="435430"/>
                      <a:pt x="543114" y="378809"/>
                    </a:cubicBezTo>
                    <a:cubicBezTo>
                      <a:pt x="513284" y="360692"/>
                      <a:pt x="490336" y="336822"/>
                      <a:pt x="481297" y="302233"/>
                    </a:cubicBezTo>
                    <a:cubicBezTo>
                      <a:pt x="471988" y="267287"/>
                      <a:pt x="479922" y="235266"/>
                      <a:pt x="497521" y="205940"/>
                    </a:cubicBezTo>
                    <a:cubicBezTo>
                      <a:pt x="488494" y="194571"/>
                      <a:pt x="478826" y="184135"/>
                      <a:pt x="471375" y="172476"/>
                    </a:cubicBezTo>
                    <a:cubicBezTo>
                      <a:pt x="446267" y="132505"/>
                      <a:pt x="440053" y="90061"/>
                      <a:pt x="460261" y="46197"/>
                    </a:cubicBezTo>
                    <a:cubicBezTo>
                      <a:pt x="471621" y="21691"/>
                      <a:pt x="490099" y="4833"/>
                      <a:pt x="518054" y="685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902702-6E9D-4F71-B0BF-7B5C28426FCB}"/>
                </a:ext>
              </a:extLst>
            </p:cNvPr>
            <p:cNvGrpSpPr/>
            <p:nvPr/>
          </p:nvGrpSpPr>
          <p:grpSpPr>
            <a:xfrm>
              <a:off x="847144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51D0212-9E5D-4A12-B3C8-B35A811F903B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A16721E-A83C-4791-947D-23778CD2FAC1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1B0DF78-1523-454E-8224-23937EF28BE6}"/>
                </a:ext>
              </a:extLst>
            </p:cNvPr>
            <p:cNvGrpSpPr/>
            <p:nvPr/>
          </p:nvGrpSpPr>
          <p:grpSpPr>
            <a:xfrm>
              <a:off x="5361356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1A5F0D2-1F01-4AFE-AFB3-57FB85E9B93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FCB66E7-E059-4EB8-AC5C-DFF90A1FB209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74CC4A3-3A82-451F-96BF-7E17A482986B}"/>
                </a:ext>
              </a:extLst>
            </p:cNvPr>
            <p:cNvGrpSpPr/>
            <p:nvPr/>
          </p:nvGrpSpPr>
          <p:grpSpPr>
            <a:xfrm>
              <a:off x="9875566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6E8BD41-338A-4E84-863C-22CE001D994A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495F3E1-DDA6-44EE-9CF9-C160FCAF866A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E171B0-E231-48EB-809E-DA46FDF698F1}"/>
                </a:ext>
              </a:extLst>
            </p:cNvPr>
            <p:cNvGrpSpPr/>
            <p:nvPr/>
          </p:nvGrpSpPr>
          <p:grpSpPr>
            <a:xfrm>
              <a:off x="7618462" y="3314299"/>
              <a:ext cx="1480187" cy="2384318"/>
              <a:chOff x="6004432" y="2815287"/>
              <a:chExt cx="1480187" cy="2384318"/>
            </a:xfrm>
            <a:solidFill>
              <a:schemeClr val="bg1"/>
            </a:solidFill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759E692-EDB9-4FB0-9C73-E38225B4F631}"/>
                  </a:ext>
                </a:extLst>
              </p:cNvPr>
              <p:cNvSpPr/>
              <p:nvPr/>
            </p:nvSpPr>
            <p:spPr>
              <a:xfrm>
                <a:off x="6004432" y="2815287"/>
                <a:ext cx="1480187" cy="2384318"/>
              </a:xfrm>
              <a:custGeom>
                <a:avLst/>
                <a:gdLst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69955 w 1537011"/>
                  <a:gd name="connsiteY16" fmla="*/ 2463220 h 2480745"/>
                  <a:gd name="connsiteX17" fmla="*/ 500911 w 1537011"/>
                  <a:gd name="connsiteY17" fmla="*/ 2459508 h 2480745"/>
                  <a:gd name="connsiteX18" fmla="*/ 447457 w 1537011"/>
                  <a:gd name="connsiteY18" fmla="*/ 2446887 h 2480745"/>
                  <a:gd name="connsiteX19" fmla="*/ 391775 w 1537011"/>
                  <a:gd name="connsiteY19" fmla="*/ 2352600 h 2480745"/>
                  <a:gd name="connsiteX20" fmla="*/ 470472 w 1537011"/>
                  <a:gd name="connsiteY20" fmla="*/ 2270192 h 2480745"/>
                  <a:gd name="connsiteX21" fmla="*/ 460819 w 1537011"/>
                  <a:gd name="connsiteY21" fmla="*/ 2117997 h 2480745"/>
                  <a:gd name="connsiteX22" fmla="*/ 417759 w 1537011"/>
                  <a:gd name="connsiteY22" fmla="*/ 2125420 h 2480745"/>
                  <a:gd name="connsiteX23" fmla="*/ 390290 w 1537011"/>
                  <a:gd name="connsiteY23" fmla="*/ 2156602 h 2480745"/>
                  <a:gd name="connsiteX24" fmla="*/ 414047 w 1537011"/>
                  <a:gd name="connsiteY24" fmla="*/ 2190753 h 2480745"/>
                  <a:gd name="connsiteX25" fmla="*/ 458592 w 1537011"/>
                  <a:gd name="connsiteY25" fmla="*/ 2201147 h 2480745"/>
                  <a:gd name="connsiteX26" fmla="*/ 763724 w 1537011"/>
                  <a:gd name="connsiteY26" fmla="*/ 2210798 h 2480745"/>
                  <a:gd name="connsiteX27" fmla="*/ 1054751 w 1537011"/>
                  <a:gd name="connsiteY27" fmla="*/ 2220450 h 2480745"/>
                  <a:gd name="connsiteX28" fmla="*/ 1106721 w 1537011"/>
                  <a:gd name="connsiteY28" fmla="*/ 2215253 h 2480745"/>
                  <a:gd name="connsiteX29" fmla="*/ 1136417 w 1537011"/>
                  <a:gd name="connsiteY29" fmla="*/ 2182586 h 2480745"/>
                  <a:gd name="connsiteX30" fmla="*/ 1110433 w 1537011"/>
                  <a:gd name="connsiteY30" fmla="*/ 2146950 h 2480745"/>
                  <a:gd name="connsiteX31" fmla="*/ 1045100 w 1537011"/>
                  <a:gd name="connsiteY31" fmla="*/ 2136557 h 2480745"/>
                  <a:gd name="connsiteX32" fmla="*/ 460819 w 1537011"/>
                  <a:gd name="connsiteY32" fmla="*/ 2117997 h 2480745"/>
                  <a:gd name="connsiteX33" fmla="*/ 425926 w 1537011"/>
                  <a:gd name="connsiteY33" fmla="*/ 2063800 h 2480745"/>
                  <a:gd name="connsiteX34" fmla="*/ 465274 w 1537011"/>
                  <a:gd name="connsiteY34" fmla="*/ 2065285 h 2480745"/>
                  <a:gd name="connsiteX35" fmla="*/ 506849 w 1537011"/>
                  <a:gd name="connsiteY35" fmla="*/ 2066770 h 2480745"/>
                  <a:gd name="connsiteX36" fmla="*/ 526151 w 1537011"/>
                  <a:gd name="connsiteY36" fmla="*/ 2066770 h 2480745"/>
                  <a:gd name="connsiteX37" fmla="*/ 1096326 w 1537011"/>
                  <a:gd name="connsiteY37" fmla="*/ 2083845 h 2480745"/>
                  <a:gd name="connsiteX38" fmla="*/ 1137159 w 1537011"/>
                  <a:gd name="connsiteY38" fmla="*/ 2097209 h 2480745"/>
                  <a:gd name="connsiteX39" fmla="*/ 1192840 w 1537011"/>
                  <a:gd name="connsiteY39" fmla="*/ 2187041 h 2480745"/>
                  <a:gd name="connsiteX40" fmla="*/ 1128251 w 1537011"/>
                  <a:gd name="connsiteY40" fmla="*/ 2267964 h 2480745"/>
                  <a:gd name="connsiteX41" fmla="*/ 1097811 w 1537011"/>
                  <a:gd name="connsiteY41" fmla="*/ 2276131 h 2480745"/>
                  <a:gd name="connsiteX42" fmla="*/ 443001 w 1537011"/>
                  <a:gd name="connsiteY42" fmla="*/ 2256828 h 2480745"/>
                  <a:gd name="connsiteX43" fmla="*/ 338320 w 1537011"/>
                  <a:gd name="connsiteY43" fmla="*/ 2126163 h 2480745"/>
                  <a:gd name="connsiteX44" fmla="*/ 425926 w 1537011"/>
                  <a:gd name="connsiteY44" fmla="*/ 2063800 h 2480745"/>
                  <a:gd name="connsiteX45" fmla="*/ 446713 w 1537011"/>
                  <a:gd name="connsiteY45" fmla="*/ 1916802 h 2480745"/>
                  <a:gd name="connsiteX46" fmla="*/ 390289 w 1537011"/>
                  <a:gd name="connsiteY46" fmla="*/ 1927939 h 2480745"/>
                  <a:gd name="connsiteX47" fmla="*/ 388062 w 1537011"/>
                  <a:gd name="connsiteY47" fmla="*/ 1982877 h 2480745"/>
                  <a:gd name="connsiteX48" fmla="*/ 440773 w 1537011"/>
                  <a:gd name="connsiteY48" fmla="*/ 1996983 h 2480745"/>
                  <a:gd name="connsiteX49" fmla="*/ 1098555 w 1537011"/>
                  <a:gd name="connsiteY49" fmla="*/ 2018513 h 2480745"/>
                  <a:gd name="connsiteX50" fmla="*/ 1149038 w 1537011"/>
                  <a:gd name="connsiteY50" fmla="*/ 2008119 h 2480745"/>
                  <a:gd name="connsiteX51" fmla="*/ 1151266 w 1537011"/>
                  <a:gd name="connsiteY51" fmla="*/ 1952438 h 2480745"/>
                  <a:gd name="connsiteX52" fmla="*/ 1098555 w 1537011"/>
                  <a:gd name="connsiteY52" fmla="*/ 1937590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65995 w 1537011"/>
                  <a:gd name="connsiteY15" fmla="*/ 2480745 h 2480745"/>
                  <a:gd name="connsiteX16" fmla="*/ 500911 w 1537011"/>
                  <a:gd name="connsiteY16" fmla="*/ 2459508 h 2480745"/>
                  <a:gd name="connsiteX17" fmla="*/ 447457 w 1537011"/>
                  <a:gd name="connsiteY17" fmla="*/ 2446887 h 2480745"/>
                  <a:gd name="connsiteX18" fmla="*/ 391775 w 1537011"/>
                  <a:gd name="connsiteY18" fmla="*/ 2352600 h 2480745"/>
                  <a:gd name="connsiteX19" fmla="*/ 470472 w 1537011"/>
                  <a:gd name="connsiteY19" fmla="*/ 2270192 h 2480745"/>
                  <a:gd name="connsiteX20" fmla="*/ 460819 w 1537011"/>
                  <a:gd name="connsiteY20" fmla="*/ 2117997 h 2480745"/>
                  <a:gd name="connsiteX21" fmla="*/ 417759 w 1537011"/>
                  <a:gd name="connsiteY21" fmla="*/ 2125420 h 2480745"/>
                  <a:gd name="connsiteX22" fmla="*/ 390290 w 1537011"/>
                  <a:gd name="connsiteY22" fmla="*/ 2156602 h 2480745"/>
                  <a:gd name="connsiteX23" fmla="*/ 414047 w 1537011"/>
                  <a:gd name="connsiteY23" fmla="*/ 2190753 h 2480745"/>
                  <a:gd name="connsiteX24" fmla="*/ 458592 w 1537011"/>
                  <a:gd name="connsiteY24" fmla="*/ 2201147 h 2480745"/>
                  <a:gd name="connsiteX25" fmla="*/ 763724 w 1537011"/>
                  <a:gd name="connsiteY25" fmla="*/ 2210798 h 2480745"/>
                  <a:gd name="connsiteX26" fmla="*/ 1054751 w 1537011"/>
                  <a:gd name="connsiteY26" fmla="*/ 2220450 h 2480745"/>
                  <a:gd name="connsiteX27" fmla="*/ 1106721 w 1537011"/>
                  <a:gd name="connsiteY27" fmla="*/ 2215253 h 2480745"/>
                  <a:gd name="connsiteX28" fmla="*/ 1136417 w 1537011"/>
                  <a:gd name="connsiteY28" fmla="*/ 2182586 h 2480745"/>
                  <a:gd name="connsiteX29" fmla="*/ 1110433 w 1537011"/>
                  <a:gd name="connsiteY29" fmla="*/ 2146950 h 2480745"/>
                  <a:gd name="connsiteX30" fmla="*/ 1045100 w 1537011"/>
                  <a:gd name="connsiteY30" fmla="*/ 2136557 h 2480745"/>
                  <a:gd name="connsiteX31" fmla="*/ 460819 w 1537011"/>
                  <a:gd name="connsiteY31" fmla="*/ 2117997 h 2480745"/>
                  <a:gd name="connsiteX32" fmla="*/ 425926 w 1537011"/>
                  <a:gd name="connsiteY32" fmla="*/ 2063800 h 2480745"/>
                  <a:gd name="connsiteX33" fmla="*/ 465274 w 1537011"/>
                  <a:gd name="connsiteY33" fmla="*/ 2065285 h 2480745"/>
                  <a:gd name="connsiteX34" fmla="*/ 506849 w 1537011"/>
                  <a:gd name="connsiteY34" fmla="*/ 2066770 h 2480745"/>
                  <a:gd name="connsiteX35" fmla="*/ 526151 w 1537011"/>
                  <a:gd name="connsiteY35" fmla="*/ 2066770 h 2480745"/>
                  <a:gd name="connsiteX36" fmla="*/ 1096326 w 1537011"/>
                  <a:gd name="connsiteY36" fmla="*/ 2083845 h 2480745"/>
                  <a:gd name="connsiteX37" fmla="*/ 1137159 w 1537011"/>
                  <a:gd name="connsiteY37" fmla="*/ 2097209 h 2480745"/>
                  <a:gd name="connsiteX38" fmla="*/ 1192840 w 1537011"/>
                  <a:gd name="connsiteY38" fmla="*/ 2187041 h 2480745"/>
                  <a:gd name="connsiteX39" fmla="*/ 1128251 w 1537011"/>
                  <a:gd name="connsiteY39" fmla="*/ 2267964 h 2480745"/>
                  <a:gd name="connsiteX40" fmla="*/ 1097811 w 1537011"/>
                  <a:gd name="connsiteY40" fmla="*/ 2276131 h 2480745"/>
                  <a:gd name="connsiteX41" fmla="*/ 443001 w 1537011"/>
                  <a:gd name="connsiteY41" fmla="*/ 2256828 h 2480745"/>
                  <a:gd name="connsiteX42" fmla="*/ 338320 w 1537011"/>
                  <a:gd name="connsiteY42" fmla="*/ 2126163 h 2480745"/>
                  <a:gd name="connsiteX43" fmla="*/ 425926 w 1537011"/>
                  <a:gd name="connsiteY43" fmla="*/ 2063800 h 2480745"/>
                  <a:gd name="connsiteX44" fmla="*/ 446713 w 1537011"/>
                  <a:gd name="connsiteY44" fmla="*/ 1916802 h 2480745"/>
                  <a:gd name="connsiteX45" fmla="*/ 390289 w 1537011"/>
                  <a:gd name="connsiteY45" fmla="*/ 1927939 h 2480745"/>
                  <a:gd name="connsiteX46" fmla="*/ 388062 w 1537011"/>
                  <a:gd name="connsiteY46" fmla="*/ 1982877 h 2480745"/>
                  <a:gd name="connsiteX47" fmla="*/ 440773 w 1537011"/>
                  <a:gd name="connsiteY47" fmla="*/ 1996983 h 2480745"/>
                  <a:gd name="connsiteX48" fmla="*/ 1098555 w 1537011"/>
                  <a:gd name="connsiteY48" fmla="*/ 2018513 h 2480745"/>
                  <a:gd name="connsiteX49" fmla="*/ 1149038 w 1537011"/>
                  <a:gd name="connsiteY49" fmla="*/ 2008119 h 2480745"/>
                  <a:gd name="connsiteX50" fmla="*/ 1151266 w 1537011"/>
                  <a:gd name="connsiteY50" fmla="*/ 1952438 h 2480745"/>
                  <a:gd name="connsiteX51" fmla="*/ 1098555 w 1537011"/>
                  <a:gd name="connsiteY51" fmla="*/ 1937590 h 2480745"/>
                  <a:gd name="connsiteX52" fmla="*/ 446713 w 1537011"/>
                  <a:gd name="connsiteY52" fmla="*/ 1916802 h 2480745"/>
                  <a:gd name="connsiteX53" fmla="*/ 523923 w 1537011"/>
                  <a:gd name="connsiteY53" fmla="*/ 192914 h 2480745"/>
                  <a:gd name="connsiteX54" fmla="*/ 408107 w 1537011"/>
                  <a:gd name="connsiteY54" fmla="*/ 273095 h 2480745"/>
                  <a:gd name="connsiteX55" fmla="*/ 183898 w 1537011"/>
                  <a:gd name="connsiteY55" fmla="*/ 552985 h 2480745"/>
                  <a:gd name="connsiteX56" fmla="*/ 150488 w 1537011"/>
                  <a:gd name="connsiteY56" fmla="*/ 820997 h 2480745"/>
                  <a:gd name="connsiteX57" fmla="*/ 244033 w 1537011"/>
                  <a:gd name="connsiteY57" fmla="*/ 1149145 h 2480745"/>
                  <a:gd name="connsiteX58" fmla="*/ 242548 w 1537011"/>
                  <a:gd name="connsiteY58" fmla="*/ 1156569 h 2480745"/>
                  <a:gd name="connsiteX59" fmla="*/ 154200 w 1537011"/>
                  <a:gd name="connsiteY59" fmla="*/ 950920 h 2480745"/>
                  <a:gd name="connsiteX60" fmla="*/ 131186 w 1537011"/>
                  <a:gd name="connsiteY60" fmla="*/ 648757 h 2480745"/>
                  <a:gd name="connsiteX61" fmla="*/ 215821 w 1537011"/>
                  <a:gd name="connsiteY61" fmla="*/ 443851 h 2480745"/>
                  <a:gd name="connsiteX62" fmla="*/ 500165 w 1537011"/>
                  <a:gd name="connsiteY62" fmla="*/ 201081 h 2480745"/>
                  <a:gd name="connsiteX63" fmla="*/ 523923 w 1537011"/>
                  <a:gd name="connsiteY63" fmla="*/ 192914 h 2480745"/>
                  <a:gd name="connsiteX64" fmla="*/ 800630 w 1537011"/>
                  <a:gd name="connsiteY64" fmla="*/ 46764 h 2480745"/>
                  <a:gd name="connsiteX65" fmla="*/ 713588 w 1537011"/>
                  <a:gd name="connsiteY65" fmla="*/ 47343 h 2480745"/>
                  <a:gd name="connsiteX66" fmla="*/ 595938 w 1537011"/>
                  <a:gd name="connsiteY66" fmla="*/ 67446 h 2480745"/>
                  <a:gd name="connsiteX67" fmla="*/ 175732 w 1537011"/>
                  <a:gd name="connsiteY67" fmla="*/ 344366 h 2480745"/>
                  <a:gd name="connsiteX68" fmla="*/ 49521 w 1537011"/>
                  <a:gd name="connsiteY68" fmla="*/ 655438 h 2480745"/>
                  <a:gd name="connsiteX69" fmla="*/ 137126 w 1537011"/>
                  <a:gd name="connsiteY69" fmla="*/ 1109796 h 2480745"/>
                  <a:gd name="connsiteX70" fmla="*/ 310109 w 1537011"/>
                  <a:gd name="connsiteY70" fmla="*/ 1387460 h 2480745"/>
                  <a:gd name="connsiteX71" fmla="*/ 440773 w 1537011"/>
                  <a:gd name="connsiteY71" fmla="*/ 1695562 h 2480745"/>
                  <a:gd name="connsiteX72" fmla="*/ 460819 w 1537011"/>
                  <a:gd name="connsiteY72" fmla="*/ 1792076 h 2480745"/>
                  <a:gd name="connsiteX73" fmla="*/ 492743 w 1537011"/>
                  <a:gd name="connsiteY73" fmla="*/ 1817318 h 2480745"/>
                  <a:gd name="connsiteX74" fmla="*/ 1065146 w 1537011"/>
                  <a:gd name="connsiteY74" fmla="*/ 1836621 h 2480745"/>
                  <a:gd name="connsiteX75" fmla="*/ 1089645 w 1537011"/>
                  <a:gd name="connsiteY75" fmla="*/ 1818803 h 2480745"/>
                  <a:gd name="connsiteX76" fmla="*/ 1116372 w 1537011"/>
                  <a:gd name="connsiteY76" fmla="*/ 1688138 h 2480745"/>
                  <a:gd name="connsiteX77" fmla="*/ 1268567 w 1537011"/>
                  <a:gd name="connsiteY77" fmla="*/ 1319900 h 2480745"/>
                  <a:gd name="connsiteX78" fmla="*/ 1376960 w 1537011"/>
                  <a:gd name="connsiteY78" fmla="*/ 1166220 h 2480745"/>
                  <a:gd name="connsiteX79" fmla="*/ 1468276 w 1537011"/>
                  <a:gd name="connsiteY79" fmla="*/ 916026 h 2480745"/>
                  <a:gd name="connsiteX80" fmla="*/ 1468276 w 1537011"/>
                  <a:gd name="connsiteY80" fmla="*/ 599015 h 2480745"/>
                  <a:gd name="connsiteX81" fmla="*/ 1056236 w 1537011"/>
                  <a:gd name="connsiteY81" fmla="*/ 110506 h 2480745"/>
                  <a:gd name="connsiteX82" fmla="*/ 800630 w 1537011"/>
                  <a:gd name="connsiteY82" fmla="*/ 46764 h 2480745"/>
                  <a:gd name="connsiteX83" fmla="*/ 794163 w 1537011"/>
                  <a:gd name="connsiteY83" fmla="*/ 814 h 2480745"/>
                  <a:gd name="connsiteX84" fmla="*/ 1036191 w 1537011"/>
                  <a:gd name="connsiteY84" fmla="*/ 52598 h 2480745"/>
                  <a:gd name="connsiteX85" fmla="*/ 1503912 w 1537011"/>
                  <a:gd name="connsiteY85" fmla="*/ 551500 h 2480745"/>
                  <a:gd name="connsiteX86" fmla="*/ 1518761 w 1537011"/>
                  <a:gd name="connsiteY86" fmla="*/ 910830 h 2480745"/>
                  <a:gd name="connsiteX87" fmla="*/ 1377702 w 1537011"/>
                  <a:gd name="connsiteY87" fmla="*/ 1250855 h 2480745"/>
                  <a:gd name="connsiteX88" fmla="*/ 1264855 w 1537011"/>
                  <a:gd name="connsiteY88" fmla="*/ 1406020 h 2480745"/>
                  <a:gd name="connsiteX89" fmla="*/ 1163144 w 1537011"/>
                  <a:gd name="connsiteY89" fmla="*/ 1694078 h 2480745"/>
                  <a:gd name="connsiteX90" fmla="*/ 1115630 w 1537011"/>
                  <a:gd name="connsiteY90" fmla="*/ 1876711 h 2480745"/>
                  <a:gd name="connsiteX91" fmla="*/ 1149781 w 1537011"/>
                  <a:gd name="connsiteY91" fmla="*/ 1887848 h 2480745"/>
                  <a:gd name="connsiteX92" fmla="*/ 1229961 w 1537011"/>
                  <a:gd name="connsiteY92" fmla="*/ 1991044 h 2480745"/>
                  <a:gd name="connsiteX93" fmla="*/ 1126023 w 1537011"/>
                  <a:gd name="connsiteY93" fmla="*/ 2077164 h 2480745"/>
                  <a:gd name="connsiteX94" fmla="*/ 1100038 w 1537011"/>
                  <a:gd name="connsiteY94" fmla="*/ 2077906 h 2480745"/>
                  <a:gd name="connsiteX95" fmla="*/ 423698 w 1537011"/>
                  <a:gd name="connsiteY95" fmla="*/ 2054891 h 2480745"/>
                  <a:gd name="connsiteX96" fmla="*/ 368017 w 1537011"/>
                  <a:gd name="connsiteY96" fmla="*/ 2039300 h 2480745"/>
                  <a:gd name="connsiteX97" fmla="*/ 311594 w 1537011"/>
                  <a:gd name="connsiteY97" fmla="*/ 1951695 h 2480745"/>
                  <a:gd name="connsiteX98" fmla="*/ 382123 w 1537011"/>
                  <a:gd name="connsiteY98" fmla="*/ 1867803 h 2480745"/>
                  <a:gd name="connsiteX99" fmla="*/ 434092 w 1537011"/>
                  <a:gd name="connsiteY99" fmla="*/ 1854439 h 2480745"/>
                  <a:gd name="connsiteX100" fmla="*/ 387320 w 1537011"/>
                  <a:gd name="connsiteY100" fmla="*/ 1655472 h 2480745"/>
                  <a:gd name="connsiteX101" fmla="*/ 301199 w 1537011"/>
                  <a:gd name="connsiteY101" fmla="*/ 1459474 h 2480745"/>
                  <a:gd name="connsiteX102" fmla="*/ 137869 w 1537011"/>
                  <a:gd name="connsiteY102" fmla="*/ 1212992 h 2480745"/>
                  <a:gd name="connsiteX103" fmla="*/ 2748 w 1537011"/>
                  <a:gd name="connsiteY103" fmla="*/ 664348 h 2480745"/>
                  <a:gd name="connsiteX104" fmla="*/ 145292 w 1537011"/>
                  <a:gd name="connsiteY104" fmla="*/ 308730 h 2480745"/>
                  <a:gd name="connsiteX105" fmla="*/ 549909 w 1537011"/>
                  <a:gd name="connsiteY105" fmla="*/ 32552 h 2480745"/>
                  <a:gd name="connsiteX106" fmla="*/ 794163 w 1537011"/>
                  <a:gd name="connsiteY106" fmla="*/ 814 h 2480745"/>
                  <a:gd name="connsiteX0" fmla="*/ 503138 w 1537011"/>
                  <a:gd name="connsiteY0" fmla="*/ 2319191 h 2480745"/>
                  <a:gd name="connsiteX1" fmla="*/ 443744 w 1537011"/>
                  <a:gd name="connsiteY1" fmla="*/ 2360024 h 2480745"/>
                  <a:gd name="connsiteX2" fmla="*/ 501653 w 1537011"/>
                  <a:gd name="connsiteY2" fmla="*/ 2403827 h 2480745"/>
                  <a:gd name="connsiteX3" fmla="*/ 1051782 w 1537011"/>
                  <a:gd name="connsiteY3" fmla="*/ 2420160 h 2480745"/>
                  <a:gd name="connsiteX4" fmla="*/ 1097070 w 1537011"/>
                  <a:gd name="connsiteY4" fmla="*/ 2383040 h 2480745"/>
                  <a:gd name="connsiteX5" fmla="*/ 1058465 w 1537011"/>
                  <a:gd name="connsiteY5" fmla="*/ 2339237 h 2480745"/>
                  <a:gd name="connsiteX6" fmla="*/ 503138 w 1537011"/>
                  <a:gd name="connsiteY6" fmla="*/ 2319191 h 2480745"/>
                  <a:gd name="connsiteX7" fmla="*/ 470472 w 1537011"/>
                  <a:gd name="connsiteY7" fmla="*/ 2270192 h 2480745"/>
                  <a:gd name="connsiteX8" fmla="*/ 525411 w 1537011"/>
                  <a:gd name="connsiteY8" fmla="*/ 2270192 h 2480745"/>
                  <a:gd name="connsiteX9" fmla="*/ 1067374 w 1537011"/>
                  <a:gd name="connsiteY9" fmla="*/ 2287268 h 2480745"/>
                  <a:gd name="connsiteX10" fmla="*/ 1152751 w 1537011"/>
                  <a:gd name="connsiteY10" fmla="*/ 2388236 h 2480745"/>
                  <a:gd name="connsiteX11" fmla="*/ 1054010 w 1537011"/>
                  <a:gd name="connsiteY11" fmla="*/ 2475841 h 2480745"/>
                  <a:gd name="connsiteX12" fmla="*/ 643455 w 1537011"/>
                  <a:gd name="connsiteY12" fmla="*/ 2463963 h 2480745"/>
                  <a:gd name="connsiteX13" fmla="*/ 608445 w 1537011"/>
                  <a:gd name="connsiteY13" fmla="*/ 2467907 h 2480745"/>
                  <a:gd name="connsiteX14" fmla="*/ 588812 w 1537011"/>
                  <a:gd name="connsiteY14" fmla="*/ 2480745 h 2480745"/>
                  <a:gd name="connsiteX15" fmla="*/ 500911 w 1537011"/>
                  <a:gd name="connsiteY15" fmla="*/ 2459508 h 2480745"/>
                  <a:gd name="connsiteX16" fmla="*/ 447457 w 1537011"/>
                  <a:gd name="connsiteY16" fmla="*/ 2446887 h 2480745"/>
                  <a:gd name="connsiteX17" fmla="*/ 391775 w 1537011"/>
                  <a:gd name="connsiteY17" fmla="*/ 2352600 h 2480745"/>
                  <a:gd name="connsiteX18" fmla="*/ 470472 w 1537011"/>
                  <a:gd name="connsiteY18" fmla="*/ 2270192 h 2480745"/>
                  <a:gd name="connsiteX19" fmla="*/ 460819 w 1537011"/>
                  <a:gd name="connsiteY19" fmla="*/ 2117997 h 2480745"/>
                  <a:gd name="connsiteX20" fmla="*/ 417759 w 1537011"/>
                  <a:gd name="connsiteY20" fmla="*/ 2125420 h 2480745"/>
                  <a:gd name="connsiteX21" fmla="*/ 390290 w 1537011"/>
                  <a:gd name="connsiteY21" fmla="*/ 2156602 h 2480745"/>
                  <a:gd name="connsiteX22" fmla="*/ 414047 w 1537011"/>
                  <a:gd name="connsiteY22" fmla="*/ 2190753 h 2480745"/>
                  <a:gd name="connsiteX23" fmla="*/ 458592 w 1537011"/>
                  <a:gd name="connsiteY23" fmla="*/ 2201147 h 2480745"/>
                  <a:gd name="connsiteX24" fmla="*/ 763724 w 1537011"/>
                  <a:gd name="connsiteY24" fmla="*/ 2210798 h 2480745"/>
                  <a:gd name="connsiteX25" fmla="*/ 1054751 w 1537011"/>
                  <a:gd name="connsiteY25" fmla="*/ 2220450 h 2480745"/>
                  <a:gd name="connsiteX26" fmla="*/ 1106721 w 1537011"/>
                  <a:gd name="connsiteY26" fmla="*/ 2215253 h 2480745"/>
                  <a:gd name="connsiteX27" fmla="*/ 1136417 w 1537011"/>
                  <a:gd name="connsiteY27" fmla="*/ 2182586 h 2480745"/>
                  <a:gd name="connsiteX28" fmla="*/ 1110433 w 1537011"/>
                  <a:gd name="connsiteY28" fmla="*/ 2146950 h 2480745"/>
                  <a:gd name="connsiteX29" fmla="*/ 1045100 w 1537011"/>
                  <a:gd name="connsiteY29" fmla="*/ 2136557 h 2480745"/>
                  <a:gd name="connsiteX30" fmla="*/ 460819 w 1537011"/>
                  <a:gd name="connsiteY30" fmla="*/ 2117997 h 2480745"/>
                  <a:gd name="connsiteX31" fmla="*/ 425926 w 1537011"/>
                  <a:gd name="connsiteY31" fmla="*/ 2063800 h 2480745"/>
                  <a:gd name="connsiteX32" fmla="*/ 465274 w 1537011"/>
                  <a:gd name="connsiteY32" fmla="*/ 2065285 h 2480745"/>
                  <a:gd name="connsiteX33" fmla="*/ 506849 w 1537011"/>
                  <a:gd name="connsiteY33" fmla="*/ 2066770 h 2480745"/>
                  <a:gd name="connsiteX34" fmla="*/ 526151 w 1537011"/>
                  <a:gd name="connsiteY34" fmla="*/ 2066770 h 2480745"/>
                  <a:gd name="connsiteX35" fmla="*/ 1096326 w 1537011"/>
                  <a:gd name="connsiteY35" fmla="*/ 2083845 h 2480745"/>
                  <a:gd name="connsiteX36" fmla="*/ 1137159 w 1537011"/>
                  <a:gd name="connsiteY36" fmla="*/ 2097209 h 2480745"/>
                  <a:gd name="connsiteX37" fmla="*/ 1192840 w 1537011"/>
                  <a:gd name="connsiteY37" fmla="*/ 2187041 h 2480745"/>
                  <a:gd name="connsiteX38" fmla="*/ 1128251 w 1537011"/>
                  <a:gd name="connsiteY38" fmla="*/ 2267964 h 2480745"/>
                  <a:gd name="connsiteX39" fmla="*/ 1097811 w 1537011"/>
                  <a:gd name="connsiteY39" fmla="*/ 2276131 h 2480745"/>
                  <a:gd name="connsiteX40" fmla="*/ 443001 w 1537011"/>
                  <a:gd name="connsiteY40" fmla="*/ 2256828 h 2480745"/>
                  <a:gd name="connsiteX41" fmla="*/ 338320 w 1537011"/>
                  <a:gd name="connsiteY41" fmla="*/ 2126163 h 2480745"/>
                  <a:gd name="connsiteX42" fmla="*/ 425926 w 1537011"/>
                  <a:gd name="connsiteY42" fmla="*/ 2063800 h 2480745"/>
                  <a:gd name="connsiteX43" fmla="*/ 446713 w 1537011"/>
                  <a:gd name="connsiteY43" fmla="*/ 1916802 h 2480745"/>
                  <a:gd name="connsiteX44" fmla="*/ 390289 w 1537011"/>
                  <a:gd name="connsiteY44" fmla="*/ 1927939 h 2480745"/>
                  <a:gd name="connsiteX45" fmla="*/ 388062 w 1537011"/>
                  <a:gd name="connsiteY45" fmla="*/ 1982877 h 2480745"/>
                  <a:gd name="connsiteX46" fmla="*/ 440773 w 1537011"/>
                  <a:gd name="connsiteY46" fmla="*/ 1996983 h 2480745"/>
                  <a:gd name="connsiteX47" fmla="*/ 1098555 w 1537011"/>
                  <a:gd name="connsiteY47" fmla="*/ 2018513 h 2480745"/>
                  <a:gd name="connsiteX48" fmla="*/ 1149038 w 1537011"/>
                  <a:gd name="connsiteY48" fmla="*/ 2008119 h 2480745"/>
                  <a:gd name="connsiteX49" fmla="*/ 1151266 w 1537011"/>
                  <a:gd name="connsiteY49" fmla="*/ 1952438 h 2480745"/>
                  <a:gd name="connsiteX50" fmla="*/ 1098555 w 1537011"/>
                  <a:gd name="connsiteY50" fmla="*/ 1937590 h 2480745"/>
                  <a:gd name="connsiteX51" fmla="*/ 446713 w 1537011"/>
                  <a:gd name="connsiteY51" fmla="*/ 1916802 h 2480745"/>
                  <a:gd name="connsiteX52" fmla="*/ 523923 w 1537011"/>
                  <a:gd name="connsiteY52" fmla="*/ 192914 h 2480745"/>
                  <a:gd name="connsiteX53" fmla="*/ 408107 w 1537011"/>
                  <a:gd name="connsiteY53" fmla="*/ 273095 h 2480745"/>
                  <a:gd name="connsiteX54" fmla="*/ 183898 w 1537011"/>
                  <a:gd name="connsiteY54" fmla="*/ 552985 h 2480745"/>
                  <a:gd name="connsiteX55" fmla="*/ 150488 w 1537011"/>
                  <a:gd name="connsiteY55" fmla="*/ 820997 h 2480745"/>
                  <a:gd name="connsiteX56" fmla="*/ 244033 w 1537011"/>
                  <a:gd name="connsiteY56" fmla="*/ 1149145 h 2480745"/>
                  <a:gd name="connsiteX57" fmla="*/ 242548 w 1537011"/>
                  <a:gd name="connsiteY57" fmla="*/ 1156569 h 2480745"/>
                  <a:gd name="connsiteX58" fmla="*/ 154200 w 1537011"/>
                  <a:gd name="connsiteY58" fmla="*/ 950920 h 2480745"/>
                  <a:gd name="connsiteX59" fmla="*/ 131186 w 1537011"/>
                  <a:gd name="connsiteY59" fmla="*/ 648757 h 2480745"/>
                  <a:gd name="connsiteX60" fmla="*/ 215821 w 1537011"/>
                  <a:gd name="connsiteY60" fmla="*/ 443851 h 2480745"/>
                  <a:gd name="connsiteX61" fmla="*/ 500165 w 1537011"/>
                  <a:gd name="connsiteY61" fmla="*/ 201081 h 2480745"/>
                  <a:gd name="connsiteX62" fmla="*/ 523923 w 1537011"/>
                  <a:gd name="connsiteY62" fmla="*/ 192914 h 2480745"/>
                  <a:gd name="connsiteX63" fmla="*/ 800630 w 1537011"/>
                  <a:gd name="connsiteY63" fmla="*/ 46764 h 2480745"/>
                  <a:gd name="connsiteX64" fmla="*/ 713588 w 1537011"/>
                  <a:gd name="connsiteY64" fmla="*/ 47343 h 2480745"/>
                  <a:gd name="connsiteX65" fmla="*/ 595938 w 1537011"/>
                  <a:gd name="connsiteY65" fmla="*/ 67446 h 2480745"/>
                  <a:gd name="connsiteX66" fmla="*/ 175732 w 1537011"/>
                  <a:gd name="connsiteY66" fmla="*/ 344366 h 2480745"/>
                  <a:gd name="connsiteX67" fmla="*/ 49521 w 1537011"/>
                  <a:gd name="connsiteY67" fmla="*/ 655438 h 2480745"/>
                  <a:gd name="connsiteX68" fmla="*/ 137126 w 1537011"/>
                  <a:gd name="connsiteY68" fmla="*/ 1109796 h 2480745"/>
                  <a:gd name="connsiteX69" fmla="*/ 310109 w 1537011"/>
                  <a:gd name="connsiteY69" fmla="*/ 1387460 h 2480745"/>
                  <a:gd name="connsiteX70" fmla="*/ 440773 w 1537011"/>
                  <a:gd name="connsiteY70" fmla="*/ 1695562 h 2480745"/>
                  <a:gd name="connsiteX71" fmla="*/ 460819 w 1537011"/>
                  <a:gd name="connsiteY71" fmla="*/ 1792076 h 2480745"/>
                  <a:gd name="connsiteX72" fmla="*/ 492743 w 1537011"/>
                  <a:gd name="connsiteY72" fmla="*/ 1817318 h 2480745"/>
                  <a:gd name="connsiteX73" fmla="*/ 1065146 w 1537011"/>
                  <a:gd name="connsiteY73" fmla="*/ 1836621 h 2480745"/>
                  <a:gd name="connsiteX74" fmla="*/ 1089645 w 1537011"/>
                  <a:gd name="connsiteY74" fmla="*/ 1818803 h 2480745"/>
                  <a:gd name="connsiteX75" fmla="*/ 1116372 w 1537011"/>
                  <a:gd name="connsiteY75" fmla="*/ 1688138 h 2480745"/>
                  <a:gd name="connsiteX76" fmla="*/ 1268567 w 1537011"/>
                  <a:gd name="connsiteY76" fmla="*/ 1319900 h 2480745"/>
                  <a:gd name="connsiteX77" fmla="*/ 1376960 w 1537011"/>
                  <a:gd name="connsiteY77" fmla="*/ 1166220 h 2480745"/>
                  <a:gd name="connsiteX78" fmla="*/ 1468276 w 1537011"/>
                  <a:gd name="connsiteY78" fmla="*/ 916026 h 2480745"/>
                  <a:gd name="connsiteX79" fmla="*/ 1468276 w 1537011"/>
                  <a:gd name="connsiteY79" fmla="*/ 599015 h 2480745"/>
                  <a:gd name="connsiteX80" fmla="*/ 1056236 w 1537011"/>
                  <a:gd name="connsiteY80" fmla="*/ 110506 h 2480745"/>
                  <a:gd name="connsiteX81" fmla="*/ 800630 w 1537011"/>
                  <a:gd name="connsiteY81" fmla="*/ 46764 h 2480745"/>
                  <a:gd name="connsiteX82" fmla="*/ 794163 w 1537011"/>
                  <a:gd name="connsiteY82" fmla="*/ 814 h 2480745"/>
                  <a:gd name="connsiteX83" fmla="*/ 1036191 w 1537011"/>
                  <a:gd name="connsiteY83" fmla="*/ 52598 h 2480745"/>
                  <a:gd name="connsiteX84" fmla="*/ 1503912 w 1537011"/>
                  <a:gd name="connsiteY84" fmla="*/ 551500 h 2480745"/>
                  <a:gd name="connsiteX85" fmla="*/ 1518761 w 1537011"/>
                  <a:gd name="connsiteY85" fmla="*/ 910830 h 2480745"/>
                  <a:gd name="connsiteX86" fmla="*/ 1377702 w 1537011"/>
                  <a:gd name="connsiteY86" fmla="*/ 1250855 h 2480745"/>
                  <a:gd name="connsiteX87" fmla="*/ 1264855 w 1537011"/>
                  <a:gd name="connsiteY87" fmla="*/ 1406020 h 2480745"/>
                  <a:gd name="connsiteX88" fmla="*/ 1163144 w 1537011"/>
                  <a:gd name="connsiteY88" fmla="*/ 1694078 h 2480745"/>
                  <a:gd name="connsiteX89" fmla="*/ 1115630 w 1537011"/>
                  <a:gd name="connsiteY89" fmla="*/ 1876711 h 2480745"/>
                  <a:gd name="connsiteX90" fmla="*/ 1149781 w 1537011"/>
                  <a:gd name="connsiteY90" fmla="*/ 1887848 h 2480745"/>
                  <a:gd name="connsiteX91" fmla="*/ 1229961 w 1537011"/>
                  <a:gd name="connsiteY91" fmla="*/ 1991044 h 2480745"/>
                  <a:gd name="connsiteX92" fmla="*/ 1126023 w 1537011"/>
                  <a:gd name="connsiteY92" fmla="*/ 2077164 h 2480745"/>
                  <a:gd name="connsiteX93" fmla="*/ 1100038 w 1537011"/>
                  <a:gd name="connsiteY93" fmla="*/ 2077906 h 2480745"/>
                  <a:gd name="connsiteX94" fmla="*/ 423698 w 1537011"/>
                  <a:gd name="connsiteY94" fmla="*/ 2054891 h 2480745"/>
                  <a:gd name="connsiteX95" fmla="*/ 368017 w 1537011"/>
                  <a:gd name="connsiteY95" fmla="*/ 2039300 h 2480745"/>
                  <a:gd name="connsiteX96" fmla="*/ 311594 w 1537011"/>
                  <a:gd name="connsiteY96" fmla="*/ 1951695 h 2480745"/>
                  <a:gd name="connsiteX97" fmla="*/ 382123 w 1537011"/>
                  <a:gd name="connsiteY97" fmla="*/ 1867803 h 2480745"/>
                  <a:gd name="connsiteX98" fmla="*/ 434092 w 1537011"/>
                  <a:gd name="connsiteY98" fmla="*/ 1854439 h 2480745"/>
                  <a:gd name="connsiteX99" fmla="*/ 387320 w 1537011"/>
                  <a:gd name="connsiteY99" fmla="*/ 1655472 h 2480745"/>
                  <a:gd name="connsiteX100" fmla="*/ 301199 w 1537011"/>
                  <a:gd name="connsiteY100" fmla="*/ 1459474 h 2480745"/>
                  <a:gd name="connsiteX101" fmla="*/ 137869 w 1537011"/>
                  <a:gd name="connsiteY101" fmla="*/ 1212992 h 2480745"/>
                  <a:gd name="connsiteX102" fmla="*/ 2748 w 1537011"/>
                  <a:gd name="connsiteY102" fmla="*/ 664348 h 2480745"/>
                  <a:gd name="connsiteX103" fmla="*/ 145292 w 1537011"/>
                  <a:gd name="connsiteY103" fmla="*/ 308730 h 2480745"/>
                  <a:gd name="connsiteX104" fmla="*/ 549909 w 1537011"/>
                  <a:gd name="connsiteY104" fmla="*/ 32552 h 2480745"/>
                  <a:gd name="connsiteX105" fmla="*/ 794163 w 1537011"/>
                  <a:gd name="connsiteY105" fmla="*/ 814 h 2480745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608445 w 1537011"/>
                  <a:gd name="connsiteY13" fmla="*/ 2467907 h 2475850"/>
                  <a:gd name="connsiteX14" fmla="*/ 500911 w 1537011"/>
                  <a:gd name="connsiteY14" fmla="*/ 2459508 h 2475850"/>
                  <a:gd name="connsiteX15" fmla="*/ 447457 w 1537011"/>
                  <a:gd name="connsiteY15" fmla="*/ 2446887 h 2475850"/>
                  <a:gd name="connsiteX16" fmla="*/ 391775 w 1537011"/>
                  <a:gd name="connsiteY16" fmla="*/ 2352600 h 2475850"/>
                  <a:gd name="connsiteX17" fmla="*/ 470472 w 1537011"/>
                  <a:gd name="connsiteY17" fmla="*/ 2270192 h 2475850"/>
                  <a:gd name="connsiteX18" fmla="*/ 460819 w 1537011"/>
                  <a:gd name="connsiteY18" fmla="*/ 2117997 h 2475850"/>
                  <a:gd name="connsiteX19" fmla="*/ 417759 w 1537011"/>
                  <a:gd name="connsiteY19" fmla="*/ 2125420 h 2475850"/>
                  <a:gd name="connsiteX20" fmla="*/ 390290 w 1537011"/>
                  <a:gd name="connsiteY20" fmla="*/ 2156602 h 2475850"/>
                  <a:gd name="connsiteX21" fmla="*/ 414047 w 1537011"/>
                  <a:gd name="connsiteY21" fmla="*/ 2190753 h 2475850"/>
                  <a:gd name="connsiteX22" fmla="*/ 458592 w 1537011"/>
                  <a:gd name="connsiteY22" fmla="*/ 2201147 h 2475850"/>
                  <a:gd name="connsiteX23" fmla="*/ 763724 w 1537011"/>
                  <a:gd name="connsiteY23" fmla="*/ 2210798 h 2475850"/>
                  <a:gd name="connsiteX24" fmla="*/ 1054751 w 1537011"/>
                  <a:gd name="connsiteY24" fmla="*/ 2220450 h 2475850"/>
                  <a:gd name="connsiteX25" fmla="*/ 1106721 w 1537011"/>
                  <a:gd name="connsiteY25" fmla="*/ 2215253 h 2475850"/>
                  <a:gd name="connsiteX26" fmla="*/ 1136417 w 1537011"/>
                  <a:gd name="connsiteY26" fmla="*/ 2182586 h 2475850"/>
                  <a:gd name="connsiteX27" fmla="*/ 1110433 w 1537011"/>
                  <a:gd name="connsiteY27" fmla="*/ 2146950 h 2475850"/>
                  <a:gd name="connsiteX28" fmla="*/ 1045100 w 1537011"/>
                  <a:gd name="connsiteY28" fmla="*/ 2136557 h 2475850"/>
                  <a:gd name="connsiteX29" fmla="*/ 460819 w 1537011"/>
                  <a:gd name="connsiteY29" fmla="*/ 2117997 h 2475850"/>
                  <a:gd name="connsiteX30" fmla="*/ 425926 w 1537011"/>
                  <a:gd name="connsiteY30" fmla="*/ 2063800 h 2475850"/>
                  <a:gd name="connsiteX31" fmla="*/ 465274 w 1537011"/>
                  <a:gd name="connsiteY31" fmla="*/ 2065285 h 2475850"/>
                  <a:gd name="connsiteX32" fmla="*/ 506849 w 1537011"/>
                  <a:gd name="connsiteY32" fmla="*/ 2066770 h 2475850"/>
                  <a:gd name="connsiteX33" fmla="*/ 526151 w 1537011"/>
                  <a:gd name="connsiteY33" fmla="*/ 2066770 h 2475850"/>
                  <a:gd name="connsiteX34" fmla="*/ 1096326 w 1537011"/>
                  <a:gd name="connsiteY34" fmla="*/ 2083845 h 2475850"/>
                  <a:gd name="connsiteX35" fmla="*/ 1137159 w 1537011"/>
                  <a:gd name="connsiteY35" fmla="*/ 2097209 h 2475850"/>
                  <a:gd name="connsiteX36" fmla="*/ 1192840 w 1537011"/>
                  <a:gd name="connsiteY36" fmla="*/ 2187041 h 2475850"/>
                  <a:gd name="connsiteX37" fmla="*/ 1128251 w 1537011"/>
                  <a:gd name="connsiteY37" fmla="*/ 2267964 h 2475850"/>
                  <a:gd name="connsiteX38" fmla="*/ 1097811 w 1537011"/>
                  <a:gd name="connsiteY38" fmla="*/ 2276131 h 2475850"/>
                  <a:gd name="connsiteX39" fmla="*/ 443001 w 1537011"/>
                  <a:gd name="connsiteY39" fmla="*/ 2256828 h 2475850"/>
                  <a:gd name="connsiteX40" fmla="*/ 338320 w 1537011"/>
                  <a:gd name="connsiteY40" fmla="*/ 2126163 h 2475850"/>
                  <a:gd name="connsiteX41" fmla="*/ 425926 w 1537011"/>
                  <a:gd name="connsiteY41" fmla="*/ 2063800 h 2475850"/>
                  <a:gd name="connsiteX42" fmla="*/ 446713 w 1537011"/>
                  <a:gd name="connsiteY42" fmla="*/ 1916802 h 2475850"/>
                  <a:gd name="connsiteX43" fmla="*/ 390289 w 1537011"/>
                  <a:gd name="connsiteY43" fmla="*/ 1927939 h 2475850"/>
                  <a:gd name="connsiteX44" fmla="*/ 388062 w 1537011"/>
                  <a:gd name="connsiteY44" fmla="*/ 1982877 h 2475850"/>
                  <a:gd name="connsiteX45" fmla="*/ 440773 w 1537011"/>
                  <a:gd name="connsiteY45" fmla="*/ 1996983 h 2475850"/>
                  <a:gd name="connsiteX46" fmla="*/ 1098555 w 1537011"/>
                  <a:gd name="connsiteY46" fmla="*/ 2018513 h 2475850"/>
                  <a:gd name="connsiteX47" fmla="*/ 1149038 w 1537011"/>
                  <a:gd name="connsiteY47" fmla="*/ 2008119 h 2475850"/>
                  <a:gd name="connsiteX48" fmla="*/ 1151266 w 1537011"/>
                  <a:gd name="connsiteY48" fmla="*/ 1952438 h 2475850"/>
                  <a:gd name="connsiteX49" fmla="*/ 1098555 w 1537011"/>
                  <a:gd name="connsiteY49" fmla="*/ 1937590 h 2475850"/>
                  <a:gd name="connsiteX50" fmla="*/ 446713 w 1537011"/>
                  <a:gd name="connsiteY50" fmla="*/ 1916802 h 2475850"/>
                  <a:gd name="connsiteX51" fmla="*/ 523923 w 1537011"/>
                  <a:gd name="connsiteY51" fmla="*/ 192914 h 2475850"/>
                  <a:gd name="connsiteX52" fmla="*/ 408107 w 1537011"/>
                  <a:gd name="connsiteY52" fmla="*/ 273095 h 2475850"/>
                  <a:gd name="connsiteX53" fmla="*/ 183898 w 1537011"/>
                  <a:gd name="connsiteY53" fmla="*/ 552985 h 2475850"/>
                  <a:gd name="connsiteX54" fmla="*/ 150488 w 1537011"/>
                  <a:gd name="connsiteY54" fmla="*/ 820997 h 2475850"/>
                  <a:gd name="connsiteX55" fmla="*/ 244033 w 1537011"/>
                  <a:gd name="connsiteY55" fmla="*/ 1149145 h 2475850"/>
                  <a:gd name="connsiteX56" fmla="*/ 242548 w 1537011"/>
                  <a:gd name="connsiteY56" fmla="*/ 1156569 h 2475850"/>
                  <a:gd name="connsiteX57" fmla="*/ 154200 w 1537011"/>
                  <a:gd name="connsiteY57" fmla="*/ 950920 h 2475850"/>
                  <a:gd name="connsiteX58" fmla="*/ 131186 w 1537011"/>
                  <a:gd name="connsiteY58" fmla="*/ 648757 h 2475850"/>
                  <a:gd name="connsiteX59" fmla="*/ 215821 w 1537011"/>
                  <a:gd name="connsiteY59" fmla="*/ 443851 h 2475850"/>
                  <a:gd name="connsiteX60" fmla="*/ 500165 w 1537011"/>
                  <a:gd name="connsiteY60" fmla="*/ 201081 h 2475850"/>
                  <a:gd name="connsiteX61" fmla="*/ 523923 w 1537011"/>
                  <a:gd name="connsiteY61" fmla="*/ 192914 h 2475850"/>
                  <a:gd name="connsiteX62" fmla="*/ 800630 w 1537011"/>
                  <a:gd name="connsiteY62" fmla="*/ 46764 h 2475850"/>
                  <a:gd name="connsiteX63" fmla="*/ 713588 w 1537011"/>
                  <a:gd name="connsiteY63" fmla="*/ 47343 h 2475850"/>
                  <a:gd name="connsiteX64" fmla="*/ 595938 w 1537011"/>
                  <a:gd name="connsiteY64" fmla="*/ 67446 h 2475850"/>
                  <a:gd name="connsiteX65" fmla="*/ 175732 w 1537011"/>
                  <a:gd name="connsiteY65" fmla="*/ 344366 h 2475850"/>
                  <a:gd name="connsiteX66" fmla="*/ 49521 w 1537011"/>
                  <a:gd name="connsiteY66" fmla="*/ 655438 h 2475850"/>
                  <a:gd name="connsiteX67" fmla="*/ 137126 w 1537011"/>
                  <a:gd name="connsiteY67" fmla="*/ 1109796 h 2475850"/>
                  <a:gd name="connsiteX68" fmla="*/ 310109 w 1537011"/>
                  <a:gd name="connsiteY68" fmla="*/ 1387460 h 2475850"/>
                  <a:gd name="connsiteX69" fmla="*/ 440773 w 1537011"/>
                  <a:gd name="connsiteY69" fmla="*/ 1695562 h 2475850"/>
                  <a:gd name="connsiteX70" fmla="*/ 460819 w 1537011"/>
                  <a:gd name="connsiteY70" fmla="*/ 1792076 h 2475850"/>
                  <a:gd name="connsiteX71" fmla="*/ 492743 w 1537011"/>
                  <a:gd name="connsiteY71" fmla="*/ 1817318 h 2475850"/>
                  <a:gd name="connsiteX72" fmla="*/ 1065146 w 1537011"/>
                  <a:gd name="connsiteY72" fmla="*/ 1836621 h 2475850"/>
                  <a:gd name="connsiteX73" fmla="*/ 1089645 w 1537011"/>
                  <a:gd name="connsiteY73" fmla="*/ 1818803 h 2475850"/>
                  <a:gd name="connsiteX74" fmla="*/ 1116372 w 1537011"/>
                  <a:gd name="connsiteY74" fmla="*/ 1688138 h 2475850"/>
                  <a:gd name="connsiteX75" fmla="*/ 1268567 w 1537011"/>
                  <a:gd name="connsiteY75" fmla="*/ 1319900 h 2475850"/>
                  <a:gd name="connsiteX76" fmla="*/ 1376960 w 1537011"/>
                  <a:gd name="connsiteY76" fmla="*/ 1166220 h 2475850"/>
                  <a:gd name="connsiteX77" fmla="*/ 1468276 w 1537011"/>
                  <a:gd name="connsiteY77" fmla="*/ 916026 h 2475850"/>
                  <a:gd name="connsiteX78" fmla="*/ 1468276 w 1537011"/>
                  <a:gd name="connsiteY78" fmla="*/ 599015 h 2475850"/>
                  <a:gd name="connsiteX79" fmla="*/ 1056236 w 1537011"/>
                  <a:gd name="connsiteY79" fmla="*/ 110506 h 2475850"/>
                  <a:gd name="connsiteX80" fmla="*/ 800630 w 1537011"/>
                  <a:gd name="connsiteY80" fmla="*/ 46764 h 2475850"/>
                  <a:gd name="connsiteX81" fmla="*/ 794163 w 1537011"/>
                  <a:gd name="connsiteY81" fmla="*/ 814 h 2475850"/>
                  <a:gd name="connsiteX82" fmla="*/ 1036191 w 1537011"/>
                  <a:gd name="connsiteY82" fmla="*/ 52598 h 2475850"/>
                  <a:gd name="connsiteX83" fmla="*/ 1503912 w 1537011"/>
                  <a:gd name="connsiteY83" fmla="*/ 551500 h 2475850"/>
                  <a:gd name="connsiteX84" fmla="*/ 1518761 w 1537011"/>
                  <a:gd name="connsiteY84" fmla="*/ 910830 h 2475850"/>
                  <a:gd name="connsiteX85" fmla="*/ 1377702 w 1537011"/>
                  <a:gd name="connsiteY85" fmla="*/ 1250855 h 2475850"/>
                  <a:gd name="connsiteX86" fmla="*/ 1264855 w 1537011"/>
                  <a:gd name="connsiteY86" fmla="*/ 1406020 h 2475850"/>
                  <a:gd name="connsiteX87" fmla="*/ 1163144 w 1537011"/>
                  <a:gd name="connsiteY87" fmla="*/ 1694078 h 2475850"/>
                  <a:gd name="connsiteX88" fmla="*/ 1115630 w 1537011"/>
                  <a:gd name="connsiteY88" fmla="*/ 1876711 h 2475850"/>
                  <a:gd name="connsiteX89" fmla="*/ 1149781 w 1537011"/>
                  <a:gd name="connsiteY89" fmla="*/ 1887848 h 2475850"/>
                  <a:gd name="connsiteX90" fmla="*/ 1229961 w 1537011"/>
                  <a:gd name="connsiteY90" fmla="*/ 1991044 h 2475850"/>
                  <a:gd name="connsiteX91" fmla="*/ 1126023 w 1537011"/>
                  <a:gd name="connsiteY91" fmla="*/ 2077164 h 2475850"/>
                  <a:gd name="connsiteX92" fmla="*/ 1100038 w 1537011"/>
                  <a:gd name="connsiteY92" fmla="*/ 2077906 h 2475850"/>
                  <a:gd name="connsiteX93" fmla="*/ 423698 w 1537011"/>
                  <a:gd name="connsiteY93" fmla="*/ 2054891 h 2475850"/>
                  <a:gd name="connsiteX94" fmla="*/ 368017 w 1537011"/>
                  <a:gd name="connsiteY94" fmla="*/ 2039300 h 2475850"/>
                  <a:gd name="connsiteX95" fmla="*/ 311594 w 1537011"/>
                  <a:gd name="connsiteY95" fmla="*/ 1951695 h 2475850"/>
                  <a:gd name="connsiteX96" fmla="*/ 382123 w 1537011"/>
                  <a:gd name="connsiteY96" fmla="*/ 1867803 h 2475850"/>
                  <a:gd name="connsiteX97" fmla="*/ 434092 w 1537011"/>
                  <a:gd name="connsiteY97" fmla="*/ 1854439 h 2475850"/>
                  <a:gd name="connsiteX98" fmla="*/ 387320 w 1537011"/>
                  <a:gd name="connsiteY98" fmla="*/ 1655472 h 2475850"/>
                  <a:gd name="connsiteX99" fmla="*/ 301199 w 1537011"/>
                  <a:gd name="connsiteY99" fmla="*/ 1459474 h 2475850"/>
                  <a:gd name="connsiteX100" fmla="*/ 137869 w 1537011"/>
                  <a:gd name="connsiteY100" fmla="*/ 1212992 h 2475850"/>
                  <a:gd name="connsiteX101" fmla="*/ 2748 w 1537011"/>
                  <a:gd name="connsiteY101" fmla="*/ 664348 h 2475850"/>
                  <a:gd name="connsiteX102" fmla="*/ 145292 w 1537011"/>
                  <a:gd name="connsiteY102" fmla="*/ 308730 h 2475850"/>
                  <a:gd name="connsiteX103" fmla="*/ 549909 w 1537011"/>
                  <a:gd name="connsiteY103" fmla="*/ 32552 h 2475850"/>
                  <a:gd name="connsiteX104" fmla="*/ 794163 w 1537011"/>
                  <a:gd name="connsiteY104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643455 w 1537011"/>
                  <a:gd name="connsiteY12" fmla="*/ 2463963 h 2475850"/>
                  <a:gd name="connsiteX13" fmla="*/ 500911 w 1537011"/>
                  <a:gd name="connsiteY13" fmla="*/ 2459508 h 2475850"/>
                  <a:gd name="connsiteX14" fmla="*/ 447457 w 1537011"/>
                  <a:gd name="connsiteY14" fmla="*/ 2446887 h 2475850"/>
                  <a:gd name="connsiteX15" fmla="*/ 391775 w 1537011"/>
                  <a:gd name="connsiteY15" fmla="*/ 2352600 h 2475850"/>
                  <a:gd name="connsiteX16" fmla="*/ 470472 w 1537011"/>
                  <a:gd name="connsiteY16" fmla="*/ 2270192 h 2475850"/>
                  <a:gd name="connsiteX17" fmla="*/ 460819 w 1537011"/>
                  <a:gd name="connsiteY17" fmla="*/ 2117997 h 2475850"/>
                  <a:gd name="connsiteX18" fmla="*/ 417759 w 1537011"/>
                  <a:gd name="connsiteY18" fmla="*/ 2125420 h 2475850"/>
                  <a:gd name="connsiteX19" fmla="*/ 390290 w 1537011"/>
                  <a:gd name="connsiteY19" fmla="*/ 2156602 h 2475850"/>
                  <a:gd name="connsiteX20" fmla="*/ 414047 w 1537011"/>
                  <a:gd name="connsiteY20" fmla="*/ 2190753 h 2475850"/>
                  <a:gd name="connsiteX21" fmla="*/ 458592 w 1537011"/>
                  <a:gd name="connsiteY21" fmla="*/ 2201147 h 2475850"/>
                  <a:gd name="connsiteX22" fmla="*/ 763724 w 1537011"/>
                  <a:gd name="connsiteY22" fmla="*/ 2210798 h 2475850"/>
                  <a:gd name="connsiteX23" fmla="*/ 1054751 w 1537011"/>
                  <a:gd name="connsiteY23" fmla="*/ 2220450 h 2475850"/>
                  <a:gd name="connsiteX24" fmla="*/ 1106721 w 1537011"/>
                  <a:gd name="connsiteY24" fmla="*/ 2215253 h 2475850"/>
                  <a:gd name="connsiteX25" fmla="*/ 1136417 w 1537011"/>
                  <a:gd name="connsiteY25" fmla="*/ 2182586 h 2475850"/>
                  <a:gd name="connsiteX26" fmla="*/ 1110433 w 1537011"/>
                  <a:gd name="connsiteY26" fmla="*/ 2146950 h 2475850"/>
                  <a:gd name="connsiteX27" fmla="*/ 1045100 w 1537011"/>
                  <a:gd name="connsiteY27" fmla="*/ 2136557 h 2475850"/>
                  <a:gd name="connsiteX28" fmla="*/ 460819 w 1537011"/>
                  <a:gd name="connsiteY28" fmla="*/ 2117997 h 2475850"/>
                  <a:gd name="connsiteX29" fmla="*/ 425926 w 1537011"/>
                  <a:gd name="connsiteY29" fmla="*/ 2063800 h 2475850"/>
                  <a:gd name="connsiteX30" fmla="*/ 465274 w 1537011"/>
                  <a:gd name="connsiteY30" fmla="*/ 2065285 h 2475850"/>
                  <a:gd name="connsiteX31" fmla="*/ 506849 w 1537011"/>
                  <a:gd name="connsiteY31" fmla="*/ 2066770 h 2475850"/>
                  <a:gd name="connsiteX32" fmla="*/ 526151 w 1537011"/>
                  <a:gd name="connsiteY32" fmla="*/ 2066770 h 2475850"/>
                  <a:gd name="connsiteX33" fmla="*/ 1096326 w 1537011"/>
                  <a:gd name="connsiteY33" fmla="*/ 2083845 h 2475850"/>
                  <a:gd name="connsiteX34" fmla="*/ 1137159 w 1537011"/>
                  <a:gd name="connsiteY34" fmla="*/ 2097209 h 2475850"/>
                  <a:gd name="connsiteX35" fmla="*/ 1192840 w 1537011"/>
                  <a:gd name="connsiteY35" fmla="*/ 2187041 h 2475850"/>
                  <a:gd name="connsiteX36" fmla="*/ 1128251 w 1537011"/>
                  <a:gd name="connsiteY36" fmla="*/ 2267964 h 2475850"/>
                  <a:gd name="connsiteX37" fmla="*/ 1097811 w 1537011"/>
                  <a:gd name="connsiteY37" fmla="*/ 2276131 h 2475850"/>
                  <a:gd name="connsiteX38" fmla="*/ 443001 w 1537011"/>
                  <a:gd name="connsiteY38" fmla="*/ 2256828 h 2475850"/>
                  <a:gd name="connsiteX39" fmla="*/ 338320 w 1537011"/>
                  <a:gd name="connsiteY39" fmla="*/ 2126163 h 2475850"/>
                  <a:gd name="connsiteX40" fmla="*/ 425926 w 1537011"/>
                  <a:gd name="connsiteY40" fmla="*/ 2063800 h 2475850"/>
                  <a:gd name="connsiteX41" fmla="*/ 446713 w 1537011"/>
                  <a:gd name="connsiteY41" fmla="*/ 1916802 h 2475850"/>
                  <a:gd name="connsiteX42" fmla="*/ 390289 w 1537011"/>
                  <a:gd name="connsiteY42" fmla="*/ 1927939 h 2475850"/>
                  <a:gd name="connsiteX43" fmla="*/ 388062 w 1537011"/>
                  <a:gd name="connsiteY43" fmla="*/ 1982877 h 2475850"/>
                  <a:gd name="connsiteX44" fmla="*/ 440773 w 1537011"/>
                  <a:gd name="connsiteY44" fmla="*/ 1996983 h 2475850"/>
                  <a:gd name="connsiteX45" fmla="*/ 1098555 w 1537011"/>
                  <a:gd name="connsiteY45" fmla="*/ 2018513 h 2475850"/>
                  <a:gd name="connsiteX46" fmla="*/ 1149038 w 1537011"/>
                  <a:gd name="connsiteY46" fmla="*/ 2008119 h 2475850"/>
                  <a:gd name="connsiteX47" fmla="*/ 1151266 w 1537011"/>
                  <a:gd name="connsiteY47" fmla="*/ 1952438 h 2475850"/>
                  <a:gd name="connsiteX48" fmla="*/ 1098555 w 1537011"/>
                  <a:gd name="connsiteY48" fmla="*/ 1937590 h 2475850"/>
                  <a:gd name="connsiteX49" fmla="*/ 446713 w 1537011"/>
                  <a:gd name="connsiteY49" fmla="*/ 1916802 h 2475850"/>
                  <a:gd name="connsiteX50" fmla="*/ 523923 w 1537011"/>
                  <a:gd name="connsiteY50" fmla="*/ 192914 h 2475850"/>
                  <a:gd name="connsiteX51" fmla="*/ 408107 w 1537011"/>
                  <a:gd name="connsiteY51" fmla="*/ 273095 h 2475850"/>
                  <a:gd name="connsiteX52" fmla="*/ 183898 w 1537011"/>
                  <a:gd name="connsiteY52" fmla="*/ 552985 h 2475850"/>
                  <a:gd name="connsiteX53" fmla="*/ 150488 w 1537011"/>
                  <a:gd name="connsiteY53" fmla="*/ 820997 h 2475850"/>
                  <a:gd name="connsiteX54" fmla="*/ 244033 w 1537011"/>
                  <a:gd name="connsiteY54" fmla="*/ 1149145 h 2475850"/>
                  <a:gd name="connsiteX55" fmla="*/ 242548 w 1537011"/>
                  <a:gd name="connsiteY55" fmla="*/ 1156569 h 2475850"/>
                  <a:gd name="connsiteX56" fmla="*/ 154200 w 1537011"/>
                  <a:gd name="connsiteY56" fmla="*/ 950920 h 2475850"/>
                  <a:gd name="connsiteX57" fmla="*/ 131186 w 1537011"/>
                  <a:gd name="connsiteY57" fmla="*/ 648757 h 2475850"/>
                  <a:gd name="connsiteX58" fmla="*/ 215821 w 1537011"/>
                  <a:gd name="connsiteY58" fmla="*/ 443851 h 2475850"/>
                  <a:gd name="connsiteX59" fmla="*/ 500165 w 1537011"/>
                  <a:gd name="connsiteY59" fmla="*/ 201081 h 2475850"/>
                  <a:gd name="connsiteX60" fmla="*/ 523923 w 1537011"/>
                  <a:gd name="connsiteY60" fmla="*/ 192914 h 2475850"/>
                  <a:gd name="connsiteX61" fmla="*/ 800630 w 1537011"/>
                  <a:gd name="connsiteY61" fmla="*/ 46764 h 2475850"/>
                  <a:gd name="connsiteX62" fmla="*/ 713588 w 1537011"/>
                  <a:gd name="connsiteY62" fmla="*/ 47343 h 2475850"/>
                  <a:gd name="connsiteX63" fmla="*/ 595938 w 1537011"/>
                  <a:gd name="connsiteY63" fmla="*/ 67446 h 2475850"/>
                  <a:gd name="connsiteX64" fmla="*/ 175732 w 1537011"/>
                  <a:gd name="connsiteY64" fmla="*/ 344366 h 2475850"/>
                  <a:gd name="connsiteX65" fmla="*/ 49521 w 1537011"/>
                  <a:gd name="connsiteY65" fmla="*/ 655438 h 2475850"/>
                  <a:gd name="connsiteX66" fmla="*/ 137126 w 1537011"/>
                  <a:gd name="connsiteY66" fmla="*/ 1109796 h 2475850"/>
                  <a:gd name="connsiteX67" fmla="*/ 310109 w 1537011"/>
                  <a:gd name="connsiteY67" fmla="*/ 1387460 h 2475850"/>
                  <a:gd name="connsiteX68" fmla="*/ 440773 w 1537011"/>
                  <a:gd name="connsiteY68" fmla="*/ 1695562 h 2475850"/>
                  <a:gd name="connsiteX69" fmla="*/ 460819 w 1537011"/>
                  <a:gd name="connsiteY69" fmla="*/ 1792076 h 2475850"/>
                  <a:gd name="connsiteX70" fmla="*/ 492743 w 1537011"/>
                  <a:gd name="connsiteY70" fmla="*/ 1817318 h 2475850"/>
                  <a:gd name="connsiteX71" fmla="*/ 1065146 w 1537011"/>
                  <a:gd name="connsiteY71" fmla="*/ 1836621 h 2475850"/>
                  <a:gd name="connsiteX72" fmla="*/ 1089645 w 1537011"/>
                  <a:gd name="connsiteY72" fmla="*/ 1818803 h 2475850"/>
                  <a:gd name="connsiteX73" fmla="*/ 1116372 w 1537011"/>
                  <a:gd name="connsiteY73" fmla="*/ 1688138 h 2475850"/>
                  <a:gd name="connsiteX74" fmla="*/ 1268567 w 1537011"/>
                  <a:gd name="connsiteY74" fmla="*/ 1319900 h 2475850"/>
                  <a:gd name="connsiteX75" fmla="*/ 1376960 w 1537011"/>
                  <a:gd name="connsiteY75" fmla="*/ 1166220 h 2475850"/>
                  <a:gd name="connsiteX76" fmla="*/ 1468276 w 1537011"/>
                  <a:gd name="connsiteY76" fmla="*/ 916026 h 2475850"/>
                  <a:gd name="connsiteX77" fmla="*/ 1468276 w 1537011"/>
                  <a:gd name="connsiteY77" fmla="*/ 599015 h 2475850"/>
                  <a:gd name="connsiteX78" fmla="*/ 1056236 w 1537011"/>
                  <a:gd name="connsiteY78" fmla="*/ 110506 h 2475850"/>
                  <a:gd name="connsiteX79" fmla="*/ 800630 w 1537011"/>
                  <a:gd name="connsiteY79" fmla="*/ 46764 h 2475850"/>
                  <a:gd name="connsiteX80" fmla="*/ 794163 w 1537011"/>
                  <a:gd name="connsiteY80" fmla="*/ 814 h 2475850"/>
                  <a:gd name="connsiteX81" fmla="*/ 1036191 w 1537011"/>
                  <a:gd name="connsiteY81" fmla="*/ 52598 h 2475850"/>
                  <a:gd name="connsiteX82" fmla="*/ 1503912 w 1537011"/>
                  <a:gd name="connsiteY82" fmla="*/ 551500 h 2475850"/>
                  <a:gd name="connsiteX83" fmla="*/ 1518761 w 1537011"/>
                  <a:gd name="connsiteY83" fmla="*/ 910830 h 2475850"/>
                  <a:gd name="connsiteX84" fmla="*/ 1377702 w 1537011"/>
                  <a:gd name="connsiteY84" fmla="*/ 1250855 h 2475850"/>
                  <a:gd name="connsiteX85" fmla="*/ 1264855 w 1537011"/>
                  <a:gd name="connsiteY85" fmla="*/ 1406020 h 2475850"/>
                  <a:gd name="connsiteX86" fmla="*/ 1163144 w 1537011"/>
                  <a:gd name="connsiteY86" fmla="*/ 1694078 h 2475850"/>
                  <a:gd name="connsiteX87" fmla="*/ 1115630 w 1537011"/>
                  <a:gd name="connsiteY87" fmla="*/ 1876711 h 2475850"/>
                  <a:gd name="connsiteX88" fmla="*/ 1149781 w 1537011"/>
                  <a:gd name="connsiteY88" fmla="*/ 1887848 h 2475850"/>
                  <a:gd name="connsiteX89" fmla="*/ 1229961 w 1537011"/>
                  <a:gd name="connsiteY89" fmla="*/ 1991044 h 2475850"/>
                  <a:gd name="connsiteX90" fmla="*/ 1126023 w 1537011"/>
                  <a:gd name="connsiteY90" fmla="*/ 2077164 h 2475850"/>
                  <a:gd name="connsiteX91" fmla="*/ 1100038 w 1537011"/>
                  <a:gd name="connsiteY91" fmla="*/ 2077906 h 2475850"/>
                  <a:gd name="connsiteX92" fmla="*/ 423698 w 1537011"/>
                  <a:gd name="connsiteY92" fmla="*/ 2054891 h 2475850"/>
                  <a:gd name="connsiteX93" fmla="*/ 368017 w 1537011"/>
                  <a:gd name="connsiteY93" fmla="*/ 2039300 h 2475850"/>
                  <a:gd name="connsiteX94" fmla="*/ 311594 w 1537011"/>
                  <a:gd name="connsiteY94" fmla="*/ 1951695 h 2475850"/>
                  <a:gd name="connsiteX95" fmla="*/ 382123 w 1537011"/>
                  <a:gd name="connsiteY95" fmla="*/ 1867803 h 2475850"/>
                  <a:gd name="connsiteX96" fmla="*/ 434092 w 1537011"/>
                  <a:gd name="connsiteY96" fmla="*/ 1854439 h 2475850"/>
                  <a:gd name="connsiteX97" fmla="*/ 387320 w 1537011"/>
                  <a:gd name="connsiteY97" fmla="*/ 1655472 h 2475850"/>
                  <a:gd name="connsiteX98" fmla="*/ 301199 w 1537011"/>
                  <a:gd name="connsiteY98" fmla="*/ 1459474 h 2475850"/>
                  <a:gd name="connsiteX99" fmla="*/ 137869 w 1537011"/>
                  <a:gd name="connsiteY99" fmla="*/ 1212992 h 2475850"/>
                  <a:gd name="connsiteX100" fmla="*/ 2748 w 1537011"/>
                  <a:gd name="connsiteY100" fmla="*/ 664348 h 2475850"/>
                  <a:gd name="connsiteX101" fmla="*/ 145292 w 1537011"/>
                  <a:gd name="connsiteY101" fmla="*/ 308730 h 2475850"/>
                  <a:gd name="connsiteX102" fmla="*/ 549909 w 1537011"/>
                  <a:gd name="connsiteY102" fmla="*/ 32552 h 2475850"/>
                  <a:gd name="connsiteX103" fmla="*/ 794163 w 1537011"/>
                  <a:gd name="connsiteY103" fmla="*/ 814 h 2475850"/>
                  <a:gd name="connsiteX0" fmla="*/ 503138 w 1537011"/>
                  <a:gd name="connsiteY0" fmla="*/ 2319191 h 2475850"/>
                  <a:gd name="connsiteX1" fmla="*/ 443744 w 1537011"/>
                  <a:gd name="connsiteY1" fmla="*/ 2360024 h 2475850"/>
                  <a:gd name="connsiteX2" fmla="*/ 501653 w 1537011"/>
                  <a:gd name="connsiteY2" fmla="*/ 2403827 h 2475850"/>
                  <a:gd name="connsiteX3" fmla="*/ 1051782 w 1537011"/>
                  <a:gd name="connsiteY3" fmla="*/ 2420160 h 2475850"/>
                  <a:gd name="connsiteX4" fmla="*/ 1097070 w 1537011"/>
                  <a:gd name="connsiteY4" fmla="*/ 2383040 h 2475850"/>
                  <a:gd name="connsiteX5" fmla="*/ 1058465 w 1537011"/>
                  <a:gd name="connsiteY5" fmla="*/ 2339237 h 2475850"/>
                  <a:gd name="connsiteX6" fmla="*/ 503138 w 1537011"/>
                  <a:gd name="connsiteY6" fmla="*/ 2319191 h 2475850"/>
                  <a:gd name="connsiteX7" fmla="*/ 470472 w 1537011"/>
                  <a:gd name="connsiteY7" fmla="*/ 2270192 h 2475850"/>
                  <a:gd name="connsiteX8" fmla="*/ 525411 w 1537011"/>
                  <a:gd name="connsiteY8" fmla="*/ 2270192 h 2475850"/>
                  <a:gd name="connsiteX9" fmla="*/ 1067374 w 1537011"/>
                  <a:gd name="connsiteY9" fmla="*/ 2287268 h 2475850"/>
                  <a:gd name="connsiteX10" fmla="*/ 1152751 w 1537011"/>
                  <a:gd name="connsiteY10" fmla="*/ 2388236 h 2475850"/>
                  <a:gd name="connsiteX11" fmla="*/ 1054010 w 1537011"/>
                  <a:gd name="connsiteY11" fmla="*/ 2475841 h 2475850"/>
                  <a:gd name="connsiteX12" fmla="*/ 500911 w 1537011"/>
                  <a:gd name="connsiteY12" fmla="*/ 2459508 h 2475850"/>
                  <a:gd name="connsiteX13" fmla="*/ 447457 w 1537011"/>
                  <a:gd name="connsiteY13" fmla="*/ 2446887 h 2475850"/>
                  <a:gd name="connsiteX14" fmla="*/ 391775 w 1537011"/>
                  <a:gd name="connsiteY14" fmla="*/ 2352600 h 2475850"/>
                  <a:gd name="connsiteX15" fmla="*/ 470472 w 1537011"/>
                  <a:gd name="connsiteY15" fmla="*/ 2270192 h 2475850"/>
                  <a:gd name="connsiteX16" fmla="*/ 460819 w 1537011"/>
                  <a:gd name="connsiteY16" fmla="*/ 2117997 h 2475850"/>
                  <a:gd name="connsiteX17" fmla="*/ 417759 w 1537011"/>
                  <a:gd name="connsiteY17" fmla="*/ 2125420 h 2475850"/>
                  <a:gd name="connsiteX18" fmla="*/ 390290 w 1537011"/>
                  <a:gd name="connsiteY18" fmla="*/ 2156602 h 2475850"/>
                  <a:gd name="connsiteX19" fmla="*/ 414047 w 1537011"/>
                  <a:gd name="connsiteY19" fmla="*/ 2190753 h 2475850"/>
                  <a:gd name="connsiteX20" fmla="*/ 458592 w 1537011"/>
                  <a:gd name="connsiteY20" fmla="*/ 2201147 h 2475850"/>
                  <a:gd name="connsiteX21" fmla="*/ 763724 w 1537011"/>
                  <a:gd name="connsiteY21" fmla="*/ 2210798 h 2475850"/>
                  <a:gd name="connsiteX22" fmla="*/ 1054751 w 1537011"/>
                  <a:gd name="connsiteY22" fmla="*/ 2220450 h 2475850"/>
                  <a:gd name="connsiteX23" fmla="*/ 1106721 w 1537011"/>
                  <a:gd name="connsiteY23" fmla="*/ 2215253 h 2475850"/>
                  <a:gd name="connsiteX24" fmla="*/ 1136417 w 1537011"/>
                  <a:gd name="connsiteY24" fmla="*/ 2182586 h 2475850"/>
                  <a:gd name="connsiteX25" fmla="*/ 1110433 w 1537011"/>
                  <a:gd name="connsiteY25" fmla="*/ 2146950 h 2475850"/>
                  <a:gd name="connsiteX26" fmla="*/ 1045100 w 1537011"/>
                  <a:gd name="connsiteY26" fmla="*/ 2136557 h 2475850"/>
                  <a:gd name="connsiteX27" fmla="*/ 460819 w 1537011"/>
                  <a:gd name="connsiteY27" fmla="*/ 2117997 h 2475850"/>
                  <a:gd name="connsiteX28" fmla="*/ 425926 w 1537011"/>
                  <a:gd name="connsiteY28" fmla="*/ 2063800 h 2475850"/>
                  <a:gd name="connsiteX29" fmla="*/ 465274 w 1537011"/>
                  <a:gd name="connsiteY29" fmla="*/ 2065285 h 2475850"/>
                  <a:gd name="connsiteX30" fmla="*/ 506849 w 1537011"/>
                  <a:gd name="connsiteY30" fmla="*/ 2066770 h 2475850"/>
                  <a:gd name="connsiteX31" fmla="*/ 526151 w 1537011"/>
                  <a:gd name="connsiteY31" fmla="*/ 2066770 h 2475850"/>
                  <a:gd name="connsiteX32" fmla="*/ 1096326 w 1537011"/>
                  <a:gd name="connsiteY32" fmla="*/ 2083845 h 2475850"/>
                  <a:gd name="connsiteX33" fmla="*/ 1137159 w 1537011"/>
                  <a:gd name="connsiteY33" fmla="*/ 2097209 h 2475850"/>
                  <a:gd name="connsiteX34" fmla="*/ 1192840 w 1537011"/>
                  <a:gd name="connsiteY34" fmla="*/ 2187041 h 2475850"/>
                  <a:gd name="connsiteX35" fmla="*/ 1128251 w 1537011"/>
                  <a:gd name="connsiteY35" fmla="*/ 2267964 h 2475850"/>
                  <a:gd name="connsiteX36" fmla="*/ 1097811 w 1537011"/>
                  <a:gd name="connsiteY36" fmla="*/ 2276131 h 2475850"/>
                  <a:gd name="connsiteX37" fmla="*/ 443001 w 1537011"/>
                  <a:gd name="connsiteY37" fmla="*/ 2256828 h 2475850"/>
                  <a:gd name="connsiteX38" fmla="*/ 338320 w 1537011"/>
                  <a:gd name="connsiteY38" fmla="*/ 2126163 h 2475850"/>
                  <a:gd name="connsiteX39" fmla="*/ 425926 w 1537011"/>
                  <a:gd name="connsiteY39" fmla="*/ 2063800 h 2475850"/>
                  <a:gd name="connsiteX40" fmla="*/ 446713 w 1537011"/>
                  <a:gd name="connsiteY40" fmla="*/ 1916802 h 2475850"/>
                  <a:gd name="connsiteX41" fmla="*/ 390289 w 1537011"/>
                  <a:gd name="connsiteY41" fmla="*/ 1927939 h 2475850"/>
                  <a:gd name="connsiteX42" fmla="*/ 388062 w 1537011"/>
                  <a:gd name="connsiteY42" fmla="*/ 1982877 h 2475850"/>
                  <a:gd name="connsiteX43" fmla="*/ 440773 w 1537011"/>
                  <a:gd name="connsiteY43" fmla="*/ 1996983 h 2475850"/>
                  <a:gd name="connsiteX44" fmla="*/ 1098555 w 1537011"/>
                  <a:gd name="connsiteY44" fmla="*/ 2018513 h 2475850"/>
                  <a:gd name="connsiteX45" fmla="*/ 1149038 w 1537011"/>
                  <a:gd name="connsiteY45" fmla="*/ 2008119 h 2475850"/>
                  <a:gd name="connsiteX46" fmla="*/ 1151266 w 1537011"/>
                  <a:gd name="connsiteY46" fmla="*/ 1952438 h 2475850"/>
                  <a:gd name="connsiteX47" fmla="*/ 1098555 w 1537011"/>
                  <a:gd name="connsiteY47" fmla="*/ 1937590 h 2475850"/>
                  <a:gd name="connsiteX48" fmla="*/ 446713 w 1537011"/>
                  <a:gd name="connsiteY48" fmla="*/ 1916802 h 2475850"/>
                  <a:gd name="connsiteX49" fmla="*/ 523923 w 1537011"/>
                  <a:gd name="connsiteY49" fmla="*/ 192914 h 2475850"/>
                  <a:gd name="connsiteX50" fmla="*/ 408107 w 1537011"/>
                  <a:gd name="connsiteY50" fmla="*/ 273095 h 2475850"/>
                  <a:gd name="connsiteX51" fmla="*/ 183898 w 1537011"/>
                  <a:gd name="connsiteY51" fmla="*/ 552985 h 2475850"/>
                  <a:gd name="connsiteX52" fmla="*/ 150488 w 1537011"/>
                  <a:gd name="connsiteY52" fmla="*/ 820997 h 2475850"/>
                  <a:gd name="connsiteX53" fmla="*/ 244033 w 1537011"/>
                  <a:gd name="connsiteY53" fmla="*/ 1149145 h 2475850"/>
                  <a:gd name="connsiteX54" fmla="*/ 242548 w 1537011"/>
                  <a:gd name="connsiteY54" fmla="*/ 1156569 h 2475850"/>
                  <a:gd name="connsiteX55" fmla="*/ 154200 w 1537011"/>
                  <a:gd name="connsiteY55" fmla="*/ 950920 h 2475850"/>
                  <a:gd name="connsiteX56" fmla="*/ 131186 w 1537011"/>
                  <a:gd name="connsiteY56" fmla="*/ 648757 h 2475850"/>
                  <a:gd name="connsiteX57" fmla="*/ 215821 w 1537011"/>
                  <a:gd name="connsiteY57" fmla="*/ 443851 h 2475850"/>
                  <a:gd name="connsiteX58" fmla="*/ 500165 w 1537011"/>
                  <a:gd name="connsiteY58" fmla="*/ 201081 h 2475850"/>
                  <a:gd name="connsiteX59" fmla="*/ 523923 w 1537011"/>
                  <a:gd name="connsiteY59" fmla="*/ 192914 h 2475850"/>
                  <a:gd name="connsiteX60" fmla="*/ 800630 w 1537011"/>
                  <a:gd name="connsiteY60" fmla="*/ 46764 h 2475850"/>
                  <a:gd name="connsiteX61" fmla="*/ 713588 w 1537011"/>
                  <a:gd name="connsiteY61" fmla="*/ 47343 h 2475850"/>
                  <a:gd name="connsiteX62" fmla="*/ 595938 w 1537011"/>
                  <a:gd name="connsiteY62" fmla="*/ 67446 h 2475850"/>
                  <a:gd name="connsiteX63" fmla="*/ 175732 w 1537011"/>
                  <a:gd name="connsiteY63" fmla="*/ 344366 h 2475850"/>
                  <a:gd name="connsiteX64" fmla="*/ 49521 w 1537011"/>
                  <a:gd name="connsiteY64" fmla="*/ 655438 h 2475850"/>
                  <a:gd name="connsiteX65" fmla="*/ 137126 w 1537011"/>
                  <a:gd name="connsiteY65" fmla="*/ 1109796 h 2475850"/>
                  <a:gd name="connsiteX66" fmla="*/ 310109 w 1537011"/>
                  <a:gd name="connsiteY66" fmla="*/ 1387460 h 2475850"/>
                  <a:gd name="connsiteX67" fmla="*/ 440773 w 1537011"/>
                  <a:gd name="connsiteY67" fmla="*/ 1695562 h 2475850"/>
                  <a:gd name="connsiteX68" fmla="*/ 460819 w 1537011"/>
                  <a:gd name="connsiteY68" fmla="*/ 1792076 h 2475850"/>
                  <a:gd name="connsiteX69" fmla="*/ 492743 w 1537011"/>
                  <a:gd name="connsiteY69" fmla="*/ 1817318 h 2475850"/>
                  <a:gd name="connsiteX70" fmla="*/ 1065146 w 1537011"/>
                  <a:gd name="connsiteY70" fmla="*/ 1836621 h 2475850"/>
                  <a:gd name="connsiteX71" fmla="*/ 1089645 w 1537011"/>
                  <a:gd name="connsiteY71" fmla="*/ 1818803 h 2475850"/>
                  <a:gd name="connsiteX72" fmla="*/ 1116372 w 1537011"/>
                  <a:gd name="connsiteY72" fmla="*/ 1688138 h 2475850"/>
                  <a:gd name="connsiteX73" fmla="*/ 1268567 w 1537011"/>
                  <a:gd name="connsiteY73" fmla="*/ 1319900 h 2475850"/>
                  <a:gd name="connsiteX74" fmla="*/ 1376960 w 1537011"/>
                  <a:gd name="connsiteY74" fmla="*/ 1166220 h 2475850"/>
                  <a:gd name="connsiteX75" fmla="*/ 1468276 w 1537011"/>
                  <a:gd name="connsiteY75" fmla="*/ 916026 h 2475850"/>
                  <a:gd name="connsiteX76" fmla="*/ 1468276 w 1537011"/>
                  <a:gd name="connsiteY76" fmla="*/ 599015 h 2475850"/>
                  <a:gd name="connsiteX77" fmla="*/ 1056236 w 1537011"/>
                  <a:gd name="connsiteY77" fmla="*/ 110506 h 2475850"/>
                  <a:gd name="connsiteX78" fmla="*/ 800630 w 1537011"/>
                  <a:gd name="connsiteY78" fmla="*/ 46764 h 2475850"/>
                  <a:gd name="connsiteX79" fmla="*/ 794163 w 1537011"/>
                  <a:gd name="connsiteY79" fmla="*/ 814 h 2475850"/>
                  <a:gd name="connsiteX80" fmla="*/ 1036191 w 1537011"/>
                  <a:gd name="connsiteY80" fmla="*/ 52598 h 2475850"/>
                  <a:gd name="connsiteX81" fmla="*/ 1503912 w 1537011"/>
                  <a:gd name="connsiteY81" fmla="*/ 551500 h 2475850"/>
                  <a:gd name="connsiteX82" fmla="*/ 1518761 w 1537011"/>
                  <a:gd name="connsiteY82" fmla="*/ 910830 h 2475850"/>
                  <a:gd name="connsiteX83" fmla="*/ 1377702 w 1537011"/>
                  <a:gd name="connsiteY83" fmla="*/ 1250855 h 2475850"/>
                  <a:gd name="connsiteX84" fmla="*/ 1264855 w 1537011"/>
                  <a:gd name="connsiteY84" fmla="*/ 1406020 h 2475850"/>
                  <a:gd name="connsiteX85" fmla="*/ 1163144 w 1537011"/>
                  <a:gd name="connsiteY85" fmla="*/ 1694078 h 2475850"/>
                  <a:gd name="connsiteX86" fmla="*/ 1115630 w 1537011"/>
                  <a:gd name="connsiteY86" fmla="*/ 1876711 h 2475850"/>
                  <a:gd name="connsiteX87" fmla="*/ 1149781 w 1537011"/>
                  <a:gd name="connsiteY87" fmla="*/ 1887848 h 2475850"/>
                  <a:gd name="connsiteX88" fmla="*/ 1229961 w 1537011"/>
                  <a:gd name="connsiteY88" fmla="*/ 1991044 h 2475850"/>
                  <a:gd name="connsiteX89" fmla="*/ 1126023 w 1537011"/>
                  <a:gd name="connsiteY89" fmla="*/ 2077164 h 2475850"/>
                  <a:gd name="connsiteX90" fmla="*/ 1100038 w 1537011"/>
                  <a:gd name="connsiteY90" fmla="*/ 2077906 h 2475850"/>
                  <a:gd name="connsiteX91" fmla="*/ 423698 w 1537011"/>
                  <a:gd name="connsiteY91" fmla="*/ 2054891 h 2475850"/>
                  <a:gd name="connsiteX92" fmla="*/ 368017 w 1537011"/>
                  <a:gd name="connsiteY92" fmla="*/ 2039300 h 2475850"/>
                  <a:gd name="connsiteX93" fmla="*/ 311594 w 1537011"/>
                  <a:gd name="connsiteY93" fmla="*/ 1951695 h 2475850"/>
                  <a:gd name="connsiteX94" fmla="*/ 382123 w 1537011"/>
                  <a:gd name="connsiteY94" fmla="*/ 1867803 h 2475850"/>
                  <a:gd name="connsiteX95" fmla="*/ 434092 w 1537011"/>
                  <a:gd name="connsiteY95" fmla="*/ 1854439 h 2475850"/>
                  <a:gd name="connsiteX96" fmla="*/ 387320 w 1537011"/>
                  <a:gd name="connsiteY96" fmla="*/ 1655472 h 2475850"/>
                  <a:gd name="connsiteX97" fmla="*/ 301199 w 1537011"/>
                  <a:gd name="connsiteY97" fmla="*/ 1459474 h 2475850"/>
                  <a:gd name="connsiteX98" fmla="*/ 137869 w 1537011"/>
                  <a:gd name="connsiteY98" fmla="*/ 1212992 h 2475850"/>
                  <a:gd name="connsiteX99" fmla="*/ 2748 w 1537011"/>
                  <a:gd name="connsiteY99" fmla="*/ 664348 h 2475850"/>
                  <a:gd name="connsiteX100" fmla="*/ 145292 w 1537011"/>
                  <a:gd name="connsiteY100" fmla="*/ 308730 h 2475850"/>
                  <a:gd name="connsiteX101" fmla="*/ 549909 w 1537011"/>
                  <a:gd name="connsiteY101" fmla="*/ 32552 h 2475850"/>
                  <a:gd name="connsiteX102" fmla="*/ 794163 w 1537011"/>
                  <a:gd name="connsiteY102" fmla="*/ 814 h 247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1537011" h="2475850">
                    <a:moveTo>
                      <a:pt x="503138" y="2319191"/>
                    </a:moveTo>
                    <a:cubicBezTo>
                      <a:pt x="466017" y="2317706"/>
                      <a:pt x="444487" y="2334039"/>
                      <a:pt x="443744" y="2360024"/>
                    </a:cubicBezTo>
                    <a:cubicBezTo>
                      <a:pt x="443744" y="2385266"/>
                      <a:pt x="466017" y="2402342"/>
                      <a:pt x="501653" y="2403827"/>
                    </a:cubicBezTo>
                    <a:lnTo>
                      <a:pt x="1051782" y="2420160"/>
                    </a:lnTo>
                    <a:cubicBezTo>
                      <a:pt x="1074055" y="2418675"/>
                      <a:pt x="1094100" y="2407539"/>
                      <a:pt x="1097070" y="2383040"/>
                    </a:cubicBezTo>
                    <a:cubicBezTo>
                      <a:pt x="1099297" y="2357797"/>
                      <a:pt x="1080737" y="2345176"/>
                      <a:pt x="1058465" y="2339237"/>
                    </a:cubicBezTo>
                    <a:cubicBezTo>
                      <a:pt x="1047329" y="2336267"/>
                      <a:pt x="618212" y="2322161"/>
                      <a:pt x="503138" y="2319191"/>
                    </a:cubicBezTo>
                    <a:close/>
                    <a:moveTo>
                      <a:pt x="470472" y="2270192"/>
                    </a:moveTo>
                    <a:cubicBezTo>
                      <a:pt x="489032" y="2270192"/>
                      <a:pt x="506850" y="2269450"/>
                      <a:pt x="525411" y="2270192"/>
                    </a:cubicBezTo>
                    <a:lnTo>
                      <a:pt x="1067374" y="2287268"/>
                    </a:lnTo>
                    <a:cubicBezTo>
                      <a:pt x="1120828" y="2297661"/>
                      <a:pt x="1155721" y="2339237"/>
                      <a:pt x="1152751" y="2388236"/>
                    </a:cubicBezTo>
                    <a:cubicBezTo>
                      <a:pt x="1149782" y="2435751"/>
                      <a:pt x="1106721" y="2476583"/>
                      <a:pt x="1054010" y="2475841"/>
                    </a:cubicBezTo>
                    <a:lnTo>
                      <a:pt x="500911" y="2459508"/>
                    </a:lnTo>
                    <a:cubicBezTo>
                      <a:pt x="468245" y="2456662"/>
                      <a:pt x="464532" y="2455053"/>
                      <a:pt x="447457" y="2446887"/>
                    </a:cubicBezTo>
                    <a:cubicBezTo>
                      <a:pt x="410336" y="2428327"/>
                      <a:pt x="385837" y="2388978"/>
                      <a:pt x="391775" y="2352600"/>
                    </a:cubicBezTo>
                    <a:cubicBezTo>
                      <a:pt x="398457" y="2308055"/>
                      <a:pt x="425926" y="2280586"/>
                      <a:pt x="470472" y="2270192"/>
                    </a:cubicBezTo>
                    <a:close/>
                    <a:moveTo>
                      <a:pt x="460819" y="2117997"/>
                    </a:moveTo>
                    <a:cubicBezTo>
                      <a:pt x="445229" y="2117997"/>
                      <a:pt x="431123" y="2119481"/>
                      <a:pt x="417759" y="2125420"/>
                    </a:cubicBezTo>
                    <a:cubicBezTo>
                      <a:pt x="404395" y="2131360"/>
                      <a:pt x="391774" y="2140269"/>
                      <a:pt x="390290" y="2156602"/>
                    </a:cubicBezTo>
                    <a:cubicBezTo>
                      <a:pt x="388805" y="2173678"/>
                      <a:pt x="401425" y="2183329"/>
                      <a:pt x="414047" y="2190753"/>
                    </a:cubicBezTo>
                    <a:cubicBezTo>
                      <a:pt x="427411" y="2198919"/>
                      <a:pt x="443001" y="2201147"/>
                      <a:pt x="458592" y="2201147"/>
                    </a:cubicBezTo>
                    <a:lnTo>
                      <a:pt x="763724" y="2210798"/>
                    </a:lnTo>
                    <a:lnTo>
                      <a:pt x="1054751" y="2220450"/>
                    </a:lnTo>
                    <a:cubicBezTo>
                      <a:pt x="1072569" y="2221192"/>
                      <a:pt x="1090387" y="2221935"/>
                      <a:pt x="1106721" y="2215253"/>
                    </a:cubicBezTo>
                    <a:cubicBezTo>
                      <a:pt x="1121569" y="2209314"/>
                      <a:pt x="1134932" y="2201147"/>
                      <a:pt x="1136417" y="2182586"/>
                    </a:cubicBezTo>
                    <a:cubicBezTo>
                      <a:pt x="1137159" y="2163283"/>
                      <a:pt x="1124538" y="2154375"/>
                      <a:pt x="1110433" y="2146950"/>
                    </a:cubicBezTo>
                    <a:cubicBezTo>
                      <a:pt x="1090387" y="2136557"/>
                      <a:pt x="1067372" y="2137299"/>
                      <a:pt x="1045100" y="2136557"/>
                    </a:cubicBezTo>
                    <a:lnTo>
                      <a:pt x="460819" y="2117997"/>
                    </a:lnTo>
                    <a:close/>
                    <a:moveTo>
                      <a:pt x="425926" y="2063800"/>
                    </a:moveTo>
                    <a:cubicBezTo>
                      <a:pt x="438546" y="2064543"/>
                      <a:pt x="451910" y="2064543"/>
                      <a:pt x="465274" y="2065285"/>
                    </a:cubicBezTo>
                    <a:cubicBezTo>
                      <a:pt x="479379" y="2066770"/>
                      <a:pt x="493485" y="2066770"/>
                      <a:pt x="506849" y="2066770"/>
                    </a:cubicBezTo>
                    <a:lnTo>
                      <a:pt x="526151" y="2066770"/>
                    </a:lnTo>
                    <a:lnTo>
                      <a:pt x="1096326" y="2083845"/>
                    </a:lnTo>
                    <a:cubicBezTo>
                      <a:pt x="1109690" y="2090528"/>
                      <a:pt x="1123796" y="2089785"/>
                      <a:pt x="1137159" y="2097209"/>
                    </a:cubicBezTo>
                    <a:cubicBezTo>
                      <a:pt x="1172795" y="2117254"/>
                      <a:pt x="1195810" y="2143981"/>
                      <a:pt x="1192840" y="2187041"/>
                    </a:cubicBezTo>
                    <a:cubicBezTo>
                      <a:pt x="1190613" y="2229358"/>
                      <a:pt x="1164628" y="2253116"/>
                      <a:pt x="1128251" y="2267964"/>
                    </a:cubicBezTo>
                    <a:cubicBezTo>
                      <a:pt x="1118599" y="2272419"/>
                      <a:pt x="1108205" y="2273904"/>
                      <a:pt x="1097811" y="2276131"/>
                    </a:cubicBezTo>
                    <a:cubicBezTo>
                      <a:pt x="1078508" y="2276131"/>
                      <a:pt x="492000" y="2253116"/>
                      <a:pt x="443001" y="2256828"/>
                    </a:cubicBezTo>
                    <a:cubicBezTo>
                      <a:pt x="366532" y="2253858"/>
                      <a:pt x="313078" y="2187784"/>
                      <a:pt x="338320" y="2126163"/>
                    </a:cubicBezTo>
                    <a:cubicBezTo>
                      <a:pt x="353911" y="2088299"/>
                      <a:pt x="386577" y="2070482"/>
                      <a:pt x="425926" y="2063800"/>
                    </a:cubicBezTo>
                    <a:close/>
                    <a:moveTo>
                      <a:pt x="446713" y="1916802"/>
                    </a:moveTo>
                    <a:cubicBezTo>
                      <a:pt x="426668" y="1916059"/>
                      <a:pt x="407365" y="1919029"/>
                      <a:pt x="390289" y="1927939"/>
                    </a:cubicBezTo>
                    <a:cubicBezTo>
                      <a:pt x="364305" y="1941302"/>
                      <a:pt x="363563" y="1966543"/>
                      <a:pt x="388062" y="1982877"/>
                    </a:cubicBezTo>
                    <a:cubicBezTo>
                      <a:pt x="404395" y="1992528"/>
                      <a:pt x="421471" y="1996241"/>
                      <a:pt x="440773" y="1996983"/>
                    </a:cubicBezTo>
                    <a:lnTo>
                      <a:pt x="1098555" y="2018513"/>
                    </a:lnTo>
                    <a:cubicBezTo>
                      <a:pt x="1116372" y="2019255"/>
                      <a:pt x="1133448" y="2017029"/>
                      <a:pt x="1149038" y="2008119"/>
                    </a:cubicBezTo>
                    <a:cubicBezTo>
                      <a:pt x="1176507" y="1993271"/>
                      <a:pt x="1177992" y="1969513"/>
                      <a:pt x="1151266" y="1952438"/>
                    </a:cubicBezTo>
                    <a:cubicBezTo>
                      <a:pt x="1135674" y="1942787"/>
                      <a:pt x="1117115" y="1938332"/>
                      <a:pt x="1098555" y="1937590"/>
                    </a:cubicBezTo>
                    <a:lnTo>
                      <a:pt x="446713" y="1916802"/>
                    </a:lnTo>
                    <a:close/>
                    <a:moveTo>
                      <a:pt x="523923" y="192914"/>
                    </a:moveTo>
                    <a:cubicBezTo>
                      <a:pt x="480864" y="222610"/>
                      <a:pt x="443743" y="246368"/>
                      <a:pt x="408107" y="273095"/>
                    </a:cubicBezTo>
                    <a:cubicBezTo>
                      <a:pt x="311592" y="348079"/>
                      <a:pt x="229927" y="436426"/>
                      <a:pt x="183898" y="552985"/>
                    </a:cubicBezTo>
                    <a:cubicBezTo>
                      <a:pt x="149004" y="639105"/>
                      <a:pt x="140095" y="728938"/>
                      <a:pt x="150488" y="820997"/>
                    </a:cubicBezTo>
                    <a:cubicBezTo>
                      <a:pt x="163110" y="935329"/>
                      <a:pt x="194291" y="1044464"/>
                      <a:pt x="244033" y="1149145"/>
                    </a:cubicBezTo>
                    <a:cubicBezTo>
                      <a:pt x="244775" y="1149887"/>
                      <a:pt x="243290" y="1152114"/>
                      <a:pt x="242548" y="1156569"/>
                    </a:cubicBezTo>
                    <a:cubicBezTo>
                      <a:pt x="201715" y="1091237"/>
                      <a:pt x="174988" y="1022191"/>
                      <a:pt x="154200" y="950920"/>
                    </a:cubicBezTo>
                    <a:cubicBezTo>
                      <a:pt x="125989" y="852179"/>
                      <a:pt x="115595" y="751210"/>
                      <a:pt x="131186" y="648757"/>
                    </a:cubicBezTo>
                    <a:cubicBezTo>
                      <a:pt x="142322" y="573773"/>
                      <a:pt x="173503" y="506213"/>
                      <a:pt x="215821" y="443851"/>
                    </a:cubicBezTo>
                    <a:cubicBezTo>
                      <a:pt x="288578" y="336943"/>
                      <a:pt x="387319" y="260474"/>
                      <a:pt x="500165" y="201081"/>
                    </a:cubicBezTo>
                    <a:cubicBezTo>
                      <a:pt x="505363" y="198111"/>
                      <a:pt x="510560" y="197369"/>
                      <a:pt x="523923" y="192914"/>
                    </a:cubicBezTo>
                    <a:close/>
                    <a:moveTo>
                      <a:pt x="800630" y="46764"/>
                    </a:moveTo>
                    <a:cubicBezTo>
                      <a:pt x="771780" y="44996"/>
                      <a:pt x="742769" y="45142"/>
                      <a:pt x="713588" y="47343"/>
                    </a:cubicBezTo>
                    <a:cubicBezTo>
                      <a:pt x="674681" y="50278"/>
                      <a:pt x="635472" y="56866"/>
                      <a:pt x="595938" y="67446"/>
                    </a:cubicBezTo>
                    <a:cubicBezTo>
                      <a:pt x="425183" y="112734"/>
                      <a:pt x="287836" y="210732"/>
                      <a:pt x="175732" y="344366"/>
                    </a:cubicBezTo>
                    <a:cubicBezTo>
                      <a:pt x="100748" y="434199"/>
                      <a:pt x="62142" y="540364"/>
                      <a:pt x="49521" y="655438"/>
                    </a:cubicBezTo>
                    <a:cubicBezTo>
                      <a:pt x="32446" y="815058"/>
                      <a:pt x="71793" y="965026"/>
                      <a:pt x="137126" y="1109796"/>
                    </a:cubicBezTo>
                    <a:cubicBezTo>
                      <a:pt x="182413" y="1210023"/>
                      <a:pt x="249230" y="1296886"/>
                      <a:pt x="310109" y="1387460"/>
                    </a:cubicBezTo>
                    <a:cubicBezTo>
                      <a:pt x="373956" y="1482489"/>
                      <a:pt x="427410" y="1581972"/>
                      <a:pt x="440773" y="1695562"/>
                    </a:cubicBezTo>
                    <a:cubicBezTo>
                      <a:pt x="445228" y="1727486"/>
                      <a:pt x="454138" y="1759410"/>
                      <a:pt x="460819" y="1792076"/>
                    </a:cubicBezTo>
                    <a:cubicBezTo>
                      <a:pt x="464531" y="1810636"/>
                      <a:pt x="462764" y="1817754"/>
                      <a:pt x="492743" y="1817318"/>
                    </a:cubicBezTo>
                    <a:cubicBezTo>
                      <a:pt x="593727" y="1815849"/>
                      <a:pt x="965662" y="1836373"/>
                      <a:pt x="1065146" y="1836621"/>
                    </a:cubicBezTo>
                    <a:cubicBezTo>
                      <a:pt x="1079251" y="1838106"/>
                      <a:pt x="1085190" y="1832167"/>
                      <a:pt x="1089645" y="1818803"/>
                    </a:cubicBezTo>
                    <a:cubicBezTo>
                      <a:pt x="1103008" y="1776485"/>
                      <a:pt x="1111175" y="1731941"/>
                      <a:pt x="1116372" y="1688138"/>
                    </a:cubicBezTo>
                    <a:cubicBezTo>
                      <a:pt x="1132705" y="1550791"/>
                      <a:pt x="1179477" y="1427550"/>
                      <a:pt x="1268567" y="1319900"/>
                    </a:cubicBezTo>
                    <a:cubicBezTo>
                      <a:pt x="1307915" y="1271643"/>
                      <a:pt x="1343551" y="1219674"/>
                      <a:pt x="1376960" y="1166220"/>
                    </a:cubicBezTo>
                    <a:cubicBezTo>
                      <a:pt x="1425217" y="1089752"/>
                      <a:pt x="1448232" y="1002889"/>
                      <a:pt x="1468276" y="916026"/>
                    </a:cubicBezTo>
                    <a:cubicBezTo>
                      <a:pt x="1493519" y="809861"/>
                      <a:pt x="1500201" y="703696"/>
                      <a:pt x="1468276" y="599015"/>
                    </a:cubicBezTo>
                    <a:cubicBezTo>
                      <a:pt x="1401459" y="377775"/>
                      <a:pt x="1275248" y="204792"/>
                      <a:pt x="1056236" y="110506"/>
                    </a:cubicBezTo>
                    <a:cubicBezTo>
                      <a:pt x="972297" y="74592"/>
                      <a:pt x="887183" y="52067"/>
                      <a:pt x="800630" y="46764"/>
                    </a:cubicBezTo>
                    <a:close/>
                    <a:moveTo>
                      <a:pt x="794163" y="814"/>
                    </a:moveTo>
                    <a:cubicBezTo>
                      <a:pt x="875086" y="4712"/>
                      <a:pt x="955638" y="22530"/>
                      <a:pt x="1036191" y="52598"/>
                    </a:cubicBezTo>
                    <a:cubicBezTo>
                      <a:pt x="1275248" y="140945"/>
                      <a:pt x="1421504" y="317640"/>
                      <a:pt x="1503912" y="551500"/>
                    </a:cubicBezTo>
                    <a:cubicBezTo>
                      <a:pt x="1544745" y="668802"/>
                      <a:pt x="1545488" y="789816"/>
                      <a:pt x="1518761" y="910830"/>
                    </a:cubicBezTo>
                    <a:cubicBezTo>
                      <a:pt x="1492034" y="1032586"/>
                      <a:pt x="1457140" y="1149887"/>
                      <a:pt x="1377702" y="1250855"/>
                    </a:cubicBezTo>
                    <a:cubicBezTo>
                      <a:pt x="1337612" y="1300597"/>
                      <a:pt x="1301233" y="1354051"/>
                      <a:pt x="1264855" y="1406020"/>
                    </a:cubicBezTo>
                    <a:cubicBezTo>
                      <a:pt x="1203977" y="1492140"/>
                      <a:pt x="1177250" y="1590882"/>
                      <a:pt x="1163144" y="1694078"/>
                    </a:cubicBezTo>
                    <a:cubicBezTo>
                      <a:pt x="1154235" y="1756440"/>
                      <a:pt x="1146811" y="1819546"/>
                      <a:pt x="1115630" y="1876711"/>
                    </a:cubicBezTo>
                    <a:cubicBezTo>
                      <a:pt x="1125281" y="1884878"/>
                      <a:pt x="1138644" y="1884136"/>
                      <a:pt x="1149781" y="1887848"/>
                    </a:cubicBezTo>
                    <a:cubicBezTo>
                      <a:pt x="1203235" y="1904923"/>
                      <a:pt x="1235158" y="1945757"/>
                      <a:pt x="1229961" y="1991044"/>
                    </a:cubicBezTo>
                    <a:cubicBezTo>
                      <a:pt x="1224022" y="2034846"/>
                      <a:pt x="1177992" y="2073451"/>
                      <a:pt x="1126023" y="2077164"/>
                    </a:cubicBezTo>
                    <a:cubicBezTo>
                      <a:pt x="1117857" y="2077906"/>
                      <a:pt x="1108948" y="2077906"/>
                      <a:pt x="1100038" y="2077906"/>
                    </a:cubicBezTo>
                    <a:cubicBezTo>
                      <a:pt x="1038418" y="2074936"/>
                      <a:pt x="496455" y="2056376"/>
                      <a:pt x="423698" y="2054891"/>
                    </a:cubicBezTo>
                    <a:cubicBezTo>
                      <a:pt x="403653" y="2055633"/>
                      <a:pt x="385093" y="2048210"/>
                      <a:pt x="368017" y="2039300"/>
                    </a:cubicBezTo>
                    <a:cubicBezTo>
                      <a:pt x="333866" y="2020740"/>
                      <a:pt x="309366" y="1994013"/>
                      <a:pt x="311594" y="1951695"/>
                    </a:cubicBezTo>
                    <a:cubicBezTo>
                      <a:pt x="314565" y="1907151"/>
                      <a:pt x="344260" y="1882651"/>
                      <a:pt x="382123" y="1867803"/>
                    </a:cubicBezTo>
                    <a:cubicBezTo>
                      <a:pt x="397714" y="1861121"/>
                      <a:pt x="415532" y="1858893"/>
                      <a:pt x="434092" y="1854439"/>
                    </a:cubicBezTo>
                    <a:cubicBezTo>
                      <a:pt x="408107" y="1790591"/>
                      <a:pt x="400684" y="1722289"/>
                      <a:pt x="387320" y="1655472"/>
                    </a:cubicBezTo>
                    <a:cubicBezTo>
                      <a:pt x="372471" y="1584200"/>
                      <a:pt x="337578" y="1521837"/>
                      <a:pt x="301199" y="1459474"/>
                    </a:cubicBezTo>
                    <a:cubicBezTo>
                      <a:pt x="251458" y="1374096"/>
                      <a:pt x="185383" y="1299855"/>
                      <a:pt x="137869" y="1212992"/>
                    </a:cubicBezTo>
                    <a:cubicBezTo>
                      <a:pt x="44324" y="1041494"/>
                      <a:pt x="-13585" y="861830"/>
                      <a:pt x="2748" y="664348"/>
                    </a:cubicBezTo>
                    <a:cubicBezTo>
                      <a:pt x="13885" y="531456"/>
                      <a:pt x="57687" y="409699"/>
                      <a:pt x="145292" y="308730"/>
                    </a:cubicBezTo>
                    <a:cubicBezTo>
                      <a:pt x="254428" y="180293"/>
                      <a:pt x="387320" y="83779"/>
                      <a:pt x="549909" y="32552"/>
                    </a:cubicBezTo>
                    <a:cubicBezTo>
                      <a:pt x="631946" y="6939"/>
                      <a:pt x="713240" y="-3084"/>
                      <a:pt x="794163" y="814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52C6A36-D333-43CE-895E-439C3FE8E802}"/>
                  </a:ext>
                </a:extLst>
              </p:cNvPr>
              <p:cNvSpPr/>
              <p:nvPr/>
            </p:nvSpPr>
            <p:spPr>
              <a:xfrm rot="787194">
                <a:off x="6310671" y="3399479"/>
                <a:ext cx="619080" cy="1140625"/>
              </a:xfrm>
              <a:custGeom>
                <a:avLst/>
                <a:gdLst>
                  <a:gd name="connsiteX0" fmla="*/ 48922 w 309288"/>
                  <a:gd name="connsiteY0" fmla="*/ 148695 h 569848"/>
                  <a:gd name="connsiteX1" fmla="*/ 25563 w 309288"/>
                  <a:gd name="connsiteY1" fmla="*/ 179627 h 569848"/>
                  <a:gd name="connsiteX2" fmla="*/ 116831 w 309288"/>
                  <a:gd name="connsiteY2" fmla="*/ 244426 h 569848"/>
                  <a:gd name="connsiteX3" fmla="*/ 156990 w 309288"/>
                  <a:gd name="connsiteY3" fmla="*/ 241689 h 569848"/>
                  <a:gd name="connsiteX4" fmla="*/ 164291 w 309288"/>
                  <a:gd name="connsiteY4" fmla="*/ 221610 h 569848"/>
                  <a:gd name="connsiteX5" fmla="*/ 65721 w 309288"/>
                  <a:gd name="connsiteY5" fmla="*/ 152245 h 569848"/>
                  <a:gd name="connsiteX6" fmla="*/ 48922 w 309288"/>
                  <a:gd name="connsiteY6" fmla="*/ 148695 h 569848"/>
                  <a:gd name="connsiteX7" fmla="*/ 221133 w 309288"/>
                  <a:gd name="connsiteY7" fmla="*/ 24056 h 569848"/>
                  <a:gd name="connsiteX8" fmla="*/ 171593 w 309288"/>
                  <a:gd name="connsiteY8" fmla="*/ 63716 h 569848"/>
                  <a:gd name="connsiteX9" fmla="*/ 204448 w 309288"/>
                  <a:gd name="connsiteY9" fmla="*/ 196054 h 569848"/>
                  <a:gd name="connsiteX10" fmla="*/ 237305 w 309288"/>
                  <a:gd name="connsiteY10" fmla="*/ 195141 h 569848"/>
                  <a:gd name="connsiteX11" fmla="*/ 279288 w 309288"/>
                  <a:gd name="connsiteY11" fmla="*/ 82881 h 569848"/>
                  <a:gd name="connsiteX12" fmla="*/ 243694 w 309288"/>
                  <a:gd name="connsiteY12" fmla="*/ 25382 h 569848"/>
                  <a:gd name="connsiteX13" fmla="*/ 221133 w 309288"/>
                  <a:gd name="connsiteY13" fmla="*/ 24056 h 569848"/>
                  <a:gd name="connsiteX14" fmla="*/ 242782 w 309288"/>
                  <a:gd name="connsiteY14" fmla="*/ 740 h 569848"/>
                  <a:gd name="connsiteX15" fmla="*/ 304844 w 309288"/>
                  <a:gd name="connsiteY15" fmla="*/ 97484 h 569848"/>
                  <a:gd name="connsiteX16" fmla="*/ 256470 w 309288"/>
                  <a:gd name="connsiteY16" fmla="*/ 214309 h 569848"/>
                  <a:gd name="connsiteX17" fmla="*/ 247615 w 309288"/>
                  <a:gd name="connsiteY17" fmla="*/ 229966 h 569848"/>
                  <a:gd name="connsiteX18" fmla="*/ 247717 w 309288"/>
                  <a:gd name="connsiteY18" fmla="*/ 230070 h 569848"/>
                  <a:gd name="connsiteX19" fmla="*/ 236496 w 309288"/>
                  <a:gd name="connsiteY19" fmla="*/ 257161 h 569848"/>
                  <a:gd name="connsiteX20" fmla="*/ 308494 w 309288"/>
                  <a:gd name="connsiteY20" fmla="*/ 539222 h 569848"/>
                  <a:gd name="connsiteX21" fmla="*/ 309288 w 309288"/>
                  <a:gd name="connsiteY21" fmla="*/ 560145 h 569848"/>
                  <a:gd name="connsiteX22" fmla="*/ 282919 w 309288"/>
                  <a:gd name="connsiteY22" fmla="*/ 569848 h 569848"/>
                  <a:gd name="connsiteX23" fmla="*/ 282211 w 309288"/>
                  <a:gd name="connsiteY23" fmla="*/ 531551 h 569848"/>
                  <a:gd name="connsiteX24" fmla="*/ 211751 w 309288"/>
                  <a:gd name="connsiteY24" fmla="*/ 278196 h 569848"/>
                  <a:gd name="connsiteX25" fmla="*/ 177068 w 309288"/>
                  <a:gd name="connsiteY25" fmla="*/ 264505 h 569848"/>
                  <a:gd name="connsiteX26" fmla="*/ 77586 w 309288"/>
                  <a:gd name="connsiteY26" fmla="*/ 271807 h 569848"/>
                  <a:gd name="connsiteX27" fmla="*/ 29442 w 309288"/>
                  <a:gd name="connsiteY27" fmla="*/ 253553 h 569848"/>
                  <a:gd name="connsiteX28" fmla="*/ 8046 w 309288"/>
                  <a:gd name="connsiteY28" fmla="*/ 220310 h 569848"/>
                  <a:gd name="connsiteX29" fmla="*/ 0 w 309288"/>
                  <a:gd name="connsiteY29" fmla="*/ 168083 h 569848"/>
                  <a:gd name="connsiteX30" fmla="*/ 19174 w 309288"/>
                  <a:gd name="connsiteY30" fmla="*/ 134904 h 569848"/>
                  <a:gd name="connsiteX31" fmla="*/ 89451 w 309288"/>
                  <a:gd name="connsiteY31" fmla="*/ 134904 h 569848"/>
                  <a:gd name="connsiteX32" fmla="*/ 159727 w 309288"/>
                  <a:gd name="connsiteY32" fmla="*/ 177801 h 569848"/>
                  <a:gd name="connsiteX33" fmla="*/ 140561 w 309288"/>
                  <a:gd name="connsiteY33" fmla="*/ 84708 h 569848"/>
                  <a:gd name="connsiteX34" fmla="*/ 242782 w 309288"/>
                  <a:gd name="connsiteY34" fmla="*/ 740 h 569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09288" h="569848">
                    <a:moveTo>
                      <a:pt x="48922" y="148695"/>
                    </a:moveTo>
                    <a:cubicBezTo>
                      <a:pt x="34462" y="148995"/>
                      <a:pt x="26932" y="160460"/>
                      <a:pt x="25563" y="179627"/>
                    </a:cubicBezTo>
                    <a:cubicBezTo>
                      <a:pt x="22824" y="223435"/>
                      <a:pt x="49293" y="244426"/>
                      <a:pt x="116831" y="244426"/>
                    </a:cubicBezTo>
                    <a:cubicBezTo>
                      <a:pt x="125959" y="243514"/>
                      <a:pt x="141474" y="243514"/>
                      <a:pt x="156990" y="241689"/>
                    </a:cubicBezTo>
                    <a:cubicBezTo>
                      <a:pt x="171593" y="239863"/>
                      <a:pt x="177068" y="232562"/>
                      <a:pt x="164291" y="221610"/>
                    </a:cubicBezTo>
                    <a:cubicBezTo>
                      <a:pt x="135085" y="193315"/>
                      <a:pt x="104053" y="166849"/>
                      <a:pt x="65721" y="152245"/>
                    </a:cubicBezTo>
                    <a:cubicBezTo>
                      <a:pt x="59332" y="149736"/>
                      <a:pt x="53742" y="148595"/>
                      <a:pt x="48922" y="148695"/>
                    </a:cubicBezTo>
                    <a:close/>
                    <a:moveTo>
                      <a:pt x="221133" y="24056"/>
                    </a:moveTo>
                    <a:cubicBezTo>
                      <a:pt x="198972" y="26752"/>
                      <a:pt x="179122" y="41127"/>
                      <a:pt x="171593" y="63716"/>
                    </a:cubicBezTo>
                    <a:cubicBezTo>
                      <a:pt x="153338" y="113913"/>
                      <a:pt x="174329" y="155897"/>
                      <a:pt x="204448" y="196054"/>
                    </a:cubicBezTo>
                    <a:cubicBezTo>
                      <a:pt x="216313" y="211571"/>
                      <a:pt x="226353" y="209745"/>
                      <a:pt x="237305" y="195141"/>
                    </a:cubicBezTo>
                    <a:cubicBezTo>
                      <a:pt x="262860" y="162285"/>
                      <a:pt x="275638" y="124866"/>
                      <a:pt x="279288" y="82881"/>
                    </a:cubicBezTo>
                    <a:cubicBezTo>
                      <a:pt x="278375" y="57327"/>
                      <a:pt x="274726" y="32685"/>
                      <a:pt x="243694" y="25382"/>
                    </a:cubicBezTo>
                    <a:cubicBezTo>
                      <a:pt x="236164" y="23557"/>
                      <a:pt x="228520" y="23158"/>
                      <a:pt x="221133" y="24056"/>
                    </a:cubicBezTo>
                    <a:close/>
                    <a:moveTo>
                      <a:pt x="242782" y="740"/>
                    </a:moveTo>
                    <a:cubicBezTo>
                      <a:pt x="284765" y="5304"/>
                      <a:pt x="311233" y="45461"/>
                      <a:pt x="304844" y="97484"/>
                    </a:cubicBezTo>
                    <a:cubicBezTo>
                      <a:pt x="300279" y="140381"/>
                      <a:pt x="284765" y="180539"/>
                      <a:pt x="256470" y="214309"/>
                    </a:cubicBezTo>
                    <a:cubicBezTo>
                      <a:pt x="252364" y="219784"/>
                      <a:pt x="245178" y="224233"/>
                      <a:pt x="247615" y="229966"/>
                    </a:cubicBezTo>
                    <a:cubicBezTo>
                      <a:pt x="247650" y="230000"/>
                      <a:pt x="247683" y="230036"/>
                      <a:pt x="247717" y="230070"/>
                    </a:cubicBezTo>
                    <a:lnTo>
                      <a:pt x="236496" y="257161"/>
                    </a:lnTo>
                    <a:cubicBezTo>
                      <a:pt x="273760" y="324965"/>
                      <a:pt x="306398" y="466198"/>
                      <a:pt x="308494" y="539222"/>
                    </a:cubicBezTo>
                    <a:lnTo>
                      <a:pt x="309288" y="560145"/>
                    </a:lnTo>
                    <a:lnTo>
                      <a:pt x="282919" y="569848"/>
                    </a:lnTo>
                    <a:lnTo>
                      <a:pt x="282211" y="531551"/>
                    </a:lnTo>
                    <a:cubicBezTo>
                      <a:pt x="275923" y="443506"/>
                      <a:pt x="254875" y="358284"/>
                      <a:pt x="211751" y="278196"/>
                    </a:cubicBezTo>
                    <a:cubicBezTo>
                      <a:pt x="204448" y="264505"/>
                      <a:pt x="195322" y="256291"/>
                      <a:pt x="177068" y="264505"/>
                    </a:cubicBezTo>
                    <a:cubicBezTo>
                      <a:pt x="145125" y="278196"/>
                      <a:pt x="110442" y="273633"/>
                      <a:pt x="77586" y="271807"/>
                    </a:cubicBezTo>
                    <a:cubicBezTo>
                      <a:pt x="59332" y="270895"/>
                      <a:pt x="42676" y="264278"/>
                      <a:pt x="29442" y="253553"/>
                    </a:cubicBezTo>
                    <a:lnTo>
                      <a:pt x="8046" y="220310"/>
                    </a:lnTo>
                    <a:lnTo>
                      <a:pt x="0" y="168083"/>
                    </a:lnTo>
                    <a:lnTo>
                      <a:pt x="19174" y="134904"/>
                    </a:lnTo>
                    <a:cubicBezTo>
                      <a:pt x="41077" y="115738"/>
                      <a:pt x="66633" y="122128"/>
                      <a:pt x="89451" y="134904"/>
                    </a:cubicBezTo>
                    <a:cubicBezTo>
                      <a:pt x="110442" y="145858"/>
                      <a:pt x="130521" y="159547"/>
                      <a:pt x="159727" y="177801"/>
                    </a:cubicBezTo>
                    <a:cubicBezTo>
                      <a:pt x="141474" y="141293"/>
                      <a:pt x="138735" y="113000"/>
                      <a:pt x="140561" y="84708"/>
                    </a:cubicBezTo>
                    <a:cubicBezTo>
                      <a:pt x="144212" y="29946"/>
                      <a:pt x="187108" y="-5647"/>
                      <a:pt x="242782" y="740"/>
                    </a:cubicBezTo>
                    <a:close/>
                  </a:path>
                </a:pathLst>
              </a:custGeom>
              <a:grpFill/>
              <a:ln w="800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551A575-CE46-4FC7-ACB7-E213719B3DE1}"/>
                </a:ext>
              </a:extLst>
            </p:cNvPr>
            <p:cNvSpPr/>
            <p:nvPr/>
          </p:nvSpPr>
          <p:spPr>
            <a:xfrm>
              <a:off x="6246802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44FE077-9047-432C-BEB1-50E024B26516}"/>
                </a:ext>
              </a:extLst>
            </p:cNvPr>
            <p:cNvSpPr/>
            <p:nvPr/>
          </p:nvSpPr>
          <p:spPr>
            <a:xfrm>
              <a:off x="850663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7FF1415-15EB-420A-934A-25A430A68434}"/>
                </a:ext>
              </a:extLst>
            </p:cNvPr>
            <p:cNvSpPr/>
            <p:nvPr/>
          </p:nvSpPr>
          <p:spPr>
            <a:xfrm>
              <a:off x="3986973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0597AA1-20CC-4AB3-AE7E-6884F3BB81FC}"/>
                </a:ext>
              </a:extLst>
            </p:cNvPr>
            <p:cNvSpPr/>
            <p:nvPr/>
          </p:nvSpPr>
          <p:spPr>
            <a:xfrm>
              <a:off x="-532685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AC97750-58AE-4712-91DB-6BA8114A926C}"/>
                </a:ext>
              </a:extLst>
            </p:cNvPr>
            <p:cNvSpPr/>
            <p:nvPr/>
          </p:nvSpPr>
          <p:spPr>
            <a:xfrm>
              <a:off x="1727144" y="5800162"/>
              <a:ext cx="4218052" cy="42727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02DAC97-9D01-F57B-ACB7-FC6F62A934D6}"/>
              </a:ext>
            </a:extLst>
          </p:cNvPr>
          <p:cNvSpPr txBox="1"/>
          <p:nvPr/>
        </p:nvSpPr>
        <p:spPr>
          <a:xfrm>
            <a:off x="2777592" y="191715"/>
            <a:ext cx="639908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dirty="0">
                <a:latin typeface="Bell MT" panose="02020503060305020303" pitchFamily="18" charset="0"/>
              </a:rPr>
              <a:t>Prepared by: Yazdaan Khan</a:t>
            </a:r>
            <a:endParaRPr lang="ko-KR" altLang="en-US" sz="2000" dirty="0">
              <a:solidFill>
                <a:schemeClr val="bg1"/>
              </a:solidFill>
              <a:latin typeface="Bell MT" panose="02020503060305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FFC6E9-D915-4F1A-90A9-03ED790F1423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2C3890-2F14-4BBD-95AC-550CCC7FE011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EA57919-16FA-4DEA-B254-5884BC7202B6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551B82E6-2ACD-4D72-AA4B-FA95558F80A1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6160DE-3358-4B26-B925-43C575CA27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DE79AB1-D823-4DB6-993F-2707DB299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474C84-3546-4BB2-949E-02DF09893A75}"/>
              </a:ext>
            </a:extLst>
          </p:cNvPr>
          <p:cNvGrpSpPr/>
          <p:nvPr/>
        </p:nvGrpSpPr>
        <p:grpSpPr>
          <a:xfrm rot="5400000">
            <a:off x="7425251" y="-3567264"/>
            <a:ext cx="235094" cy="8307804"/>
            <a:chOff x="777040" y="-6152673"/>
            <a:chExt cx="235094" cy="830780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9F4C57-523B-4769-85C8-34472A5504FC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rot="16200000" flipH="1">
              <a:off x="-3104668" y="-2153418"/>
              <a:ext cx="7998510" cy="0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FDAD28C-452A-47AD-9DE4-CDEF2323B81E}"/>
                </a:ext>
              </a:extLst>
            </p:cNvPr>
            <p:cNvSpPr/>
            <p:nvPr/>
          </p:nvSpPr>
          <p:spPr>
            <a:xfrm flipH="1">
              <a:off x="777040" y="1747098"/>
              <a:ext cx="235094" cy="40803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88CD9A-7004-47CD-B73F-D8B0F7BB921F}"/>
                </a:ext>
              </a:extLst>
            </p:cNvPr>
            <p:cNvSpPr/>
            <p:nvPr/>
          </p:nvSpPr>
          <p:spPr>
            <a:xfrm flipH="1">
              <a:off x="834332" y="1725326"/>
              <a:ext cx="120511" cy="1205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49852-39DC-408B-9F09-C0A5039A8274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A28402-ACF6-4DE5-902B-950D4B709ECE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C2684ECF-A95D-4346-A0B1-151C15E60260}"/>
              </a:ext>
            </a:extLst>
          </p:cNvPr>
          <p:cNvSpPr txBox="1">
            <a:spLocks/>
          </p:cNvSpPr>
          <p:nvPr/>
        </p:nvSpPr>
        <p:spPr>
          <a:xfrm>
            <a:off x="4583597" y="482964"/>
            <a:ext cx="3871123" cy="1190145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IN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Questions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 &amp; </a:t>
            </a:r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Answers</a:t>
            </a:r>
            <a:endParaRPr lang="ko-KR" altLang="en-US" sz="2000" b="1" dirty="0">
              <a:solidFill>
                <a:schemeClr val="accent4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4E9A064-2B41-407C-B954-5556BD0B81A5}"/>
              </a:ext>
            </a:extLst>
          </p:cNvPr>
          <p:cNvSpPr txBox="1">
            <a:spLocks/>
          </p:cNvSpPr>
          <p:nvPr/>
        </p:nvSpPr>
        <p:spPr>
          <a:xfrm>
            <a:off x="995890" y="3350078"/>
            <a:ext cx="11046538" cy="7361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Thank you for your attention! Feel free to ask any questions.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974063AD-A2A4-4455-A519-82886E36E2B9}"/>
              </a:ext>
            </a:extLst>
          </p:cNvPr>
          <p:cNvSpPr/>
          <p:nvPr/>
        </p:nvSpPr>
        <p:spPr>
          <a:xfrm flipH="1">
            <a:off x="5903394" y="2507443"/>
            <a:ext cx="615765" cy="50796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58A49B-B77C-C43F-061E-A9F8CFB25058}"/>
              </a:ext>
            </a:extLst>
          </p:cNvPr>
          <p:cNvGrpSpPr/>
          <p:nvPr/>
        </p:nvGrpSpPr>
        <p:grpSpPr>
          <a:xfrm>
            <a:off x="9457325" y="4133507"/>
            <a:ext cx="2141066" cy="2051755"/>
            <a:chOff x="7024643" y="1206562"/>
            <a:chExt cx="4638357" cy="44448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27259D0-126E-15C7-D6EC-55C24D93D08C}"/>
                </a:ext>
              </a:extLst>
            </p:cNvPr>
            <p:cNvGrpSpPr/>
            <p:nvPr/>
          </p:nvGrpSpPr>
          <p:grpSpPr>
            <a:xfrm>
              <a:off x="8034130" y="1206562"/>
              <a:ext cx="3628870" cy="4444876"/>
              <a:chOff x="7889910" y="400867"/>
              <a:chExt cx="2491221" cy="3051409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4756B74-5309-0858-E311-4BF6F5EF6D09}"/>
                  </a:ext>
                </a:extLst>
              </p:cNvPr>
              <p:cNvSpPr/>
              <p:nvPr/>
            </p:nvSpPr>
            <p:spPr>
              <a:xfrm>
                <a:off x="8611209" y="665208"/>
                <a:ext cx="803463" cy="419242"/>
              </a:xfrm>
              <a:custGeom>
                <a:avLst/>
                <a:gdLst>
                  <a:gd name="connsiteX0" fmla="*/ 803464 w 803463"/>
                  <a:gd name="connsiteY0" fmla="*/ 419242 h 419242"/>
                  <a:gd name="connsiteX1" fmla="*/ 39735 w 803463"/>
                  <a:gd name="connsiteY1" fmla="*/ 419242 h 419242"/>
                  <a:gd name="connsiteX2" fmla="*/ 0 w 803463"/>
                  <a:gd name="connsiteY2" fmla="*/ 379507 h 419242"/>
                  <a:gd name="connsiteX3" fmla="*/ 0 w 803463"/>
                  <a:gd name="connsiteY3" fmla="*/ 0 h 419242"/>
                  <a:gd name="connsiteX4" fmla="*/ 803464 w 803463"/>
                  <a:gd name="connsiteY4" fmla="*/ 0 h 419242"/>
                  <a:gd name="connsiteX5" fmla="*/ 803464 w 803463"/>
                  <a:gd name="connsiteY5" fmla="*/ 419242 h 419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463" h="419242">
                    <a:moveTo>
                      <a:pt x="803464" y="419242"/>
                    </a:moveTo>
                    <a:lnTo>
                      <a:pt x="39735" y="419242"/>
                    </a:lnTo>
                    <a:cubicBezTo>
                      <a:pt x="17847" y="419242"/>
                      <a:pt x="0" y="401395"/>
                      <a:pt x="0" y="379507"/>
                    </a:cubicBezTo>
                    <a:lnTo>
                      <a:pt x="0" y="0"/>
                    </a:lnTo>
                    <a:lnTo>
                      <a:pt x="803464" y="0"/>
                    </a:lnTo>
                    <a:lnTo>
                      <a:pt x="803464" y="419242"/>
                    </a:ln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2A979D6-036E-999B-9AB1-E019ADA56417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84906"/>
              </a:xfrm>
              <a:custGeom>
                <a:avLst/>
                <a:gdLst>
                  <a:gd name="connsiteX0" fmla="*/ 810198 w 1562813"/>
                  <a:gd name="connsiteY0" fmla="*/ 0 h 484906"/>
                  <a:gd name="connsiteX1" fmla="*/ 0 w 1562813"/>
                  <a:gd name="connsiteY1" fmla="*/ 142441 h 484906"/>
                  <a:gd name="connsiteX2" fmla="*/ 851954 w 1562813"/>
                  <a:gd name="connsiteY2" fmla="*/ 484907 h 484906"/>
                  <a:gd name="connsiteX3" fmla="*/ 1562814 w 1562813"/>
                  <a:gd name="connsiteY3" fmla="*/ 125604 h 484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84906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51954" y="484907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1D222D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7CA9C5C-851D-81FF-87C3-58B6E60A860C}"/>
                  </a:ext>
                </a:extLst>
              </p:cNvPr>
              <p:cNvSpPr/>
              <p:nvPr/>
            </p:nvSpPr>
            <p:spPr>
              <a:xfrm>
                <a:off x="8252916" y="400867"/>
                <a:ext cx="1562813" cy="403415"/>
              </a:xfrm>
              <a:custGeom>
                <a:avLst/>
                <a:gdLst>
                  <a:gd name="connsiteX0" fmla="*/ 810198 w 1562813"/>
                  <a:gd name="connsiteY0" fmla="*/ 0 h 403415"/>
                  <a:gd name="connsiteX1" fmla="*/ 0 w 1562813"/>
                  <a:gd name="connsiteY1" fmla="*/ 142441 h 403415"/>
                  <a:gd name="connsiteX2" fmla="*/ 873506 w 1562813"/>
                  <a:gd name="connsiteY2" fmla="*/ 403416 h 403415"/>
                  <a:gd name="connsiteX3" fmla="*/ 1562814 w 1562813"/>
                  <a:gd name="connsiteY3" fmla="*/ 125604 h 403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2813" h="403415">
                    <a:moveTo>
                      <a:pt x="810198" y="0"/>
                    </a:moveTo>
                    <a:lnTo>
                      <a:pt x="0" y="142441"/>
                    </a:lnTo>
                    <a:lnTo>
                      <a:pt x="873506" y="403416"/>
                    </a:lnTo>
                    <a:lnTo>
                      <a:pt x="1562814" y="125604"/>
                    </a:lnTo>
                    <a:close/>
                  </a:path>
                </a:pathLst>
              </a:custGeom>
              <a:solidFill>
                <a:srgbClr val="33333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E347F4-64DF-1BB2-E6DA-7138E7FFB513}"/>
                  </a:ext>
                </a:extLst>
              </p:cNvPr>
              <p:cNvSpPr/>
              <p:nvPr/>
            </p:nvSpPr>
            <p:spPr>
              <a:xfrm>
                <a:off x="8620847" y="1071088"/>
                <a:ext cx="802153" cy="970922"/>
              </a:xfrm>
              <a:custGeom>
                <a:avLst/>
                <a:gdLst>
                  <a:gd name="connsiteX0" fmla="*/ 801907 w 802153"/>
                  <a:gd name="connsiteY0" fmla="*/ 249755 h 970922"/>
                  <a:gd name="connsiteX1" fmla="*/ 768233 w 802153"/>
                  <a:gd name="connsiteY1" fmla="*/ 215744 h 970922"/>
                  <a:gd name="connsiteX2" fmla="*/ 755437 w 802153"/>
                  <a:gd name="connsiteY2" fmla="*/ 230897 h 970922"/>
                  <a:gd name="connsiteX3" fmla="*/ 744661 w 802153"/>
                  <a:gd name="connsiteY3" fmla="*/ 262551 h 970922"/>
                  <a:gd name="connsiteX4" fmla="*/ 728834 w 802153"/>
                  <a:gd name="connsiteY4" fmla="*/ 271643 h 970922"/>
                  <a:gd name="connsiteX5" fmla="*/ 721763 w 802153"/>
                  <a:gd name="connsiteY5" fmla="*/ 250091 h 970922"/>
                  <a:gd name="connsiteX6" fmla="*/ 727824 w 802153"/>
                  <a:gd name="connsiteY6" fmla="*/ 106303 h 970922"/>
                  <a:gd name="connsiteX7" fmla="*/ 695497 w 802153"/>
                  <a:gd name="connsiteY7" fmla="*/ 11679 h 970922"/>
                  <a:gd name="connsiteX8" fmla="*/ 683037 w 802153"/>
                  <a:gd name="connsiteY8" fmla="*/ 7301 h 970922"/>
                  <a:gd name="connsiteX9" fmla="*/ 131793 w 802153"/>
                  <a:gd name="connsiteY9" fmla="*/ 903 h 970922"/>
                  <a:gd name="connsiteX10" fmla="*/ 103506 w 802153"/>
                  <a:gd name="connsiteY10" fmla="*/ 7638 h 970922"/>
                  <a:gd name="connsiteX11" fmla="*/ 77241 w 802153"/>
                  <a:gd name="connsiteY11" fmla="*/ 55792 h 970922"/>
                  <a:gd name="connsiteX12" fmla="*/ 70843 w 802153"/>
                  <a:gd name="connsiteY12" fmla="*/ 130548 h 970922"/>
                  <a:gd name="connsiteX13" fmla="*/ 74884 w 802153"/>
                  <a:gd name="connsiteY13" fmla="*/ 242683 h 970922"/>
                  <a:gd name="connsiteX14" fmla="*/ 66128 w 802153"/>
                  <a:gd name="connsiteY14" fmla="*/ 271643 h 970922"/>
                  <a:gd name="connsiteX15" fmla="*/ 53332 w 802153"/>
                  <a:gd name="connsiteY15" fmla="*/ 263224 h 970922"/>
                  <a:gd name="connsiteX16" fmla="*/ 43567 w 802153"/>
                  <a:gd name="connsiteY16" fmla="*/ 236285 h 970922"/>
                  <a:gd name="connsiteX17" fmla="*/ 31781 w 802153"/>
                  <a:gd name="connsiteY17" fmla="*/ 221805 h 970922"/>
                  <a:gd name="connsiteX18" fmla="*/ 1474 w 802153"/>
                  <a:gd name="connsiteY18" fmla="*/ 240326 h 970922"/>
                  <a:gd name="connsiteX19" fmla="*/ 36158 w 802153"/>
                  <a:gd name="connsiteY19" fmla="*/ 425197 h 970922"/>
                  <a:gd name="connsiteX20" fmla="*/ 59730 w 802153"/>
                  <a:gd name="connsiteY20" fmla="*/ 455167 h 970922"/>
                  <a:gd name="connsiteX21" fmla="*/ 102833 w 802153"/>
                  <a:gd name="connsiteY21" fmla="*/ 527903 h 970922"/>
                  <a:gd name="connsiteX22" fmla="*/ 162099 w 802153"/>
                  <a:gd name="connsiteY22" fmla="*/ 654180 h 970922"/>
                  <a:gd name="connsiteX23" fmla="*/ 170518 w 802153"/>
                  <a:gd name="connsiteY23" fmla="*/ 673038 h 970922"/>
                  <a:gd name="connsiteX24" fmla="*/ 170518 w 802153"/>
                  <a:gd name="connsiteY24" fmla="*/ 777428 h 970922"/>
                  <a:gd name="connsiteX25" fmla="*/ 385359 w 802153"/>
                  <a:gd name="connsiteY25" fmla="*/ 967349 h 970922"/>
                  <a:gd name="connsiteX26" fmla="*/ 405563 w 802153"/>
                  <a:gd name="connsiteY26" fmla="*/ 964319 h 970922"/>
                  <a:gd name="connsiteX27" fmla="*/ 620067 w 802153"/>
                  <a:gd name="connsiteY27" fmla="*/ 778101 h 970922"/>
                  <a:gd name="connsiteX28" fmla="*/ 619730 w 802153"/>
                  <a:gd name="connsiteY28" fmla="*/ 722539 h 970922"/>
                  <a:gd name="connsiteX29" fmla="*/ 650373 w 802153"/>
                  <a:gd name="connsiteY29" fmla="*/ 645425 h 970922"/>
                  <a:gd name="connsiteX30" fmla="*/ 694487 w 802153"/>
                  <a:gd name="connsiteY30" fmla="*/ 560230 h 970922"/>
                  <a:gd name="connsiteX31" fmla="*/ 750386 w 802153"/>
                  <a:gd name="connsiteY31" fmla="*/ 446075 h 970922"/>
                  <a:gd name="connsiteX32" fmla="*/ 775304 w 802153"/>
                  <a:gd name="connsiteY32" fmla="*/ 413074 h 970922"/>
                  <a:gd name="connsiteX33" fmla="*/ 801907 w 802153"/>
                  <a:gd name="connsiteY33" fmla="*/ 249755 h 97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02153" h="970922">
                    <a:moveTo>
                      <a:pt x="801907" y="249755"/>
                    </a:moveTo>
                    <a:cubicBezTo>
                      <a:pt x="801233" y="225173"/>
                      <a:pt x="793152" y="217428"/>
                      <a:pt x="768233" y="215744"/>
                    </a:cubicBezTo>
                    <a:cubicBezTo>
                      <a:pt x="758804" y="216417"/>
                      <a:pt x="757457" y="224499"/>
                      <a:pt x="755437" y="230897"/>
                    </a:cubicBezTo>
                    <a:cubicBezTo>
                      <a:pt x="752069" y="241336"/>
                      <a:pt x="748702" y="252112"/>
                      <a:pt x="744661" y="262551"/>
                    </a:cubicBezTo>
                    <a:cubicBezTo>
                      <a:pt x="741630" y="269622"/>
                      <a:pt x="736579" y="273327"/>
                      <a:pt x="728834" y="271643"/>
                    </a:cubicBezTo>
                    <a:cubicBezTo>
                      <a:pt x="721426" y="269959"/>
                      <a:pt x="721763" y="252785"/>
                      <a:pt x="721763" y="250091"/>
                    </a:cubicBezTo>
                    <a:cubicBezTo>
                      <a:pt x="725130" y="202274"/>
                      <a:pt x="729508" y="154457"/>
                      <a:pt x="727824" y="106303"/>
                    </a:cubicBezTo>
                    <a:cubicBezTo>
                      <a:pt x="726477" y="71956"/>
                      <a:pt x="720416" y="38281"/>
                      <a:pt x="695497" y="11679"/>
                    </a:cubicBezTo>
                    <a:cubicBezTo>
                      <a:pt x="691793" y="8985"/>
                      <a:pt x="687415" y="7301"/>
                      <a:pt x="683037" y="7301"/>
                    </a:cubicBezTo>
                    <a:cubicBezTo>
                      <a:pt x="654414" y="6291"/>
                      <a:pt x="147283" y="3934"/>
                      <a:pt x="131793" y="903"/>
                    </a:cubicBezTo>
                    <a:cubicBezTo>
                      <a:pt x="122027" y="-1117"/>
                      <a:pt x="111588" y="-107"/>
                      <a:pt x="103506" y="7638"/>
                    </a:cubicBezTo>
                    <a:cubicBezTo>
                      <a:pt x="90710" y="21781"/>
                      <a:pt x="82965" y="38281"/>
                      <a:pt x="77241" y="55792"/>
                    </a:cubicBezTo>
                    <a:cubicBezTo>
                      <a:pt x="69159" y="80374"/>
                      <a:pt x="70169" y="105966"/>
                      <a:pt x="70843" y="130548"/>
                    </a:cubicBezTo>
                    <a:cubicBezTo>
                      <a:pt x="71853" y="167927"/>
                      <a:pt x="69159" y="205642"/>
                      <a:pt x="74884" y="242683"/>
                    </a:cubicBezTo>
                    <a:cubicBezTo>
                      <a:pt x="75894" y="248071"/>
                      <a:pt x="73536" y="270969"/>
                      <a:pt x="66128" y="271643"/>
                    </a:cubicBezTo>
                    <a:cubicBezTo>
                      <a:pt x="59393" y="272316"/>
                      <a:pt x="55689" y="268949"/>
                      <a:pt x="53332" y="263224"/>
                    </a:cubicBezTo>
                    <a:cubicBezTo>
                      <a:pt x="49291" y="254469"/>
                      <a:pt x="47271" y="245377"/>
                      <a:pt x="43567" y="236285"/>
                    </a:cubicBezTo>
                    <a:cubicBezTo>
                      <a:pt x="41209" y="230561"/>
                      <a:pt x="40536" y="222816"/>
                      <a:pt x="31781" y="221805"/>
                    </a:cubicBezTo>
                    <a:cubicBezTo>
                      <a:pt x="9219" y="220122"/>
                      <a:pt x="2821" y="223489"/>
                      <a:pt x="1474" y="240326"/>
                    </a:cubicBezTo>
                    <a:cubicBezTo>
                      <a:pt x="-3577" y="304980"/>
                      <a:pt x="3494" y="367614"/>
                      <a:pt x="36158" y="425197"/>
                    </a:cubicBezTo>
                    <a:cubicBezTo>
                      <a:pt x="42220" y="435972"/>
                      <a:pt x="47607" y="448095"/>
                      <a:pt x="59730" y="455167"/>
                    </a:cubicBezTo>
                    <a:cubicBezTo>
                      <a:pt x="87343" y="471330"/>
                      <a:pt x="100812" y="495239"/>
                      <a:pt x="102833" y="527903"/>
                    </a:cubicBezTo>
                    <a:cubicBezTo>
                      <a:pt x="105527" y="577404"/>
                      <a:pt x="122027" y="621853"/>
                      <a:pt x="162099" y="654180"/>
                    </a:cubicBezTo>
                    <a:cubicBezTo>
                      <a:pt x="168161" y="659232"/>
                      <a:pt x="170518" y="664956"/>
                      <a:pt x="170518" y="673038"/>
                    </a:cubicBezTo>
                    <a:cubicBezTo>
                      <a:pt x="170181" y="707722"/>
                      <a:pt x="170518" y="742407"/>
                      <a:pt x="170518" y="777428"/>
                    </a:cubicBezTo>
                    <a:cubicBezTo>
                      <a:pt x="180620" y="796285"/>
                      <a:pt x="367174" y="950512"/>
                      <a:pt x="385359" y="967349"/>
                    </a:cubicBezTo>
                    <a:cubicBezTo>
                      <a:pt x="393104" y="974421"/>
                      <a:pt x="399502" y="969707"/>
                      <a:pt x="405563" y="964319"/>
                    </a:cubicBezTo>
                    <a:cubicBezTo>
                      <a:pt x="428798" y="943441"/>
                      <a:pt x="615353" y="786520"/>
                      <a:pt x="620067" y="778101"/>
                    </a:cubicBezTo>
                    <a:cubicBezTo>
                      <a:pt x="620067" y="759580"/>
                      <a:pt x="621750" y="741060"/>
                      <a:pt x="619730" y="722539"/>
                    </a:cubicBezTo>
                    <a:cubicBezTo>
                      <a:pt x="616363" y="690885"/>
                      <a:pt x="624108" y="666640"/>
                      <a:pt x="650373" y="645425"/>
                    </a:cubicBezTo>
                    <a:cubicBezTo>
                      <a:pt x="676303" y="624547"/>
                      <a:pt x="695497" y="595251"/>
                      <a:pt x="694487" y="560230"/>
                    </a:cubicBezTo>
                    <a:cubicBezTo>
                      <a:pt x="693476" y="511739"/>
                      <a:pt x="714018" y="475371"/>
                      <a:pt x="750386" y="446075"/>
                    </a:cubicBezTo>
                    <a:cubicBezTo>
                      <a:pt x="761498" y="436983"/>
                      <a:pt x="769916" y="426207"/>
                      <a:pt x="775304" y="413074"/>
                    </a:cubicBezTo>
                    <a:cubicBezTo>
                      <a:pt x="796856" y="361216"/>
                      <a:pt x="803591" y="305990"/>
                      <a:pt x="801907" y="249755"/>
                    </a:cubicBezTo>
                    <a:close/>
                  </a:path>
                </a:pathLst>
              </a:custGeom>
              <a:solidFill>
                <a:srgbClr val="FDC69A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B5FBBAB-7B25-F71F-D3C1-1D73D68A79F1}"/>
                  </a:ext>
                </a:extLst>
              </p:cNvPr>
              <p:cNvSpPr/>
              <p:nvPr/>
            </p:nvSpPr>
            <p:spPr>
              <a:xfrm>
                <a:off x="7889910" y="2011835"/>
                <a:ext cx="2491221" cy="1440441"/>
              </a:xfrm>
              <a:custGeom>
                <a:avLst/>
                <a:gdLst>
                  <a:gd name="connsiteX0" fmla="*/ 2431942 w 2491221"/>
                  <a:gd name="connsiteY0" fmla="*/ 1045244 h 1440441"/>
                  <a:gd name="connsiteX1" fmla="*/ 2260541 w 2491221"/>
                  <a:gd name="connsiteY1" fmla="*/ 674829 h 1440441"/>
                  <a:gd name="connsiteX2" fmla="*/ 1929188 w 2491221"/>
                  <a:gd name="connsiteY2" fmla="*/ 130656 h 1440441"/>
                  <a:gd name="connsiteX3" fmla="*/ 1903596 w 2491221"/>
                  <a:gd name="connsiteY3" fmla="*/ 110788 h 1440441"/>
                  <a:gd name="connsiteX4" fmla="*/ 1650030 w 2491221"/>
                  <a:gd name="connsiteY4" fmla="*/ 31317 h 1440441"/>
                  <a:gd name="connsiteX5" fmla="*/ 1526446 w 2491221"/>
                  <a:gd name="connsiteY5" fmla="*/ 0 h 1440441"/>
                  <a:gd name="connsiteX6" fmla="*/ 1534528 w 2491221"/>
                  <a:gd name="connsiteY6" fmla="*/ 26603 h 1440441"/>
                  <a:gd name="connsiteX7" fmla="*/ 1526109 w 2491221"/>
                  <a:gd name="connsiteY7" fmla="*/ 44113 h 1440441"/>
                  <a:gd name="connsiteX8" fmla="*/ 1442261 w 2491221"/>
                  <a:gd name="connsiteY8" fmla="*/ 69032 h 1440441"/>
                  <a:gd name="connsiteX9" fmla="*/ 1431149 w 2491221"/>
                  <a:gd name="connsiteY9" fmla="*/ 72736 h 1440441"/>
                  <a:gd name="connsiteX10" fmla="*/ 1421720 w 2491221"/>
                  <a:gd name="connsiteY10" fmla="*/ 81491 h 1440441"/>
                  <a:gd name="connsiteX11" fmla="*/ 1430475 w 2491221"/>
                  <a:gd name="connsiteY11" fmla="*/ 90247 h 1440441"/>
                  <a:gd name="connsiteX12" fmla="*/ 1443271 w 2491221"/>
                  <a:gd name="connsiteY12" fmla="*/ 94287 h 1440441"/>
                  <a:gd name="connsiteX13" fmla="*/ 1504895 w 2491221"/>
                  <a:gd name="connsiteY13" fmla="*/ 111124 h 1440441"/>
                  <a:gd name="connsiteX14" fmla="*/ 1509946 w 2491221"/>
                  <a:gd name="connsiteY14" fmla="*/ 127625 h 1440441"/>
                  <a:gd name="connsiteX15" fmla="*/ 1457414 w 2491221"/>
                  <a:gd name="connsiteY15" fmla="*/ 188912 h 1440441"/>
                  <a:gd name="connsiteX16" fmla="*/ 1154348 w 2491221"/>
                  <a:gd name="connsiteY16" fmla="*/ 540469 h 1440441"/>
                  <a:gd name="connsiteX17" fmla="*/ 1121347 w 2491221"/>
                  <a:gd name="connsiteY17" fmla="*/ 541142 h 1440441"/>
                  <a:gd name="connsiteX18" fmla="*/ 732411 w 2491221"/>
                  <a:gd name="connsiteY18" fmla="*/ 127625 h 1440441"/>
                  <a:gd name="connsiteX19" fmla="*/ 737462 w 2491221"/>
                  <a:gd name="connsiteY19" fmla="*/ 109441 h 1440441"/>
                  <a:gd name="connsiteX20" fmla="*/ 778208 w 2491221"/>
                  <a:gd name="connsiteY20" fmla="*/ 94287 h 1440441"/>
                  <a:gd name="connsiteX21" fmla="*/ 815923 w 2491221"/>
                  <a:gd name="connsiteY21" fmla="*/ 78797 h 1440441"/>
                  <a:gd name="connsiteX22" fmla="*/ 795382 w 2491221"/>
                  <a:gd name="connsiteY22" fmla="*/ 69032 h 1440441"/>
                  <a:gd name="connsiteX23" fmla="*/ 726687 w 2491221"/>
                  <a:gd name="connsiteY23" fmla="*/ 46470 h 1440441"/>
                  <a:gd name="connsiteX24" fmla="*/ 714901 w 2491221"/>
                  <a:gd name="connsiteY24" fmla="*/ 18521 h 1440441"/>
                  <a:gd name="connsiteX25" fmla="*/ 714564 w 2491221"/>
                  <a:gd name="connsiteY25" fmla="*/ 7408 h 1440441"/>
                  <a:gd name="connsiteX26" fmla="*/ 324618 w 2491221"/>
                  <a:gd name="connsiteY26" fmla="*/ 119880 h 1440441"/>
                  <a:gd name="connsiteX27" fmla="*/ 311148 w 2491221"/>
                  <a:gd name="connsiteY27" fmla="*/ 131329 h 1440441"/>
                  <a:gd name="connsiteX28" fmla="*/ 232688 w 2491221"/>
                  <a:gd name="connsiteY28" fmla="*/ 320241 h 1440441"/>
                  <a:gd name="connsiteX29" fmla="*/ 0 w 2491221"/>
                  <a:gd name="connsiteY29" fmla="*/ 956344 h 1440441"/>
                  <a:gd name="connsiteX30" fmla="*/ 1636897 w 2491221"/>
                  <a:gd name="connsiteY30" fmla="*/ 966783 h 1440441"/>
                  <a:gd name="connsiteX31" fmla="*/ 1636897 w 2491221"/>
                  <a:gd name="connsiteY31" fmla="*/ 968467 h 1440441"/>
                  <a:gd name="connsiteX32" fmla="*/ 1643295 w 2491221"/>
                  <a:gd name="connsiteY32" fmla="*/ 1258064 h 1440441"/>
                  <a:gd name="connsiteX33" fmla="*/ 1674275 w 2491221"/>
                  <a:gd name="connsiteY33" fmla="*/ 1256717 h 1440441"/>
                  <a:gd name="connsiteX34" fmla="*/ 1687072 w 2491221"/>
                  <a:gd name="connsiteY34" fmla="*/ 1268503 h 1440441"/>
                  <a:gd name="connsiteX35" fmla="*/ 1702898 w 2491221"/>
                  <a:gd name="connsiteY35" fmla="*/ 1294769 h 1440441"/>
                  <a:gd name="connsiteX36" fmla="*/ 1954781 w 2491221"/>
                  <a:gd name="connsiteY36" fmla="*/ 1376597 h 1440441"/>
                  <a:gd name="connsiteX37" fmla="*/ 2491209 w 2491221"/>
                  <a:gd name="connsiteY37" fmla="*/ 1437884 h 1440441"/>
                  <a:gd name="connsiteX38" fmla="*/ 2431942 w 2491221"/>
                  <a:gd name="connsiteY38" fmla="*/ 1045244 h 144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491221" h="1440441">
                    <a:moveTo>
                      <a:pt x="2431942" y="1045244"/>
                    </a:moveTo>
                    <a:cubicBezTo>
                      <a:pt x="2387156" y="916272"/>
                      <a:pt x="2325869" y="794709"/>
                      <a:pt x="2260541" y="674829"/>
                    </a:cubicBezTo>
                    <a:cubicBezTo>
                      <a:pt x="2158845" y="487937"/>
                      <a:pt x="2046711" y="307781"/>
                      <a:pt x="1929188" y="130656"/>
                    </a:cubicBezTo>
                    <a:cubicBezTo>
                      <a:pt x="1922453" y="120553"/>
                      <a:pt x="1914708" y="114829"/>
                      <a:pt x="1903596" y="110788"/>
                    </a:cubicBezTo>
                    <a:cubicBezTo>
                      <a:pt x="1819747" y="82165"/>
                      <a:pt x="1735562" y="54889"/>
                      <a:pt x="1650030" y="31317"/>
                    </a:cubicBezTo>
                    <a:cubicBezTo>
                      <a:pt x="1608948" y="19868"/>
                      <a:pt x="1568539" y="7072"/>
                      <a:pt x="1526446" y="0"/>
                    </a:cubicBezTo>
                    <a:cubicBezTo>
                      <a:pt x="1523415" y="10439"/>
                      <a:pt x="1530487" y="18184"/>
                      <a:pt x="1534528" y="26603"/>
                    </a:cubicBezTo>
                    <a:cubicBezTo>
                      <a:pt x="1539579" y="37041"/>
                      <a:pt x="1537559" y="41756"/>
                      <a:pt x="1526109" y="44113"/>
                    </a:cubicBezTo>
                    <a:cubicBezTo>
                      <a:pt x="1497486" y="50174"/>
                      <a:pt x="1470547" y="61624"/>
                      <a:pt x="1442261" y="69032"/>
                    </a:cubicBezTo>
                    <a:cubicBezTo>
                      <a:pt x="1438557" y="70042"/>
                      <a:pt x="1434516" y="71052"/>
                      <a:pt x="1431149" y="72736"/>
                    </a:cubicBezTo>
                    <a:cubicBezTo>
                      <a:pt x="1427108" y="74420"/>
                      <a:pt x="1422057" y="76777"/>
                      <a:pt x="1421720" y="81491"/>
                    </a:cubicBezTo>
                    <a:cubicBezTo>
                      <a:pt x="1421383" y="86879"/>
                      <a:pt x="1426434" y="88563"/>
                      <a:pt x="1430475" y="90247"/>
                    </a:cubicBezTo>
                    <a:cubicBezTo>
                      <a:pt x="1434516" y="91930"/>
                      <a:pt x="1438894" y="92940"/>
                      <a:pt x="1443271" y="94287"/>
                    </a:cubicBezTo>
                    <a:cubicBezTo>
                      <a:pt x="1463812" y="99339"/>
                      <a:pt x="1484017" y="107084"/>
                      <a:pt x="1504895" y="111124"/>
                    </a:cubicBezTo>
                    <a:cubicBezTo>
                      <a:pt x="1517691" y="113482"/>
                      <a:pt x="1517691" y="118533"/>
                      <a:pt x="1509946" y="127625"/>
                    </a:cubicBezTo>
                    <a:cubicBezTo>
                      <a:pt x="1492435" y="148166"/>
                      <a:pt x="1474925" y="168707"/>
                      <a:pt x="1457414" y="188912"/>
                    </a:cubicBezTo>
                    <a:cubicBezTo>
                      <a:pt x="1356729" y="306434"/>
                      <a:pt x="1254360" y="422610"/>
                      <a:pt x="1154348" y="540469"/>
                    </a:cubicBezTo>
                    <a:cubicBezTo>
                      <a:pt x="1138857" y="558653"/>
                      <a:pt x="1137847" y="558990"/>
                      <a:pt x="1121347" y="541142"/>
                    </a:cubicBezTo>
                    <a:cubicBezTo>
                      <a:pt x="1091040" y="507805"/>
                      <a:pt x="782922" y="181167"/>
                      <a:pt x="732411" y="127625"/>
                    </a:cubicBezTo>
                    <a:cubicBezTo>
                      <a:pt x="721972" y="116512"/>
                      <a:pt x="727023" y="113145"/>
                      <a:pt x="737462" y="109441"/>
                    </a:cubicBezTo>
                    <a:cubicBezTo>
                      <a:pt x="750932" y="104390"/>
                      <a:pt x="765075" y="100012"/>
                      <a:pt x="778208" y="94287"/>
                    </a:cubicBezTo>
                    <a:cubicBezTo>
                      <a:pt x="790331" y="88900"/>
                      <a:pt x="804811" y="88226"/>
                      <a:pt x="815923" y="78797"/>
                    </a:cubicBezTo>
                    <a:cubicBezTo>
                      <a:pt x="809188" y="73073"/>
                      <a:pt x="802117" y="71389"/>
                      <a:pt x="795382" y="69032"/>
                    </a:cubicBezTo>
                    <a:cubicBezTo>
                      <a:pt x="772483" y="61624"/>
                      <a:pt x="749585" y="54215"/>
                      <a:pt x="726687" y="46470"/>
                    </a:cubicBezTo>
                    <a:cubicBezTo>
                      <a:pt x="712207" y="41756"/>
                      <a:pt x="702105" y="35021"/>
                      <a:pt x="714901" y="18521"/>
                    </a:cubicBezTo>
                    <a:cubicBezTo>
                      <a:pt x="717595" y="15153"/>
                      <a:pt x="716921" y="11113"/>
                      <a:pt x="714564" y="7408"/>
                    </a:cubicBezTo>
                    <a:cubicBezTo>
                      <a:pt x="582898" y="39399"/>
                      <a:pt x="453253" y="78461"/>
                      <a:pt x="324618" y="119880"/>
                    </a:cubicBezTo>
                    <a:cubicBezTo>
                      <a:pt x="318557" y="121900"/>
                      <a:pt x="313842" y="124594"/>
                      <a:pt x="311148" y="131329"/>
                    </a:cubicBezTo>
                    <a:cubicBezTo>
                      <a:pt x="285220" y="194299"/>
                      <a:pt x="258954" y="257270"/>
                      <a:pt x="232688" y="320241"/>
                    </a:cubicBezTo>
                    <a:cubicBezTo>
                      <a:pt x="238413" y="325628"/>
                      <a:pt x="0" y="956344"/>
                      <a:pt x="0" y="956344"/>
                    </a:cubicBezTo>
                    <a:cubicBezTo>
                      <a:pt x="0" y="956344"/>
                      <a:pt x="1640938" y="943211"/>
                      <a:pt x="1636897" y="966783"/>
                    </a:cubicBezTo>
                    <a:cubicBezTo>
                      <a:pt x="1636897" y="967457"/>
                      <a:pt x="1636897" y="967793"/>
                      <a:pt x="1636897" y="968467"/>
                    </a:cubicBezTo>
                    <a:cubicBezTo>
                      <a:pt x="1636560" y="1046254"/>
                      <a:pt x="1634540" y="1252003"/>
                      <a:pt x="1643295" y="1258064"/>
                    </a:cubicBezTo>
                    <a:cubicBezTo>
                      <a:pt x="1651377" y="1263788"/>
                      <a:pt x="1663836" y="1258401"/>
                      <a:pt x="1674275" y="1256717"/>
                    </a:cubicBezTo>
                    <a:cubicBezTo>
                      <a:pt x="1684041" y="1255370"/>
                      <a:pt x="1688418" y="1259074"/>
                      <a:pt x="1687072" y="1268503"/>
                    </a:cubicBezTo>
                    <a:cubicBezTo>
                      <a:pt x="1685051" y="1281972"/>
                      <a:pt x="1692459" y="1289381"/>
                      <a:pt x="1702898" y="1294769"/>
                    </a:cubicBezTo>
                    <a:cubicBezTo>
                      <a:pt x="1713000" y="1299820"/>
                      <a:pt x="1879014" y="1359760"/>
                      <a:pt x="1954781" y="1376597"/>
                    </a:cubicBezTo>
                    <a:cubicBezTo>
                      <a:pt x="1997210" y="1386025"/>
                      <a:pt x="2489862" y="1454384"/>
                      <a:pt x="2491209" y="1437884"/>
                    </a:cubicBezTo>
                    <a:cubicBezTo>
                      <a:pt x="2492219" y="1430812"/>
                      <a:pt x="2433963" y="1050968"/>
                      <a:pt x="2431942" y="1045244"/>
                    </a:cubicBezTo>
                    <a:close/>
                  </a:path>
                </a:pathLst>
              </a:custGeom>
              <a:solidFill>
                <a:srgbClr val="31363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FA38A7F-8345-5868-581E-82C550A4B0BC}"/>
                  </a:ext>
                </a:extLst>
              </p:cNvPr>
              <p:cNvSpPr/>
              <p:nvPr/>
            </p:nvSpPr>
            <p:spPr>
              <a:xfrm>
                <a:off x="8594498" y="1960685"/>
                <a:ext cx="842152" cy="613967"/>
              </a:xfrm>
              <a:custGeom>
                <a:avLst/>
                <a:gdLst>
                  <a:gd name="connsiteX0" fmla="*/ 839705 w 842152"/>
                  <a:gd name="connsiteY0" fmla="*/ 84823 h 613967"/>
                  <a:gd name="connsiteX1" fmla="*/ 795592 w 842152"/>
                  <a:gd name="connsiteY1" fmla="*/ 23537 h 613967"/>
                  <a:gd name="connsiteX2" fmla="*/ 687162 w 842152"/>
                  <a:gd name="connsiteY2" fmla="*/ 5353 h 613967"/>
                  <a:gd name="connsiteX3" fmla="*/ 668641 w 842152"/>
                  <a:gd name="connsiteY3" fmla="*/ 5016 h 613967"/>
                  <a:gd name="connsiteX4" fmla="*/ 658875 w 842152"/>
                  <a:gd name="connsiteY4" fmla="*/ 20506 h 613967"/>
                  <a:gd name="connsiteX5" fmla="*/ 540006 w 842152"/>
                  <a:gd name="connsiteY5" fmla="*/ 257908 h 613967"/>
                  <a:gd name="connsiteX6" fmla="*/ 488148 w 842152"/>
                  <a:gd name="connsiteY6" fmla="*/ 187866 h 613967"/>
                  <a:gd name="connsiteX7" fmla="*/ 427198 w 842152"/>
                  <a:gd name="connsiteY7" fmla="*/ 101997 h 613967"/>
                  <a:gd name="connsiteX8" fmla="*/ 415075 w 842152"/>
                  <a:gd name="connsiteY8" fmla="*/ 101997 h 613967"/>
                  <a:gd name="connsiteX9" fmla="*/ 355135 w 842152"/>
                  <a:gd name="connsiteY9" fmla="*/ 187530 h 613967"/>
                  <a:gd name="connsiteX10" fmla="*/ 353788 w 842152"/>
                  <a:gd name="connsiteY10" fmla="*/ 186519 h 613967"/>
                  <a:gd name="connsiteX11" fmla="*/ 332910 w 842152"/>
                  <a:gd name="connsiteY11" fmla="*/ 207397 h 613967"/>
                  <a:gd name="connsiteX12" fmla="*/ 304287 w 842152"/>
                  <a:gd name="connsiteY12" fmla="*/ 245449 h 613967"/>
                  <a:gd name="connsiteX13" fmla="*/ 297889 w 842152"/>
                  <a:gd name="connsiteY13" fmla="*/ 239051 h 613967"/>
                  <a:gd name="connsiteX14" fmla="*/ 201918 w 842152"/>
                  <a:gd name="connsiteY14" fmla="*/ 64282 h 613967"/>
                  <a:gd name="connsiteX15" fmla="*/ 173969 w 842152"/>
                  <a:gd name="connsiteY15" fmla="*/ 12761 h 613967"/>
                  <a:gd name="connsiteX16" fmla="*/ 148040 w 842152"/>
                  <a:gd name="connsiteY16" fmla="*/ 4006 h 613967"/>
                  <a:gd name="connsiteX17" fmla="*/ 49374 w 842152"/>
                  <a:gd name="connsiteY17" fmla="*/ 23200 h 613967"/>
                  <a:gd name="connsiteX18" fmla="*/ 10313 w 842152"/>
                  <a:gd name="connsiteY18" fmla="*/ 57884 h 613967"/>
                  <a:gd name="connsiteX19" fmla="*/ 26476 w 842152"/>
                  <a:gd name="connsiteY19" fmla="*/ 104355 h 613967"/>
                  <a:gd name="connsiteX20" fmla="*/ 101906 w 842152"/>
                  <a:gd name="connsiteY20" fmla="*/ 129273 h 613967"/>
                  <a:gd name="connsiteX21" fmla="*/ 35905 w 842152"/>
                  <a:gd name="connsiteY21" fmla="*/ 153182 h 613967"/>
                  <a:gd name="connsiteX22" fmla="*/ 27823 w 842152"/>
                  <a:gd name="connsiteY22" fmla="*/ 185846 h 613967"/>
                  <a:gd name="connsiteX23" fmla="*/ 424504 w 842152"/>
                  <a:gd name="connsiteY23" fmla="*/ 608119 h 613967"/>
                  <a:gd name="connsiteX24" fmla="*/ 444708 w 842152"/>
                  <a:gd name="connsiteY24" fmla="*/ 607109 h 613967"/>
                  <a:gd name="connsiteX25" fmla="*/ 812766 w 842152"/>
                  <a:gd name="connsiteY25" fmla="*/ 178438 h 613967"/>
                  <a:gd name="connsiteX26" fmla="*/ 806705 w 842152"/>
                  <a:gd name="connsiteY26" fmla="*/ 157560 h 613967"/>
                  <a:gd name="connsiteX27" fmla="*/ 717468 w 842152"/>
                  <a:gd name="connsiteY27" fmla="*/ 132977 h 613967"/>
                  <a:gd name="connsiteX28" fmla="*/ 832970 w 842152"/>
                  <a:gd name="connsiteY28" fmla="*/ 97956 h 613967"/>
                  <a:gd name="connsiteX29" fmla="*/ 839705 w 842152"/>
                  <a:gd name="connsiteY29" fmla="*/ 84823 h 613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42152" h="613967">
                    <a:moveTo>
                      <a:pt x="839705" y="84823"/>
                    </a:moveTo>
                    <a:cubicBezTo>
                      <a:pt x="833307" y="73711"/>
                      <a:pt x="811082" y="26231"/>
                      <a:pt x="795592" y="23537"/>
                    </a:cubicBezTo>
                    <a:cubicBezTo>
                      <a:pt x="759561" y="17475"/>
                      <a:pt x="723193" y="11414"/>
                      <a:pt x="687162" y="5353"/>
                    </a:cubicBezTo>
                    <a:cubicBezTo>
                      <a:pt x="681100" y="-2392"/>
                      <a:pt x="675039" y="-1045"/>
                      <a:pt x="668641" y="5016"/>
                    </a:cubicBezTo>
                    <a:cubicBezTo>
                      <a:pt x="664263" y="9394"/>
                      <a:pt x="661569" y="15118"/>
                      <a:pt x="658875" y="20506"/>
                    </a:cubicBezTo>
                    <a:cubicBezTo>
                      <a:pt x="618466" y="99303"/>
                      <a:pt x="578731" y="178438"/>
                      <a:pt x="540006" y="257908"/>
                    </a:cubicBezTo>
                    <a:cubicBezTo>
                      <a:pt x="522832" y="234673"/>
                      <a:pt x="505658" y="211438"/>
                      <a:pt x="488148" y="187866"/>
                    </a:cubicBezTo>
                    <a:cubicBezTo>
                      <a:pt x="467943" y="159243"/>
                      <a:pt x="447402" y="130620"/>
                      <a:pt x="427198" y="101997"/>
                    </a:cubicBezTo>
                    <a:cubicBezTo>
                      <a:pt x="422820" y="95599"/>
                      <a:pt x="419789" y="95262"/>
                      <a:pt x="415075" y="101997"/>
                    </a:cubicBezTo>
                    <a:cubicBezTo>
                      <a:pt x="395207" y="130620"/>
                      <a:pt x="375003" y="158906"/>
                      <a:pt x="355135" y="187530"/>
                    </a:cubicBezTo>
                    <a:cubicBezTo>
                      <a:pt x="354798" y="187193"/>
                      <a:pt x="354125" y="186856"/>
                      <a:pt x="353788" y="186519"/>
                    </a:cubicBezTo>
                    <a:cubicBezTo>
                      <a:pt x="343012" y="189550"/>
                      <a:pt x="338972" y="199652"/>
                      <a:pt x="332910" y="207397"/>
                    </a:cubicBezTo>
                    <a:cubicBezTo>
                      <a:pt x="323145" y="219857"/>
                      <a:pt x="315063" y="234000"/>
                      <a:pt x="304287" y="245449"/>
                    </a:cubicBezTo>
                    <a:cubicBezTo>
                      <a:pt x="300246" y="244102"/>
                      <a:pt x="299236" y="241408"/>
                      <a:pt x="297889" y="239051"/>
                    </a:cubicBezTo>
                    <a:cubicBezTo>
                      <a:pt x="265562" y="181131"/>
                      <a:pt x="234582" y="122202"/>
                      <a:pt x="201918" y="64282"/>
                    </a:cubicBezTo>
                    <a:cubicBezTo>
                      <a:pt x="192489" y="47109"/>
                      <a:pt x="183734" y="29598"/>
                      <a:pt x="173969" y="12761"/>
                    </a:cubicBezTo>
                    <a:cubicBezTo>
                      <a:pt x="166224" y="-1045"/>
                      <a:pt x="159825" y="-2729"/>
                      <a:pt x="148040" y="4006"/>
                    </a:cubicBezTo>
                    <a:cubicBezTo>
                      <a:pt x="115039" y="10404"/>
                      <a:pt x="82375" y="17475"/>
                      <a:pt x="49374" y="23200"/>
                    </a:cubicBezTo>
                    <a:cubicBezTo>
                      <a:pt x="39609" y="24884"/>
                      <a:pt x="17384" y="45762"/>
                      <a:pt x="10313" y="57884"/>
                    </a:cubicBezTo>
                    <a:cubicBezTo>
                      <a:pt x="-6524" y="86170"/>
                      <a:pt x="-3831" y="93579"/>
                      <a:pt x="26476" y="104355"/>
                    </a:cubicBezTo>
                    <a:cubicBezTo>
                      <a:pt x="30180" y="105701"/>
                      <a:pt x="78671" y="121192"/>
                      <a:pt x="101906" y="129273"/>
                    </a:cubicBezTo>
                    <a:cubicBezTo>
                      <a:pt x="77324" y="136345"/>
                      <a:pt x="56783" y="145437"/>
                      <a:pt x="35905" y="153182"/>
                    </a:cubicBezTo>
                    <a:cubicBezTo>
                      <a:pt x="14690" y="160927"/>
                      <a:pt x="13006" y="169009"/>
                      <a:pt x="27823" y="185846"/>
                    </a:cubicBezTo>
                    <a:cubicBezTo>
                      <a:pt x="72610" y="236357"/>
                      <a:pt x="387799" y="567373"/>
                      <a:pt x="424504" y="608119"/>
                    </a:cubicBezTo>
                    <a:cubicBezTo>
                      <a:pt x="432585" y="616874"/>
                      <a:pt x="438310" y="615190"/>
                      <a:pt x="444708" y="607109"/>
                    </a:cubicBezTo>
                    <a:cubicBezTo>
                      <a:pt x="454137" y="595323"/>
                      <a:pt x="747101" y="255214"/>
                      <a:pt x="812766" y="178438"/>
                    </a:cubicBezTo>
                    <a:cubicBezTo>
                      <a:pt x="826236" y="162611"/>
                      <a:pt x="826572" y="162947"/>
                      <a:pt x="806705" y="157560"/>
                    </a:cubicBezTo>
                    <a:cubicBezTo>
                      <a:pt x="777745" y="149815"/>
                      <a:pt x="749122" y="141733"/>
                      <a:pt x="717468" y="132977"/>
                    </a:cubicBezTo>
                    <a:cubicBezTo>
                      <a:pt x="722519" y="130284"/>
                      <a:pt x="797276" y="107385"/>
                      <a:pt x="832970" y="97956"/>
                    </a:cubicBezTo>
                    <a:cubicBezTo>
                      <a:pt x="842399" y="95599"/>
                      <a:pt x="844420" y="93242"/>
                      <a:pt x="839705" y="84823"/>
                    </a:cubicBezTo>
                    <a:close/>
                  </a:path>
                </a:pathLst>
              </a:custGeom>
              <a:solidFill>
                <a:srgbClr val="00000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E16ED21-6BFE-59F4-2781-97B9A8514ED8}"/>
                  </a:ext>
                </a:extLst>
              </p:cNvPr>
              <p:cNvSpPr/>
              <p:nvPr/>
            </p:nvSpPr>
            <p:spPr>
              <a:xfrm>
                <a:off x="8620510" y="1071787"/>
                <a:ext cx="414221" cy="800660"/>
              </a:xfrm>
              <a:custGeom>
                <a:avLst/>
                <a:gdLst>
                  <a:gd name="connsiteX0" fmla="*/ 162099 w 414221"/>
                  <a:gd name="connsiteY0" fmla="*/ 654491 h 800660"/>
                  <a:gd name="connsiteX1" fmla="*/ 102833 w 414221"/>
                  <a:gd name="connsiteY1" fmla="*/ 528213 h 800660"/>
                  <a:gd name="connsiteX2" fmla="*/ 59730 w 414221"/>
                  <a:gd name="connsiteY2" fmla="*/ 455477 h 800660"/>
                  <a:gd name="connsiteX3" fmla="*/ 36158 w 414221"/>
                  <a:gd name="connsiteY3" fmla="*/ 425507 h 800660"/>
                  <a:gd name="connsiteX4" fmla="*/ 1474 w 414221"/>
                  <a:gd name="connsiteY4" fmla="*/ 240637 h 800660"/>
                  <a:gd name="connsiteX5" fmla="*/ 31781 w 414221"/>
                  <a:gd name="connsiteY5" fmla="*/ 222116 h 800660"/>
                  <a:gd name="connsiteX6" fmla="*/ 43567 w 414221"/>
                  <a:gd name="connsiteY6" fmla="*/ 236596 h 800660"/>
                  <a:gd name="connsiteX7" fmla="*/ 53332 w 414221"/>
                  <a:gd name="connsiteY7" fmla="*/ 263535 h 800660"/>
                  <a:gd name="connsiteX8" fmla="*/ 66128 w 414221"/>
                  <a:gd name="connsiteY8" fmla="*/ 271954 h 800660"/>
                  <a:gd name="connsiteX9" fmla="*/ 74884 w 414221"/>
                  <a:gd name="connsiteY9" fmla="*/ 259831 h 800660"/>
                  <a:gd name="connsiteX10" fmla="*/ 74884 w 414221"/>
                  <a:gd name="connsiteY10" fmla="*/ 242994 h 800660"/>
                  <a:gd name="connsiteX11" fmla="*/ 70843 w 414221"/>
                  <a:gd name="connsiteY11" fmla="*/ 130859 h 800660"/>
                  <a:gd name="connsiteX12" fmla="*/ 77241 w 414221"/>
                  <a:gd name="connsiteY12" fmla="*/ 56103 h 800660"/>
                  <a:gd name="connsiteX13" fmla="*/ 91721 w 414221"/>
                  <a:gd name="connsiteY13" fmla="*/ 6939 h 800660"/>
                  <a:gd name="connsiteX14" fmla="*/ 131793 w 414221"/>
                  <a:gd name="connsiteY14" fmla="*/ 1214 h 800660"/>
                  <a:gd name="connsiteX15" fmla="*/ 178600 w 414221"/>
                  <a:gd name="connsiteY15" fmla="*/ 3571 h 800660"/>
                  <a:gd name="connsiteX16" fmla="*/ 410614 w 414221"/>
                  <a:gd name="connsiteY16" fmla="*/ 6939 h 800660"/>
                  <a:gd name="connsiteX17" fmla="*/ 403543 w 414221"/>
                  <a:gd name="connsiteY17" fmla="*/ 800300 h 800660"/>
                  <a:gd name="connsiteX18" fmla="*/ 279622 w 414221"/>
                  <a:gd name="connsiteY18" fmla="*/ 765279 h 800660"/>
                  <a:gd name="connsiteX19" fmla="*/ 162099 w 414221"/>
                  <a:gd name="connsiteY19" fmla="*/ 654491 h 80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4221" h="800660">
                    <a:moveTo>
                      <a:pt x="162099" y="654491"/>
                    </a:moveTo>
                    <a:cubicBezTo>
                      <a:pt x="122027" y="621827"/>
                      <a:pt x="105527" y="577714"/>
                      <a:pt x="102833" y="528213"/>
                    </a:cubicBezTo>
                    <a:cubicBezTo>
                      <a:pt x="100812" y="495550"/>
                      <a:pt x="87343" y="471641"/>
                      <a:pt x="59730" y="455477"/>
                    </a:cubicBezTo>
                    <a:cubicBezTo>
                      <a:pt x="47607" y="448406"/>
                      <a:pt x="42556" y="436283"/>
                      <a:pt x="36158" y="425507"/>
                    </a:cubicBezTo>
                    <a:cubicBezTo>
                      <a:pt x="3494" y="367925"/>
                      <a:pt x="-3577" y="305291"/>
                      <a:pt x="1474" y="240637"/>
                    </a:cubicBezTo>
                    <a:cubicBezTo>
                      <a:pt x="2821" y="223463"/>
                      <a:pt x="8882" y="220432"/>
                      <a:pt x="31781" y="222116"/>
                    </a:cubicBezTo>
                    <a:cubicBezTo>
                      <a:pt x="40536" y="222789"/>
                      <a:pt x="41209" y="230535"/>
                      <a:pt x="43567" y="236596"/>
                    </a:cubicBezTo>
                    <a:cubicBezTo>
                      <a:pt x="47271" y="245351"/>
                      <a:pt x="49291" y="254780"/>
                      <a:pt x="53332" y="263535"/>
                    </a:cubicBezTo>
                    <a:cubicBezTo>
                      <a:pt x="56026" y="269260"/>
                      <a:pt x="59730" y="272627"/>
                      <a:pt x="66128" y="271954"/>
                    </a:cubicBezTo>
                    <a:cubicBezTo>
                      <a:pt x="73537" y="271280"/>
                      <a:pt x="74547" y="265556"/>
                      <a:pt x="74884" y="259831"/>
                    </a:cubicBezTo>
                    <a:cubicBezTo>
                      <a:pt x="75220" y="254106"/>
                      <a:pt x="75557" y="248382"/>
                      <a:pt x="74884" y="242994"/>
                    </a:cubicBezTo>
                    <a:cubicBezTo>
                      <a:pt x="69159" y="205616"/>
                      <a:pt x="72190" y="168237"/>
                      <a:pt x="70843" y="130859"/>
                    </a:cubicBezTo>
                    <a:cubicBezTo>
                      <a:pt x="70169" y="105940"/>
                      <a:pt x="69159" y="80348"/>
                      <a:pt x="77241" y="56103"/>
                    </a:cubicBezTo>
                    <a:cubicBezTo>
                      <a:pt x="82965" y="38592"/>
                      <a:pt x="79261" y="20745"/>
                      <a:pt x="91721" y="6939"/>
                    </a:cubicBezTo>
                    <a:cubicBezTo>
                      <a:pt x="99802" y="-1143"/>
                      <a:pt x="121690" y="-806"/>
                      <a:pt x="131793" y="1214"/>
                    </a:cubicBezTo>
                    <a:cubicBezTo>
                      <a:pt x="147283" y="4245"/>
                      <a:pt x="163110" y="3571"/>
                      <a:pt x="178600" y="3571"/>
                    </a:cubicBezTo>
                    <a:cubicBezTo>
                      <a:pt x="304541" y="3571"/>
                      <a:pt x="416002" y="11316"/>
                      <a:pt x="410614" y="6939"/>
                    </a:cubicBezTo>
                    <a:cubicBezTo>
                      <a:pt x="419369" y="17378"/>
                      <a:pt x="410277" y="799290"/>
                      <a:pt x="403543" y="800300"/>
                    </a:cubicBezTo>
                    <a:cubicBezTo>
                      <a:pt x="346633" y="801984"/>
                      <a:pt x="312959" y="798953"/>
                      <a:pt x="279622" y="765279"/>
                    </a:cubicBezTo>
                    <a:cubicBezTo>
                      <a:pt x="256050" y="740023"/>
                      <a:pt x="168161" y="659542"/>
                      <a:pt x="162099" y="654491"/>
                    </a:cubicBezTo>
                    <a:close/>
                  </a:path>
                </a:pathLst>
              </a:custGeom>
              <a:solidFill>
                <a:srgbClr val="EEC8A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BF3B285-16BF-356F-15A9-CCC4F0C0FF6E}"/>
                  </a:ext>
                </a:extLst>
              </p:cNvPr>
              <p:cNvSpPr/>
              <p:nvPr/>
            </p:nvSpPr>
            <p:spPr>
              <a:xfrm>
                <a:off x="9024053" y="1077662"/>
                <a:ext cx="398610" cy="793450"/>
              </a:xfrm>
              <a:custGeom>
                <a:avLst/>
                <a:gdLst>
                  <a:gd name="connsiteX0" fmla="*/ 0 w 398610"/>
                  <a:gd name="connsiteY0" fmla="*/ 793415 h 793450"/>
                  <a:gd name="connsiteX1" fmla="*/ 7071 w 398610"/>
                  <a:gd name="connsiteY1" fmla="*/ 54 h 793450"/>
                  <a:gd name="connsiteX2" fmla="*/ 279495 w 398610"/>
                  <a:gd name="connsiteY2" fmla="*/ 727 h 793450"/>
                  <a:gd name="connsiteX3" fmla="*/ 291954 w 398610"/>
                  <a:gd name="connsiteY3" fmla="*/ 5105 h 793450"/>
                  <a:gd name="connsiteX4" fmla="*/ 324281 w 398610"/>
                  <a:gd name="connsiteY4" fmla="*/ 99729 h 793450"/>
                  <a:gd name="connsiteX5" fmla="*/ 318220 w 398610"/>
                  <a:gd name="connsiteY5" fmla="*/ 243517 h 793450"/>
                  <a:gd name="connsiteX6" fmla="*/ 317883 w 398610"/>
                  <a:gd name="connsiteY6" fmla="*/ 251936 h 793450"/>
                  <a:gd name="connsiteX7" fmla="*/ 325292 w 398610"/>
                  <a:gd name="connsiteY7" fmla="*/ 265406 h 793450"/>
                  <a:gd name="connsiteX8" fmla="*/ 341118 w 398610"/>
                  <a:gd name="connsiteY8" fmla="*/ 256314 h 793450"/>
                  <a:gd name="connsiteX9" fmla="*/ 351894 w 398610"/>
                  <a:gd name="connsiteY9" fmla="*/ 224660 h 793450"/>
                  <a:gd name="connsiteX10" fmla="*/ 364690 w 398610"/>
                  <a:gd name="connsiteY10" fmla="*/ 209507 h 793450"/>
                  <a:gd name="connsiteX11" fmla="*/ 398364 w 398610"/>
                  <a:gd name="connsiteY11" fmla="*/ 243517 h 793450"/>
                  <a:gd name="connsiteX12" fmla="*/ 371425 w 398610"/>
                  <a:gd name="connsiteY12" fmla="*/ 407510 h 793450"/>
                  <a:gd name="connsiteX13" fmla="*/ 346506 w 398610"/>
                  <a:gd name="connsiteY13" fmla="*/ 440511 h 793450"/>
                  <a:gd name="connsiteX14" fmla="*/ 290607 w 398610"/>
                  <a:gd name="connsiteY14" fmla="*/ 554666 h 793450"/>
                  <a:gd name="connsiteX15" fmla="*/ 246494 w 398610"/>
                  <a:gd name="connsiteY15" fmla="*/ 639862 h 793450"/>
                  <a:gd name="connsiteX16" fmla="*/ 143115 w 398610"/>
                  <a:gd name="connsiteY16" fmla="*/ 735833 h 793450"/>
                  <a:gd name="connsiteX17" fmla="*/ 77787 w 398610"/>
                  <a:gd name="connsiteY17" fmla="*/ 783313 h 793450"/>
                  <a:gd name="connsiteX18" fmla="*/ 0 w 398610"/>
                  <a:gd name="connsiteY18" fmla="*/ 793415 h 79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610" h="793450">
                    <a:moveTo>
                      <a:pt x="0" y="793415"/>
                    </a:moveTo>
                    <a:cubicBezTo>
                      <a:pt x="0" y="779946"/>
                      <a:pt x="9092" y="37769"/>
                      <a:pt x="7071" y="54"/>
                    </a:cubicBezTo>
                    <a:cubicBezTo>
                      <a:pt x="66338" y="54"/>
                      <a:pt x="251209" y="-283"/>
                      <a:pt x="279495" y="727"/>
                    </a:cubicBezTo>
                    <a:cubicBezTo>
                      <a:pt x="283872" y="727"/>
                      <a:pt x="288250" y="2411"/>
                      <a:pt x="291954" y="5105"/>
                    </a:cubicBezTo>
                    <a:cubicBezTo>
                      <a:pt x="316873" y="31708"/>
                      <a:pt x="322934" y="65382"/>
                      <a:pt x="324281" y="99729"/>
                    </a:cubicBezTo>
                    <a:cubicBezTo>
                      <a:pt x="325965" y="147883"/>
                      <a:pt x="321924" y="195700"/>
                      <a:pt x="318220" y="243517"/>
                    </a:cubicBezTo>
                    <a:cubicBezTo>
                      <a:pt x="317883" y="246211"/>
                      <a:pt x="317883" y="249242"/>
                      <a:pt x="317883" y="251936"/>
                    </a:cubicBezTo>
                    <a:cubicBezTo>
                      <a:pt x="318220" y="257661"/>
                      <a:pt x="317883" y="263722"/>
                      <a:pt x="325292" y="265406"/>
                    </a:cubicBezTo>
                    <a:cubicBezTo>
                      <a:pt x="333037" y="267089"/>
                      <a:pt x="338088" y="263385"/>
                      <a:pt x="341118" y="256314"/>
                    </a:cubicBezTo>
                    <a:cubicBezTo>
                      <a:pt x="345496" y="245875"/>
                      <a:pt x="348527" y="235099"/>
                      <a:pt x="351894" y="224660"/>
                    </a:cubicBezTo>
                    <a:cubicBezTo>
                      <a:pt x="354251" y="217925"/>
                      <a:pt x="355262" y="210180"/>
                      <a:pt x="364690" y="209507"/>
                    </a:cubicBezTo>
                    <a:cubicBezTo>
                      <a:pt x="389609" y="210854"/>
                      <a:pt x="397691" y="218599"/>
                      <a:pt x="398364" y="243517"/>
                    </a:cubicBezTo>
                    <a:cubicBezTo>
                      <a:pt x="400048" y="300090"/>
                      <a:pt x="393313" y="354979"/>
                      <a:pt x="371425" y="407510"/>
                    </a:cubicBezTo>
                    <a:cubicBezTo>
                      <a:pt x="366037" y="420643"/>
                      <a:pt x="357619" y="431419"/>
                      <a:pt x="346506" y="440511"/>
                    </a:cubicBezTo>
                    <a:cubicBezTo>
                      <a:pt x="310138" y="469807"/>
                      <a:pt x="289597" y="506175"/>
                      <a:pt x="290607" y="554666"/>
                    </a:cubicBezTo>
                    <a:cubicBezTo>
                      <a:pt x="291281" y="589687"/>
                      <a:pt x="272087" y="618984"/>
                      <a:pt x="246494" y="639862"/>
                    </a:cubicBezTo>
                    <a:cubicBezTo>
                      <a:pt x="220228" y="661076"/>
                      <a:pt x="154901" y="716638"/>
                      <a:pt x="143115" y="735833"/>
                    </a:cubicBezTo>
                    <a:cubicBezTo>
                      <a:pt x="126951" y="762098"/>
                      <a:pt x="105400" y="772537"/>
                      <a:pt x="77787" y="783313"/>
                    </a:cubicBezTo>
                    <a:cubicBezTo>
                      <a:pt x="55899" y="791732"/>
                      <a:pt x="28286" y="793752"/>
                      <a:pt x="0" y="793415"/>
                    </a:cubicBezTo>
                    <a:close/>
                  </a:path>
                </a:pathLst>
              </a:custGeom>
              <a:solidFill>
                <a:srgbClr val="F8CEB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258D1E5-2F1C-B287-9A33-752FE3DAA23F}"/>
                  </a:ext>
                </a:extLst>
              </p:cNvPr>
              <p:cNvSpPr/>
              <p:nvPr/>
            </p:nvSpPr>
            <p:spPr>
              <a:xfrm>
                <a:off x="8799447" y="2803430"/>
                <a:ext cx="735707" cy="470971"/>
              </a:xfrm>
              <a:custGeom>
                <a:avLst/>
                <a:gdLst>
                  <a:gd name="connsiteX0" fmla="*/ 75430 w 735707"/>
                  <a:gd name="connsiteY0" fmla="*/ 194045 h 470971"/>
                  <a:gd name="connsiteX1" fmla="*/ 0 w 735707"/>
                  <a:gd name="connsiteY1" fmla="*/ 152289 h 470971"/>
                  <a:gd name="connsiteX2" fmla="*/ 86879 w 735707"/>
                  <a:gd name="connsiteY2" fmla="*/ 109860 h 470971"/>
                  <a:gd name="connsiteX3" fmla="*/ 484570 w 735707"/>
                  <a:gd name="connsiteY3" fmla="*/ 114574 h 470971"/>
                  <a:gd name="connsiteX4" fmla="*/ 424967 w 735707"/>
                  <a:gd name="connsiteY4" fmla="*/ 86288 h 470971"/>
                  <a:gd name="connsiteX5" fmla="*/ 372772 w 735707"/>
                  <a:gd name="connsiteY5" fmla="*/ 75512 h 470971"/>
                  <a:gd name="connsiteX6" fmla="*/ 339435 w 735707"/>
                  <a:gd name="connsiteY6" fmla="*/ 14899 h 470971"/>
                  <a:gd name="connsiteX7" fmla="*/ 355935 w 735707"/>
                  <a:gd name="connsiteY7" fmla="*/ 1092 h 470971"/>
                  <a:gd name="connsiteX8" fmla="*/ 502080 w 735707"/>
                  <a:gd name="connsiteY8" fmla="*/ 16582 h 470971"/>
                  <a:gd name="connsiteX9" fmla="*/ 628695 w 735707"/>
                  <a:gd name="connsiteY9" fmla="*/ 75175 h 470971"/>
                  <a:gd name="connsiteX10" fmla="*/ 711197 w 735707"/>
                  <a:gd name="connsiteY10" fmla="*/ 144207 h 470971"/>
                  <a:gd name="connsiteX11" fmla="*/ 734432 w 735707"/>
                  <a:gd name="connsiteY11" fmla="*/ 171146 h 470971"/>
                  <a:gd name="connsiteX12" fmla="*/ 734432 w 735707"/>
                  <a:gd name="connsiteY12" fmla="*/ 283281 h 470971"/>
                  <a:gd name="connsiteX13" fmla="*/ 730054 w 735707"/>
                  <a:gd name="connsiteY13" fmla="*/ 435825 h 470971"/>
                  <a:gd name="connsiteX14" fmla="*/ 706819 w 735707"/>
                  <a:gd name="connsiteY14" fmla="*/ 434141 h 470971"/>
                  <a:gd name="connsiteX15" fmla="*/ 623644 w 735707"/>
                  <a:gd name="connsiteY15" fmla="*/ 453672 h 470971"/>
                  <a:gd name="connsiteX16" fmla="*/ 537102 w 735707"/>
                  <a:gd name="connsiteY16" fmla="*/ 470509 h 470971"/>
                  <a:gd name="connsiteX17" fmla="*/ 389272 w 735707"/>
                  <a:gd name="connsiteY17" fmla="*/ 470846 h 470971"/>
                  <a:gd name="connsiteX18" fmla="*/ 325965 w 735707"/>
                  <a:gd name="connsiteY18" fmla="*/ 463101 h 470971"/>
                  <a:gd name="connsiteX19" fmla="*/ 303403 w 735707"/>
                  <a:gd name="connsiteY19" fmla="*/ 394742 h 470971"/>
                  <a:gd name="connsiteX20" fmla="*/ 239760 w 735707"/>
                  <a:gd name="connsiteY20" fmla="*/ 342211 h 470971"/>
                  <a:gd name="connsiteX21" fmla="*/ 295658 w 735707"/>
                  <a:gd name="connsiteY21" fmla="*/ 291363 h 470971"/>
                  <a:gd name="connsiteX22" fmla="*/ 253566 w 735707"/>
                  <a:gd name="connsiteY22" fmla="*/ 278903 h 470971"/>
                  <a:gd name="connsiteX23" fmla="*/ 229657 w 735707"/>
                  <a:gd name="connsiteY23" fmla="*/ 238831 h 470971"/>
                  <a:gd name="connsiteX24" fmla="*/ 265015 w 735707"/>
                  <a:gd name="connsiteY24" fmla="*/ 208188 h 470971"/>
                  <a:gd name="connsiteX25" fmla="*/ 301383 w 735707"/>
                  <a:gd name="connsiteY25" fmla="*/ 202127 h 470971"/>
                  <a:gd name="connsiteX26" fmla="*/ 286903 w 735707"/>
                  <a:gd name="connsiteY26" fmla="*/ 195055 h 470971"/>
                  <a:gd name="connsiteX27" fmla="*/ 75430 w 735707"/>
                  <a:gd name="connsiteY27" fmla="*/ 194045 h 470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35707" h="470971">
                    <a:moveTo>
                      <a:pt x="75430" y="194045"/>
                    </a:moveTo>
                    <a:cubicBezTo>
                      <a:pt x="24582" y="193708"/>
                      <a:pt x="0" y="176198"/>
                      <a:pt x="0" y="152289"/>
                    </a:cubicBezTo>
                    <a:cubicBezTo>
                      <a:pt x="0" y="126360"/>
                      <a:pt x="21215" y="110196"/>
                      <a:pt x="86879" y="109860"/>
                    </a:cubicBezTo>
                    <a:cubicBezTo>
                      <a:pt x="108767" y="110196"/>
                      <a:pt x="371425" y="112890"/>
                      <a:pt x="484570" y="114574"/>
                    </a:cubicBezTo>
                    <a:cubicBezTo>
                      <a:pt x="466049" y="96390"/>
                      <a:pt x="447529" y="86961"/>
                      <a:pt x="424967" y="86288"/>
                    </a:cubicBezTo>
                    <a:cubicBezTo>
                      <a:pt x="406783" y="85614"/>
                      <a:pt x="389272" y="83257"/>
                      <a:pt x="372772" y="75512"/>
                    </a:cubicBezTo>
                    <a:cubicBezTo>
                      <a:pt x="348863" y="64063"/>
                      <a:pt x="336404" y="40828"/>
                      <a:pt x="339435" y="14899"/>
                    </a:cubicBezTo>
                    <a:cubicBezTo>
                      <a:pt x="340782" y="4797"/>
                      <a:pt x="346506" y="-2949"/>
                      <a:pt x="355935" y="1092"/>
                    </a:cubicBezTo>
                    <a:cubicBezTo>
                      <a:pt x="403079" y="20960"/>
                      <a:pt x="453590" y="9511"/>
                      <a:pt x="502080" y="16582"/>
                    </a:cubicBezTo>
                    <a:cubicBezTo>
                      <a:pt x="550571" y="23654"/>
                      <a:pt x="590307" y="47226"/>
                      <a:pt x="628695" y="75175"/>
                    </a:cubicBezTo>
                    <a:cubicBezTo>
                      <a:pt x="657655" y="96390"/>
                      <a:pt x="684257" y="120299"/>
                      <a:pt x="711197" y="144207"/>
                    </a:cubicBezTo>
                    <a:cubicBezTo>
                      <a:pt x="731401" y="164412"/>
                      <a:pt x="729717" y="159697"/>
                      <a:pt x="734432" y="171146"/>
                    </a:cubicBezTo>
                    <a:cubicBezTo>
                      <a:pt x="737126" y="208525"/>
                      <a:pt x="734769" y="245903"/>
                      <a:pt x="734432" y="283281"/>
                    </a:cubicBezTo>
                    <a:cubicBezTo>
                      <a:pt x="733758" y="334129"/>
                      <a:pt x="731738" y="384977"/>
                      <a:pt x="730054" y="435825"/>
                    </a:cubicBezTo>
                    <a:cubicBezTo>
                      <a:pt x="722309" y="435488"/>
                      <a:pt x="714227" y="435488"/>
                      <a:pt x="706819" y="434141"/>
                    </a:cubicBezTo>
                    <a:cubicBezTo>
                      <a:pt x="676512" y="429763"/>
                      <a:pt x="650583" y="443906"/>
                      <a:pt x="623644" y="453672"/>
                    </a:cubicBezTo>
                    <a:cubicBezTo>
                      <a:pt x="595695" y="463774"/>
                      <a:pt x="566735" y="469836"/>
                      <a:pt x="537102" y="470509"/>
                    </a:cubicBezTo>
                    <a:cubicBezTo>
                      <a:pt x="487938" y="471519"/>
                      <a:pt x="438437" y="470509"/>
                      <a:pt x="389272" y="470846"/>
                    </a:cubicBezTo>
                    <a:cubicBezTo>
                      <a:pt x="367721" y="471183"/>
                      <a:pt x="346843" y="466468"/>
                      <a:pt x="325965" y="463101"/>
                    </a:cubicBezTo>
                    <a:cubicBezTo>
                      <a:pt x="292965" y="457376"/>
                      <a:pt x="282862" y="419324"/>
                      <a:pt x="303403" y="394742"/>
                    </a:cubicBezTo>
                    <a:cubicBezTo>
                      <a:pt x="274444" y="386324"/>
                      <a:pt x="239760" y="383630"/>
                      <a:pt x="239760" y="342211"/>
                    </a:cubicBezTo>
                    <a:cubicBezTo>
                      <a:pt x="239760" y="308874"/>
                      <a:pt x="267709" y="302139"/>
                      <a:pt x="295658" y="291363"/>
                    </a:cubicBezTo>
                    <a:cubicBezTo>
                      <a:pt x="278485" y="289006"/>
                      <a:pt x="265689" y="284965"/>
                      <a:pt x="253566" y="278903"/>
                    </a:cubicBezTo>
                    <a:cubicBezTo>
                      <a:pt x="235045" y="269475"/>
                      <a:pt x="226963" y="254995"/>
                      <a:pt x="229657" y="238831"/>
                    </a:cubicBezTo>
                    <a:cubicBezTo>
                      <a:pt x="232351" y="223005"/>
                      <a:pt x="245484" y="211555"/>
                      <a:pt x="265015" y="208188"/>
                    </a:cubicBezTo>
                    <a:cubicBezTo>
                      <a:pt x="267709" y="207851"/>
                      <a:pt x="292965" y="205494"/>
                      <a:pt x="301383" y="202127"/>
                    </a:cubicBezTo>
                    <a:cubicBezTo>
                      <a:pt x="297679" y="199433"/>
                      <a:pt x="292965" y="196065"/>
                      <a:pt x="286903" y="195055"/>
                    </a:cubicBezTo>
                    <a:cubicBezTo>
                      <a:pt x="216188" y="194382"/>
                      <a:pt x="145809" y="194382"/>
                      <a:pt x="75430" y="194045"/>
                    </a:cubicBezTo>
                    <a:close/>
                  </a:path>
                </a:pathLst>
              </a:custGeom>
              <a:solidFill>
                <a:srgbClr val="FCC698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4E1FEBA-559F-0B2A-F6BF-9262F68EAB86}"/>
                  </a:ext>
                </a:extLst>
              </p:cNvPr>
              <p:cNvSpPr/>
              <p:nvPr/>
            </p:nvSpPr>
            <p:spPr>
              <a:xfrm>
                <a:off x="8741172" y="1849189"/>
                <a:ext cx="540487" cy="373108"/>
              </a:xfrm>
              <a:custGeom>
                <a:avLst/>
                <a:gdLst>
                  <a:gd name="connsiteX0" fmla="*/ 155593 w 540487"/>
                  <a:gd name="connsiteY0" fmla="*/ 371088 h 373108"/>
                  <a:gd name="connsiteX1" fmla="*/ 21907 w 540487"/>
                  <a:gd name="connsiteY1" fmla="*/ 125941 h 373108"/>
                  <a:gd name="connsiteX2" fmla="*/ 1366 w 540487"/>
                  <a:gd name="connsiteY2" fmla="*/ 115502 h 373108"/>
                  <a:gd name="connsiteX3" fmla="*/ 5070 w 540487"/>
                  <a:gd name="connsiteY3" fmla="*/ 97318 h 373108"/>
                  <a:gd name="connsiteX4" fmla="*/ 49856 w 540487"/>
                  <a:gd name="connsiteY4" fmla="*/ 0 h 373108"/>
                  <a:gd name="connsiteX5" fmla="*/ 258299 w 540487"/>
                  <a:gd name="connsiteY5" fmla="*/ 176452 h 373108"/>
                  <a:gd name="connsiteX6" fmla="*/ 286922 w 540487"/>
                  <a:gd name="connsiteY6" fmla="*/ 177126 h 373108"/>
                  <a:gd name="connsiteX7" fmla="*/ 499405 w 540487"/>
                  <a:gd name="connsiteY7" fmla="*/ 337 h 373108"/>
                  <a:gd name="connsiteX8" fmla="*/ 540488 w 540487"/>
                  <a:gd name="connsiteY8" fmla="*/ 116849 h 373108"/>
                  <a:gd name="connsiteX9" fmla="*/ 520283 w 540487"/>
                  <a:gd name="connsiteY9" fmla="*/ 129308 h 373108"/>
                  <a:gd name="connsiteX10" fmla="*/ 442159 w 540487"/>
                  <a:gd name="connsiteY10" fmla="*/ 284209 h 373108"/>
                  <a:gd name="connsiteX11" fmla="*/ 399057 w 540487"/>
                  <a:gd name="connsiteY11" fmla="*/ 372772 h 373108"/>
                  <a:gd name="connsiteX12" fmla="*/ 395689 w 540487"/>
                  <a:gd name="connsiteY12" fmla="*/ 373109 h 373108"/>
                  <a:gd name="connsiteX13" fmla="*/ 285238 w 540487"/>
                  <a:gd name="connsiteY13" fmla="*/ 231004 h 373108"/>
                  <a:gd name="connsiteX14" fmla="*/ 264023 w 540487"/>
                  <a:gd name="connsiteY14" fmla="*/ 230667 h 373108"/>
                  <a:gd name="connsiteX15" fmla="*/ 155593 w 540487"/>
                  <a:gd name="connsiteY15" fmla="*/ 371088 h 373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487" h="373108">
                    <a:moveTo>
                      <a:pt x="155593" y="371088"/>
                    </a:moveTo>
                    <a:cubicBezTo>
                      <a:pt x="110470" y="288587"/>
                      <a:pt x="66020" y="207432"/>
                      <a:pt x="21907" y="125941"/>
                    </a:cubicBezTo>
                    <a:cubicBezTo>
                      <a:pt x="16856" y="116512"/>
                      <a:pt x="11805" y="111798"/>
                      <a:pt x="1366" y="115502"/>
                    </a:cubicBezTo>
                    <a:cubicBezTo>
                      <a:pt x="-2339" y="108430"/>
                      <a:pt x="2376" y="103043"/>
                      <a:pt x="5070" y="97318"/>
                    </a:cubicBezTo>
                    <a:cubicBezTo>
                      <a:pt x="19886" y="64991"/>
                      <a:pt x="34703" y="32327"/>
                      <a:pt x="49856" y="0"/>
                    </a:cubicBezTo>
                    <a:cubicBezTo>
                      <a:pt x="69724" y="12123"/>
                      <a:pt x="244492" y="161972"/>
                      <a:pt x="258299" y="176452"/>
                    </a:cubicBezTo>
                    <a:cubicBezTo>
                      <a:pt x="268064" y="186554"/>
                      <a:pt x="276483" y="186554"/>
                      <a:pt x="286922" y="177126"/>
                    </a:cubicBezTo>
                    <a:cubicBezTo>
                      <a:pt x="333392" y="135707"/>
                      <a:pt x="484925" y="3031"/>
                      <a:pt x="499405" y="337"/>
                    </a:cubicBezTo>
                    <a:cubicBezTo>
                      <a:pt x="513212" y="39062"/>
                      <a:pt x="526681" y="78124"/>
                      <a:pt x="540488" y="116849"/>
                    </a:cubicBezTo>
                    <a:cubicBezTo>
                      <a:pt x="526008" y="108767"/>
                      <a:pt x="524324" y="121563"/>
                      <a:pt x="520283" y="129308"/>
                    </a:cubicBezTo>
                    <a:cubicBezTo>
                      <a:pt x="494017" y="180830"/>
                      <a:pt x="468088" y="232351"/>
                      <a:pt x="442159" y="284209"/>
                    </a:cubicBezTo>
                    <a:cubicBezTo>
                      <a:pt x="427343" y="313506"/>
                      <a:pt x="410169" y="341792"/>
                      <a:pt x="399057" y="372772"/>
                    </a:cubicBezTo>
                    <a:cubicBezTo>
                      <a:pt x="399057" y="373109"/>
                      <a:pt x="397036" y="372772"/>
                      <a:pt x="395689" y="373109"/>
                    </a:cubicBezTo>
                    <a:cubicBezTo>
                      <a:pt x="386934" y="373109"/>
                      <a:pt x="302412" y="254913"/>
                      <a:pt x="285238" y="231004"/>
                    </a:cubicBezTo>
                    <a:cubicBezTo>
                      <a:pt x="275473" y="217198"/>
                      <a:pt x="274126" y="217535"/>
                      <a:pt x="264023" y="230667"/>
                    </a:cubicBezTo>
                    <a:cubicBezTo>
                      <a:pt x="250217" y="248515"/>
                      <a:pt x="173440" y="346843"/>
                      <a:pt x="155593" y="371088"/>
                    </a:cubicBezTo>
                    <a:close/>
                  </a:path>
                </a:pathLst>
              </a:custGeom>
              <a:solidFill>
                <a:srgbClr val="E4F4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8386F55-68C6-1F08-A099-1DDC8DD6C201}"/>
                  </a:ext>
                </a:extLst>
              </p:cNvPr>
              <p:cNvSpPr/>
              <p:nvPr/>
            </p:nvSpPr>
            <p:spPr>
              <a:xfrm>
                <a:off x="8626711" y="1078726"/>
                <a:ext cx="90667" cy="272678"/>
              </a:xfrm>
              <a:custGeom>
                <a:avLst/>
                <a:gdLst>
                  <a:gd name="connsiteX0" fmla="*/ 6049 w 90667"/>
                  <a:gd name="connsiteY0" fmla="*/ 59603 h 272678"/>
                  <a:gd name="connsiteX1" fmla="*/ 1334 w 90667"/>
                  <a:gd name="connsiteY1" fmla="*/ 14817 h 272678"/>
                  <a:gd name="connsiteX2" fmla="*/ 5038 w 90667"/>
                  <a:gd name="connsiteY2" fmla="*/ 0 h 272678"/>
                  <a:gd name="connsiteX3" fmla="*/ 90234 w 90667"/>
                  <a:gd name="connsiteY3" fmla="*/ 1010 h 272678"/>
                  <a:gd name="connsiteX4" fmla="*/ 70703 w 90667"/>
                  <a:gd name="connsiteY4" fmla="*/ 128298 h 272678"/>
                  <a:gd name="connsiteX5" fmla="*/ 75754 w 90667"/>
                  <a:gd name="connsiteY5" fmla="*/ 256260 h 272678"/>
                  <a:gd name="connsiteX6" fmla="*/ 70703 w 90667"/>
                  <a:gd name="connsiteY6" fmla="*/ 270740 h 272678"/>
                  <a:gd name="connsiteX7" fmla="*/ 41743 w 90667"/>
                  <a:gd name="connsiteY7" fmla="*/ 262995 h 272678"/>
                  <a:gd name="connsiteX8" fmla="*/ 25580 w 90667"/>
                  <a:gd name="connsiteY8" fmla="*/ 215514 h 272678"/>
                  <a:gd name="connsiteX9" fmla="*/ 6049 w 90667"/>
                  <a:gd name="connsiteY9" fmla="*/ 59603 h 27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67" h="272678">
                    <a:moveTo>
                      <a:pt x="6049" y="59603"/>
                    </a:moveTo>
                    <a:cubicBezTo>
                      <a:pt x="5038" y="37715"/>
                      <a:pt x="661" y="29633"/>
                      <a:pt x="1334" y="14817"/>
                    </a:cubicBezTo>
                    <a:cubicBezTo>
                      <a:pt x="1671" y="6061"/>
                      <a:pt x="-3717" y="337"/>
                      <a:pt x="5038" y="0"/>
                    </a:cubicBezTo>
                    <a:cubicBezTo>
                      <a:pt x="28274" y="0"/>
                      <a:pt x="66999" y="673"/>
                      <a:pt x="90234" y="1010"/>
                    </a:cubicBezTo>
                    <a:cubicBezTo>
                      <a:pt x="94275" y="1010"/>
                      <a:pt x="68682" y="84859"/>
                      <a:pt x="70703" y="128298"/>
                    </a:cubicBezTo>
                    <a:cubicBezTo>
                      <a:pt x="72723" y="170728"/>
                      <a:pt x="74407" y="213494"/>
                      <a:pt x="75754" y="256260"/>
                    </a:cubicBezTo>
                    <a:cubicBezTo>
                      <a:pt x="75754" y="261311"/>
                      <a:pt x="80805" y="271076"/>
                      <a:pt x="70703" y="270740"/>
                    </a:cubicBezTo>
                    <a:cubicBezTo>
                      <a:pt x="60937" y="270403"/>
                      <a:pt x="47468" y="278821"/>
                      <a:pt x="41743" y="262995"/>
                    </a:cubicBezTo>
                    <a:cubicBezTo>
                      <a:pt x="36019" y="247168"/>
                      <a:pt x="30967" y="231341"/>
                      <a:pt x="25580" y="215514"/>
                    </a:cubicBezTo>
                    <a:cubicBezTo>
                      <a:pt x="17835" y="169044"/>
                      <a:pt x="6385" y="65328"/>
                      <a:pt x="6049" y="59603"/>
                    </a:cubicBezTo>
                    <a:close/>
                  </a:path>
                </a:pathLst>
              </a:custGeom>
              <a:solidFill>
                <a:srgbClr val="4F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67145C6A-356D-24C7-B805-7E58199BAD40}"/>
                  </a:ext>
                </a:extLst>
              </p:cNvPr>
              <p:cNvSpPr/>
              <p:nvPr/>
            </p:nvSpPr>
            <p:spPr>
              <a:xfrm>
                <a:off x="9316007" y="1079277"/>
                <a:ext cx="93277" cy="268431"/>
              </a:xfrm>
              <a:custGeom>
                <a:avLst/>
                <a:gdLst>
                  <a:gd name="connsiteX0" fmla="*/ 0 w 93277"/>
                  <a:gd name="connsiteY0" fmla="*/ 459 h 268431"/>
                  <a:gd name="connsiteX1" fmla="*/ 64654 w 93277"/>
                  <a:gd name="connsiteY1" fmla="*/ 2479 h 268431"/>
                  <a:gd name="connsiteX2" fmla="*/ 93277 w 93277"/>
                  <a:gd name="connsiteY2" fmla="*/ 2479 h 268431"/>
                  <a:gd name="connsiteX3" fmla="*/ 73746 w 93277"/>
                  <a:gd name="connsiteY3" fmla="*/ 187687 h 268431"/>
                  <a:gd name="connsiteX4" fmla="*/ 73073 w 93277"/>
                  <a:gd name="connsiteY4" fmla="*/ 204524 h 268431"/>
                  <a:gd name="connsiteX5" fmla="*/ 55562 w 93277"/>
                  <a:gd name="connsiteY5" fmla="*/ 256719 h 268431"/>
                  <a:gd name="connsiteX6" fmla="*/ 26266 w 93277"/>
                  <a:gd name="connsiteY6" fmla="*/ 267158 h 268431"/>
                  <a:gd name="connsiteX7" fmla="*/ 19868 w 93277"/>
                  <a:gd name="connsiteY7" fmla="*/ 250657 h 268431"/>
                  <a:gd name="connsiteX8" fmla="*/ 25592 w 93277"/>
                  <a:gd name="connsiteY8" fmla="*/ 114951 h 268431"/>
                  <a:gd name="connsiteX9" fmla="*/ 0 w 93277"/>
                  <a:gd name="connsiteY9" fmla="*/ 459 h 268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277" h="268431">
                    <a:moveTo>
                      <a:pt x="0" y="459"/>
                    </a:moveTo>
                    <a:cubicBezTo>
                      <a:pt x="24919" y="-1562"/>
                      <a:pt x="42766" y="3826"/>
                      <a:pt x="64654" y="2479"/>
                    </a:cubicBezTo>
                    <a:cubicBezTo>
                      <a:pt x="74083" y="1806"/>
                      <a:pt x="83848" y="2479"/>
                      <a:pt x="93277" y="2479"/>
                    </a:cubicBezTo>
                    <a:cubicBezTo>
                      <a:pt x="91257" y="64776"/>
                      <a:pt x="87889" y="126737"/>
                      <a:pt x="73746" y="187687"/>
                    </a:cubicBezTo>
                    <a:cubicBezTo>
                      <a:pt x="72399" y="193075"/>
                      <a:pt x="73073" y="198799"/>
                      <a:pt x="73073" y="204524"/>
                    </a:cubicBezTo>
                    <a:cubicBezTo>
                      <a:pt x="63981" y="220687"/>
                      <a:pt x="61624" y="239208"/>
                      <a:pt x="55562" y="256719"/>
                    </a:cubicBezTo>
                    <a:cubicBezTo>
                      <a:pt x="49501" y="274229"/>
                      <a:pt x="36368" y="266821"/>
                      <a:pt x="26266" y="267158"/>
                    </a:cubicBezTo>
                    <a:cubicBezTo>
                      <a:pt x="13806" y="267158"/>
                      <a:pt x="19868" y="256045"/>
                      <a:pt x="19868" y="250657"/>
                    </a:cubicBezTo>
                    <a:cubicBezTo>
                      <a:pt x="21215" y="205534"/>
                      <a:pt x="23235" y="160074"/>
                      <a:pt x="25592" y="114951"/>
                    </a:cubicBezTo>
                    <a:cubicBezTo>
                      <a:pt x="27613" y="75552"/>
                      <a:pt x="21215" y="33796"/>
                      <a:pt x="0" y="459"/>
                    </a:cubicBezTo>
                    <a:close/>
                  </a:path>
                </a:pathLst>
              </a:custGeom>
              <a:solidFill>
                <a:srgbClr val="4E4B47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75EBB41-13AB-9A05-8A00-F7693127A72F}"/>
                  </a:ext>
                </a:extLst>
              </p:cNvPr>
              <p:cNvSpPr/>
              <p:nvPr/>
            </p:nvSpPr>
            <p:spPr>
              <a:xfrm>
                <a:off x="9028415" y="451775"/>
                <a:ext cx="146970" cy="78970"/>
              </a:xfrm>
              <a:custGeom>
                <a:avLst/>
                <a:gdLst>
                  <a:gd name="connsiteX0" fmla="*/ 135385 w 146970"/>
                  <a:gd name="connsiteY0" fmla="*/ 21154 h 78970"/>
                  <a:gd name="connsiteX1" fmla="*/ 141783 w 146970"/>
                  <a:gd name="connsiteY1" fmla="*/ 68298 h 78970"/>
                  <a:gd name="connsiteX2" fmla="*/ 13485 w 146970"/>
                  <a:gd name="connsiteY2" fmla="*/ 56849 h 78970"/>
                  <a:gd name="connsiteX3" fmla="*/ 10117 w 146970"/>
                  <a:gd name="connsiteY3" fmla="*/ 12736 h 78970"/>
                  <a:gd name="connsiteX4" fmla="*/ 135385 w 146970"/>
                  <a:gd name="connsiteY4" fmla="*/ 21154 h 7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970" h="78970">
                    <a:moveTo>
                      <a:pt x="135385" y="21154"/>
                    </a:moveTo>
                    <a:cubicBezTo>
                      <a:pt x="149528" y="44726"/>
                      <a:pt x="149528" y="59206"/>
                      <a:pt x="141783" y="68298"/>
                    </a:cubicBezTo>
                    <a:cubicBezTo>
                      <a:pt x="96997" y="85472"/>
                      <a:pt x="54230" y="82104"/>
                      <a:pt x="13485" y="56849"/>
                    </a:cubicBezTo>
                    <a:cubicBezTo>
                      <a:pt x="-3352" y="46410"/>
                      <a:pt x="-4362" y="24522"/>
                      <a:pt x="10117" y="12736"/>
                    </a:cubicBezTo>
                    <a:cubicBezTo>
                      <a:pt x="34363" y="-6795"/>
                      <a:pt x="117538" y="-3765"/>
                      <a:pt x="135385" y="21154"/>
                    </a:cubicBezTo>
                    <a:close/>
                  </a:path>
                </a:pathLst>
              </a:custGeom>
              <a:solidFill>
                <a:srgbClr val="1A2125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71968-3A63-A1D4-96DB-0990AD12F7CB}"/>
                  </a:ext>
                </a:extLst>
              </p:cNvPr>
              <p:cNvSpPr/>
              <p:nvPr/>
            </p:nvSpPr>
            <p:spPr>
              <a:xfrm>
                <a:off x="8948960" y="2058554"/>
                <a:ext cx="134995" cy="392727"/>
              </a:xfrm>
              <a:custGeom>
                <a:avLst/>
                <a:gdLst>
                  <a:gd name="connsiteX0" fmla="*/ 0 w 134995"/>
                  <a:gd name="connsiteY0" fmla="*/ 91007 h 392727"/>
                  <a:gd name="connsiteX1" fmla="*/ 60613 w 134995"/>
                  <a:gd name="connsiteY1" fmla="*/ 4802 h 392727"/>
                  <a:gd name="connsiteX2" fmla="*/ 72736 w 134995"/>
                  <a:gd name="connsiteY2" fmla="*/ 4802 h 392727"/>
                  <a:gd name="connsiteX3" fmla="*/ 133686 w 134995"/>
                  <a:gd name="connsiteY3" fmla="*/ 90671 h 392727"/>
                  <a:gd name="connsiteX4" fmla="*/ 122910 w 134995"/>
                  <a:gd name="connsiteY4" fmla="*/ 123335 h 392727"/>
                  <a:gd name="connsiteX5" fmla="*/ 115165 w 134995"/>
                  <a:gd name="connsiteY5" fmla="*/ 171152 h 392727"/>
                  <a:gd name="connsiteX6" fmla="*/ 132002 w 134995"/>
                  <a:gd name="connsiteY6" fmla="*/ 237827 h 392727"/>
                  <a:gd name="connsiteX7" fmla="*/ 134023 w 134995"/>
                  <a:gd name="connsiteY7" fmla="*/ 269143 h 392727"/>
                  <a:gd name="connsiteX8" fmla="*/ 73409 w 134995"/>
                  <a:gd name="connsiteY8" fmla="*/ 392727 h 392727"/>
                  <a:gd name="connsiteX9" fmla="*/ 20204 w 134995"/>
                  <a:gd name="connsiteY9" fmla="*/ 296083 h 392727"/>
                  <a:gd name="connsiteX10" fmla="*/ 13133 w 134995"/>
                  <a:gd name="connsiteY10" fmla="*/ 197081 h 392727"/>
                  <a:gd name="connsiteX11" fmla="*/ 6735 w 134995"/>
                  <a:gd name="connsiteY11" fmla="*/ 106161 h 392727"/>
                  <a:gd name="connsiteX12" fmla="*/ 0 w 134995"/>
                  <a:gd name="connsiteY12" fmla="*/ 91007 h 3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4995" h="392727">
                    <a:moveTo>
                      <a:pt x="0" y="91007"/>
                    </a:moveTo>
                    <a:cubicBezTo>
                      <a:pt x="20204" y="62385"/>
                      <a:pt x="40409" y="33762"/>
                      <a:pt x="60613" y="4802"/>
                    </a:cubicBezTo>
                    <a:cubicBezTo>
                      <a:pt x="65328" y="-1933"/>
                      <a:pt x="68358" y="-1259"/>
                      <a:pt x="72736" y="4802"/>
                    </a:cubicBezTo>
                    <a:cubicBezTo>
                      <a:pt x="92940" y="33425"/>
                      <a:pt x="113481" y="62048"/>
                      <a:pt x="133686" y="90671"/>
                    </a:cubicBezTo>
                    <a:cubicBezTo>
                      <a:pt x="136380" y="103467"/>
                      <a:pt x="129645" y="113569"/>
                      <a:pt x="122910" y="123335"/>
                    </a:cubicBezTo>
                    <a:cubicBezTo>
                      <a:pt x="112808" y="138151"/>
                      <a:pt x="110451" y="153641"/>
                      <a:pt x="115165" y="171152"/>
                    </a:cubicBezTo>
                    <a:cubicBezTo>
                      <a:pt x="120890" y="193377"/>
                      <a:pt x="126278" y="215602"/>
                      <a:pt x="132002" y="237827"/>
                    </a:cubicBezTo>
                    <a:cubicBezTo>
                      <a:pt x="134696" y="248265"/>
                      <a:pt x="136043" y="258704"/>
                      <a:pt x="134023" y="269143"/>
                    </a:cubicBezTo>
                    <a:cubicBezTo>
                      <a:pt x="116512" y="310226"/>
                      <a:pt x="94961" y="349288"/>
                      <a:pt x="73409" y="392727"/>
                    </a:cubicBezTo>
                    <a:cubicBezTo>
                      <a:pt x="54552" y="358043"/>
                      <a:pt x="40072" y="325379"/>
                      <a:pt x="20204" y="296083"/>
                    </a:cubicBezTo>
                    <a:cubicBezTo>
                      <a:pt x="-2357" y="263082"/>
                      <a:pt x="-5725" y="231765"/>
                      <a:pt x="13133" y="197081"/>
                    </a:cubicBezTo>
                    <a:cubicBezTo>
                      <a:pt x="30307" y="165764"/>
                      <a:pt x="31317" y="135121"/>
                      <a:pt x="6735" y="106161"/>
                    </a:cubicBezTo>
                    <a:cubicBezTo>
                      <a:pt x="3367" y="102120"/>
                      <a:pt x="2357" y="96059"/>
                      <a:pt x="0" y="910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988E6DC-F93E-5F59-2A23-D03B32750488}"/>
                  </a:ext>
                </a:extLst>
              </p:cNvPr>
              <p:cNvSpPr/>
              <p:nvPr/>
            </p:nvSpPr>
            <p:spPr>
              <a:xfrm>
                <a:off x="9061431" y="460283"/>
                <a:ext cx="638929" cy="515756"/>
              </a:xfrm>
              <a:custGeom>
                <a:avLst/>
                <a:gdLst>
                  <a:gd name="connsiteX0" fmla="*/ 522958 w 638929"/>
                  <a:gd name="connsiteY0" fmla="*/ 152730 h 515756"/>
                  <a:gd name="connsiteX1" fmla="*/ 496019 w 638929"/>
                  <a:gd name="connsiteY1" fmla="*/ 140271 h 515756"/>
                  <a:gd name="connsiteX2" fmla="*/ 113818 w 638929"/>
                  <a:gd name="connsiteY2" fmla="*/ 59790 h 515756"/>
                  <a:gd name="connsiteX3" fmla="*/ 35021 w 638929"/>
                  <a:gd name="connsiteY3" fmla="*/ 45983 h 515756"/>
                  <a:gd name="connsiteX4" fmla="*/ 0 w 638929"/>
                  <a:gd name="connsiteY4" fmla="*/ 20391 h 515756"/>
                  <a:gd name="connsiteX5" fmla="*/ 40409 w 638929"/>
                  <a:gd name="connsiteY5" fmla="*/ 523 h 515756"/>
                  <a:gd name="connsiteX6" fmla="*/ 102369 w 638929"/>
                  <a:gd name="connsiteY6" fmla="*/ 12309 h 515756"/>
                  <a:gd name="connsiteX7" fmla="*/ 259627 w 638929"/>
                  <a:gd name="connsiteY7" fmla="*/ 45310 h 515756"/>
                  <a:gd name="connsiteX8" fmla="*/ 493999 w 638929"/>
                  <a:gd name="connsiteY8" fmla="*/ 95821 h 515756"/>
                  <a:gd name="connsiteX9" fmla="*/ 576500 w 638929"/>
                  <a:gd name="connsiteY9" fmla="*/ 154414 h 515756"/>
                  <a:gd name="connsiteX10" fmla="*/ 583909 w 638929"/>
                  <a:gd name="connsiteY10" fmla="*/ 237252 h 515756"/>
                  <a:gd name="connsiteX11" fmla="*/ 590307 w 638929"/>
                  <a:gd name="connsiteY11" fmla="*/ 247354 h 515756"/>
                  <a:gd name="connsiteX12" fmla="*/ 637450 w 638929"/>
                  <a:gd name="connsiteY12" fmla="*/ 323794 h 515756"/>
                  <a:gd name="connsiteX13" fmla="*/ 581215 w 638929"/>
                  <a:gd name="connsiteY13" fmla="*/ 507992 h 515756"/>
                  <a:gd name="connsiteX14" fmla="*/ 558990 w 638929"/>
                  <a:gd name="connsiteY14" fmla="*/ 509339 h 515756"/>
                  <a:gd name="connsiteX15" fmla="*/ 501070 w 638929"/>
                  <a:gd name="connsiteY15" fmla="*/ 397204 h 515756"/>
                  <a:gd name="connsiteX16" fmla="*/ 497030 w 638929"/>
                  <a:gd name="connsiteY16" fmla="*/ 312345 h 515756"/>
                  <a:gd name="connsiteX17" fmla="*/ 523969 w 638929"/>
                  <a:gd name="connsiteY17" fmla="*/ 249711 h 515756"/>
                  <a:gd name="connsiteX18" fmla="*/ 529693 w 638929"/>
                  <a:gd name="connsiteY18" fmla="*/ 247017 h 515756"/>
                  <a:gd name="connsiteX19" fmla="*/ 547541 w 638929"/>
                  <a:gd name="connsiteY19" fmla="*/ 188425 h 515756"/>
                  <a:gd name="connsiteX20" fmla="*/ 522958 w 638929"/>
                  <a:gd name="connsiteY20" fmla="*/ 152730 h 51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38929" h="515756">
                    <a:moveTo>
                      <a:pt x="522958" y="152730"/>
                    </a:moveTo>
                    <a:cubicBezTo>
                      <a:pt x="515550" y="145322"/>
                      <a:pt x="505785" y="142291"/>
                      <a:pt x="496019" y="140271"/>
                    </a:cubicBezTo>
                    <a:cubicBezTo>
                      <a:pt x="368731" y="113331"/>
                      <a:pt x="241443" y="84372"/>
                      <a:pt x="113818" y="59790"/>
                    </a:cubicBezTo>
                    <a:cubicBezTo>
                      <a:pt x="69705" y="51371"/>
                      <a:pt x="63981" y="52044"/>
                      <a:pt x="35021" y="45983"/>
                    </a:cubicBezTo>
                    <a:cubicBezTo>
                      <a:pt x="20541" y="42952"/>
                      <a:pt x="0" y="37901"/>
                      <a:pt x="0" y="20391"/>
                    </a:cubicBezTo>
                    <a:cubicBezTo>
                      <a:pt x="0" y="186"/>
                      <a:pt x="25929" y="-1161"/>
                      <a:pt x="40409" y="523"/>
                    </a:cubicBezTo>
                    <a:cubicBezTo>
                      <a:pt x="76104" y="4564"/>
                      <a:pt x="69705" y="7595"/>
                      <a:pt x="102369" y="12309"/>
                    </a:cubicBezTo>
                    <a:cubicBezTo>
                      <a:pt x="154901" y="23422"/>
                      <a:pt x="207096" y="34197"/>
                      <a:pt x="259627" y="45310"/>
                    </a:cubicBezTo>
                    <a:cubicBezTo>
                      <a:pt x="337751" y="62147"/>
                      <a:pt x="415875" y="78984"/>
                      <a:pt x="493999" y="95821"/>
                    </a:cubicBezTo>
                    <a:cubicBezTo>
                      <a:pt x="530030" y="103566"/>
                      <a:pt x="558653" y="121413"/>
                      <a:pt x="576500" y="154414"/>
                    </a:cubicBezTo>
                    <a:cubicBezTo>
                      <a:pt x="581215" y="173945"/>
                      <a:pt x="586266" y="208966"/>
                      <a:pt x="583909" y="237252"/>
                    </a:cubicBezTo>
                    <a:cubicBezTo>
                      <a:pt x="583572" y="241630"/>
                      <a:pt x="585256" y="244660"/>
                      <a:pt x="590307" y="247354"/>
                    </a:cubicBezTo>
                    <a:cubicBezTo>
                      <a:pt x="621287" y="263181"/>
                      <a:pt x="633746" y="291467"/>
                      <a:pt x="637450" y="323794"/>
                    </a:cubicBezTo>
                    <a:cubicBezTo>
                      <a:pt x="645196" y="393163"/>
                      <a:pt x="621960" y="453440"/>
                      <a:pt x="581215" y="507992"/>
                    </a:cubicBezTo>
                    <a:cubicBezTo>
                      <a:pt x="573806" y="517757"/>
                      <a:pt x="567745" y="518431"/>
                      <a:pt x="558990" y="509339"/>
                    </a:cubicBezTo>
                    <a:cubicBezTo>
                      <a:pt x="528346" y="477685"/>
                      <a:pt x="509826" y="440980"/>
                      <a:pt x="501070" y="397204"/>
                    </a:cubicBezTo>
                    <a:cubicBezTo>
                      <a:pt x="495346" y="368581"/>
                      <a:pt x="495009" y="340631"/>
                      <a:pt x="497030" y="312345"/>
                    </a:cubicBezTo>
                    <a:cubicBezTo>
                      <a:pt x="498713" y="289447"/>
                      <a:pt x="503764" y="265538"/>
                      <a:pt x="523969" y="249711"/>
                    </a:cubicBezTo>
                    <a:cubicBezTo>
                      <a:pt x="525653" y="248364"/>
                      <a:pt x="528010" y="247691"/>
                      <a:pt x="529693" y="247017"/>
                    </a:cubicBezTo>
                    <a:cubicBezTo>
                      <a:pt x="547877" y="235568"/>
                      <a:pt x="550235" y="216037"/>
                      <a:pt x="547541" y="188425"/>
                    </a:cubicBezTo>
                    <a:cubicBezTo>
                      <a:pt x="546194" y="182026"/>
                      <a:pt x="542490" y="170241"/>
                      <a:pt x="522958" y="152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8910A0-5351-63CE-FA08-FA18837EBAF3}"/>
                </a:ext>
              </a:extLst>
            </p:cNvPr>
            <p:cNvGrpSpPr/>
            <p:nvPr/>
          </p:nvGrpSpPr>
          <p:grpSpPr>
            <a:xfrm>
              <a:off x="7024643" y="4012447"/>
              <a:ext cx="2556089" cy="1554819"/>
              <a:chOff x="7196897" y="2327108"/>
              <a:chExt cx="1754756" cy="106738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EA5B5E8-06C0-61BF-6F4E-084A6A47ECBE}"/>
                  </a:ext>
                </a:extLst>
              </p:cNvPr>
              <p:cNvSpPr/>
              <p:nvPr/>
            </p:nvSpPr>
            <p:spPr>
              <a:xfrm>
                <a:off x="7196897" y="2327108"/>
                <a:ext cx="1754756" cy="1067384"/>
              </a:xfrm>
              <a:custGeom>
                <a:avLst/>
                <a:gdLst>
                  <a:gd name="connsiteX0" fmla="*/ 1677643 w 1754756"/>
                  <a:gd name="connsiteY0" fmla="*/ 88142 h 1067384"/>
                  <a:gd name="connsiteX1" fmla="*/ 1677306 w 1754756"/>
                  <a:gd name="connsiteY1" fmla="*/ 496609 h 1067384"/>
                  <a:gd name="connsiteX2" fmla="*/ 1676969 w 1754756"/>
                  <a:gd name="connsiteY2" fmla="*/ 567324 h 1067384"/>
                  <a:gd name="connsiteX3" fmla="*/ 1692796 w 1754756"/>
                  <a:gd name="connsiteY3" fmla="*/ 583825 h 1067384"/>
                  <a:gd name="connsiteX4" fmla="*/ 1754756 w 1754756"/>
                  <a:gd name="connsiteY4" fmla="*/ 585845 h 1067384"/>
                  <a:gd name="connsiteX5" fmla="*/ 1735562 w 1754756"/>
                  <a:gd name="connsiteY5" fmla="*/ 593253 h 1067384"/>
                  <a:gd name="connsiteX6" fmla="*/ 1698521 w 1754756"/>
                  <a:gd name="connsiteY6" fmla="*/ 593590 h 1067384"/>
                  <a:gd name="connsiteX7" fmla="*/ 1684378 w 1754756"/>
                  <a:gd name="connsiteY7" fmla="*/ 608070 h 1067384"/>
                  <a:gd name="connsiteX8" fmla="*/ 1684378 w 1754756"/>
                  <a:gd name="connsiteY8" fmla="*/ 650162 h 1067384"/>
                  <a:gd name="connsiteX9" fmla="*/ 1678316 w 1754756"/>
                  <a:gd name="connsiteY9" fmla="*/ 670367 h 1067384"/>
                  <a:gd name="connsiteX10" fmla="*/ 1677643 w 1754756"/>
                  <a:gd name="connsiteY10" fmla="*/ 863993 h 1067384"/>
                  <a:gd name="connsiteX11" fmla="*/ 1677643 w 1754756"/>
                  <a:gd name="connsiteY11" fmla="*/ 1042465 h 1067384"/>
                  <a:gd name="connsiteX12" fmla="*/ 1652387 w 1754756"/>
                  <a:gd name="connsiteY12" fmla="*/ 1067384 h 1067384"/>
                  <a:gd name="connsiteX13" fmla="*/ 1559783 w 1754756"/>
                  <a:gd name="connsiteY13" fmla="*/ 1067384 h 1067384"/>
                  <a:gd name="connsiteX14" fmla="*/ 460325 w 1754756"/>
                  <a:gd name="connsiteY14" fmla="*/ 1067384 h 1067384"/>
                  <a:gd name="connsiteX15" fmla="*/ 16164 w 1754756"/>
                  <a:gd name="connsiteY15" fmla="*/ 1067384 h 1067384"/>
                  <a:gd name="connsiteX16" fmla="*/ 0 w 1754756"/>
                  <a:gd name="connsiteY16" fmla="*/ 1050211 h 1067384"/>
                  <a:gd name="connsiteX17" fmla="*/ 0 w 1754756"/>
                  <a:gd name="connsiteY17" fmla="*/ 960974 h 1067384"/>
                  <a:gd name="connsiteX18" fmla="*/ 0 w 1754756"/>
                  <a:gd name="connsiteY18" fmla="*/ 46723 h 1067384"/>
                  <a:gd name="connsiteX19" fmla="*/ 39399 w 1754756"/>
                  <a:gd name="connsiteY19" fmla="*/ 7324 h 1067384"/>
                  <a:gd name="connsiteX20" fmla="*/ 901455 w 1754756"/>
                  <a:gd name="connsiteY20" fmla="*/ 7324 h 1067384"/>
                  <a:gd name="connsiteX21" fmla="*/ 926374 w 1754756"/>
                  <a:gd name="connsiteY21" fmla="*/ 4293 h 1067384"/>
                  <a:gd name="connsiteX22" fmla="*/ 949272 w 1754756"/>
                  <a:gd name="connsiteY22" fmla="*/ 252 h 1067384"/>
                  <a:gd name="connsiteX23" fmla="*/ 1579988 w 1754756"/>
                  <a:gd name="connsiteY23" fmla="*/ 252 h 1067384"/>
                  <a:gd name="connsiteX24" fmla="*/ 1603560 w 1754756"/>
                  <a:gd name="connsiteY24" fmla="*/ 926 h 1067384"/>
                  <a:gd name="connsiteX25" fmla="*/ 1660806 w 1754756"/>
                  <a:gd name="connsiteY25" fmla="*/ 589 h 1067384"/>
                  <a:gd name="connsiteX26" fmla="*/ 1684714 w 1754756"/>
                  <a:gd name="connsiteY26" fmla="*/ 24161 h 1067384"/>
                  <a:gd name="connsiteX27" fmla="*/ 1684714 w 1754756"/>
                  <a:gd name="connsiteY27" fmla="*/ 71305 h 1067384"/>
                  <a:gd name="connsiteX28" fmla="*/ 1677643 w 1754756"/>
                  <a:gd name="connsiteY28" fmla="*/ 88142 h 1067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54756" h="1067384">
                    <a:moveTo>
                      <a:pt x="1677643" y="88142"/>
                    </a:moveTo>
                    <a:cubicBezTo>
                      <a:pt x="1677643" y="224185"/>
                      <a:pt x="1677306" y="360565"/>
                      <a:pt x="1677306" y="496609"/>
                    </a:cubicBezTo>
                    <a:cubicBezTo>
                      <a:pt x="1677306" y="520180"/>
                      <a:pt x="1677979" y="543752"/>
                      <a:pt x="1676969" y="567324"/>
                    </a:cubicBezTo>
                    <a:cubicBezTo>
                      <a:pt x="1676633" y="579447"/>
                      <a:pt x="1680000" y="583825"/>
                      <a:pt x="1692796" y="583825"/>
                    </a:cubicBezTo>
                    <a:cubicBezTo>
                      <a:pt x="1713337" y="583825"/>
                      <a:pt x="1734215" y="581467"/>
                      <a:pt x="1754756" y="585845"/>
                    </a:cubicBezTo>
                    <a:cubicBezTo>
                      <a:pt x="1750042" y="593253"/>
                      <a:pt x="1742634" y="593253"/>
                      <a:pt x="1735562" y="593253"/>
                    </a:cubicBezTo>
                    <a:cubicBezTo>
                      <a:pt x="1723103" y="593590"/>
                      <a:pt x="1710980" y="593253"/>
                      <a:pt x="1698521" y="593590"/>
                    </a:cubicBezTo>
                    <a:cubicBezTo>
                      <a:pt x="1688755" y="593590"/>
                      <a:pt x="1684378" y="598304"/>
                      <a:pt x="1684378" y="608070"/>
                    </a:cubicBezTo>
                    <a:cubicBezTo>
                      <a:pt x="1684378" y="622213"/>
                      <a:pt x="1684378" y="636019"/>
                      <a:pt x="1684378" y="650162"/>
                    </a:cubicBezTo>
                    <a:cubicBezTo>
                      <a:pt x="1684378" y="657571"/>
                      <a:pt x="1684041" y="664642"/>
                      <a:pt x="1678316" y="670367"/>
                    </a:cubicBezTo>
                    <a:cubicBezTo>
                      <a:pt x="1677979" y="735021"/>
                      <a:pt x="1677643" y="799339"/>
                      <a:pt x="1677643" y="863993"/>
                    </a:cubicBezTo>
                    <a:cubicBezTo>
                      <a:pt x="1677643" y="923596"/>
                      <a:pt x="1677643" y="982862"/>
                      <a:pt x="1677643" y="1042465"/>
                    </a:cubicBezTo>
                    <a:cubicBezTo>
                      <a:pt x="1677643" y="1064690"/>
                      <a:pt x="1675286" y="1067384"/>
                      <a:pt x="1652387" y="1067384"/>
                    </a:cubicBezTo>
                    <a:cubicBezTo>
                      <a:pt x="1621407" y="1067384"/>
                      <a:pt x="1590764" y="1067384"/>
                      <a:pt x="1559783" y="1067384"/>
                    </a:cubicBezTo>
                    <a:cubicBezTo>
                      <a:pt x="1193409" y="1067384"/>
                      <a:pt x="826699" y="1067384"/>
                      <a:pt x="460325" y="1067384"/>
                    </a:cubicBezTo>
                    <a:cubicBezTo>
                      <a:pt x="312159" y="1067384"/>
                      <a:pt x="164330" y="1067048"/>
                      <a:pt x="16164" y="1067384"/>
                    </a:cubicBezTo>
                    <a:cubicBezTo>
                      <a:pt x="3031" y="1067384"/>
                      <a:pt x="0" y="1061997"/>
                      <a:pt x="0" y="1050211"/>
                    </a:cubicBezTo>
                    <a:cubicBezTo>
                      <a:pt x="337" y="1020577"/>
                      <a:pt x="0" y="990607"/>
                      <a:pt x="0" y="960974"/>
                    </a:cubicBezTo>
                    <a:cubicBezTo>
                      <a:pt x="0" y="656224"/>
                      <a:pt x="0" y="351473"/>
                      <a:pt x="0" y="46723"/>
                    </a:cubicBezTo>
                    <a:cubicBezTo>
                      <a:pt x="0" y="7324"/>
                      <a:pt x="0" y="7324"/>
                      <a:pt x="39399" y="7324"/>
                    </a:cubicBezTo>
                    <a:cubicBezTo>
                      <a:pt x="326639" y="7324"/>
                      <a:pt x="614215" y="7324"/>
                      <a:pt x="901455" y="7324"/>
                    </a:cubicBezTo>
                    <a:cubicBezTo>
                      <a:pt x="909874" y="7324"/>
                      <a:pt x="918292" y="8334"/>
                      <a:pt x="926374" y="4293"/>
                    </a:cubicBezTo>
                    <a:cubicBezTo>
                      <a:pt x="933445" y="252"/>
                      <a:pt x="941527" y="252"/>
                      <a:pt x="949272" y="252"/>
                    </a:cubicBezTo>
                    <a:cubicBezTo>
                      <a:pt x="1159399" y="252"/>
                      <a:pt x="1369525" y="252"/>
                      <a:pt x="1579988" y="252"/>
                    </a:cubicBezTo>
                    <a:cubicBezTo>
                      <a:pt x="1587733" y="252"/>
                      <a:pt x="1595478" y="1936"/>
                      <a:pt x="1603560" y="926"/>
                    </a:cubicBezTo>
                    <a:cubicBezTo>
                      <a:pt x="1622754" y="-421"/>
                      <a:pt x="1641611" y="-84"/>
                      <a:pt x="1660806" y="589"/>
                    </a:cubicBezTo>
                    <a:cubicBezTo>
                      <a:pt x="1677979" y="1263"/>
                      <a:pt x="1683704" y="7324"/>
                      <a:pt x="1684714" y="24161"/>
                    </a:cubicBezTo>
                    <a:cubicBezTo>
                      <a:pt x="1685388" y="39988"/>
                      <a:pt x="1685051" y="55478"/>
                      <a:pt x="1684714" y="71305"/>
                    </a:cubicBezTo>
                    <a:cubicBezTo>
                      <a:pt x="1683704" y="77703"/>
                      <a:pt x="1683031" y="83764"/>
                      <a:pt x="1677643" y="88142"/>
                    </a:cubicBezTo>
                    <a:close/>
                  </a:path>
                </a:pathLst>
              </a:custGeom>
              <a:solidFill>
                <a:srgbClr val="6F7173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02B437B-9F2B-54D9-E68E-2D57E36E796D}"/>
                  </a:ext>
                </a:extLst>
              </p:cNvPr>
              <p:cNvSpPr/>
              <p:nvPr/>
            </p:nvSpPr>
            <p:spPr>
              <a:xfrm>
                <a:off x="7248082" y="2391005"/>
                <a:ext cx="1584365" cy="946241"/>
              </a:xfrm>
              <a:custGeom>
                <a:avLst/>
                <a:gdLst>
                  <a:gd name="connsiteX0" fmla="*/ 792014 w 1584365"/>
                  <a:gd name="connsiteY0" fmla="*/ 337 h 946241"/>
                  <a:gd name="connsiteX1" fmla="*/ 1566518 w 1584365"/>
                  <a:gd name="connsiteY1" fmla="*/ 0 h 946241"/>
                  <a:gd name="connsiteX2" fmla="*/ 1584366 w 1584365"/>
                  <a:gd name="connsiteY2" fmla="*/ 17174 h 946241"/>
                  <a:gd name="connsiteX3" fmla="*/ 1584366 w 1584365"/>
                  <a:gd name="connsiteY3" fmla="*/ 928058 h 946241"/>
                  <a:gd name="connsiteX4" fmla="*/ 1567192 w 1584365"/>
                  <a:gd name="connsiteY4" fmla="*/ 946242 h 946241"/>
                  <a:gd name="connsiteX5" fmla="*/ 23572 w 1584365"/>
                  <a:gd name="connsiteY5" fmla="*/ 945905 h 946241"/>
                  <a:gd name="connsiteX6" fmla="*/ 337 w 1584365"/>
                  <a:gd name="connsiteY6" fmla="*/ 923007 h 946241"/>
                  <a:gd name="connsiteX7" fmla="*/ 0 w 1584365"/>
                  <a:gd name="connsiteY7" fmla="*/ 20541 h 946241"/>
                  <a:gd name="connsiteX8" fmla="*/ 21551 w 1584365"/>
                  <a:gd name="connsiteY8" fmla="*/ 0 h 946241"/>
                  <a:gd name="connsiteX9" fmla="*/ 792014 w 1584365"/>
                  <a:gd name="connsiteY9" fmla="*/ 337 h 946241"/>
                  <a:gd name="connsiteX10" fmla="*/ 792014 w 1584365"/>
                  <a:gd name="connsiteY10" fmla="*/ 337 h 94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4365" h="946241">
                    <a:moveTo>
                      <a:pt x="792014" y="337"/>
                    </a:moveTo>
                    <a:cubicBezTo>
                      <a:pt x="1050295" y="337"/>
                      <a:pt x="1308238" y="337"/>
                      <a:pt x="1566518" y="0"/>
                    </a:cubicBezTo>
                    <a:cubicBezTo>
                      <a:pt x="1579988" y="0"/>
                      <a:pt x="1584366" y="2357"/>
                      <a:pt x="1584366" y="17174"/>
                    </a:cubicBezTo>
                    <a:cubicBezTo>
                      <a:pt x="1584029" y="320914"/>
                      <a:pt x="1584029" y="624318"/>
                      <a:pt x="1584366" y="928058"/>
                    </a:cubicBezTo>
                    <a:cubicBezTo>
                      <a:pt x="1584366" y="941191"/>
                      <a:pt x="1582008" y="946242"/>
                      <a:pt x="1567192" y="946242"/>
                    </a:cubicBezTo>
                    <a:cubicBezTo>
                      <a:pt x="1052652" y="945905"/>
                      <a:pt x="538112" y="945905"/>
                      <a:pt x="23572" y="945905"/>
                    </a:cubicBezTo>
                    <a:cubicBezTo>
                      <a:pt x="337" y="945905"/>
                      <a:pt x="337" y="945905"/>
                      <a:pt x="337" y="923007"/>
                    </a:cubicBezTo>
                    <a:cubicBezTo>
                      <a:pt x="337" y="622297"/>
                      <a:pt x="673" y="321588"/>
                      <a:pt x="0" y="20541"/>
                    </a:cubicBezTo>
                    <a:cubicBezTo>
                      <a:pt x="0" y="2694"/>
                      <a:pt x="5388" y="0"/>
                      <a:pt x="21551" y="0"/>
                    </a:cubicBezTo>
                    <a:cubicBezTo>
                      <a:pt x="278148" y="337"/>
                      <a:pt x="535081" y="337"/>
                      <a:pt x="792014" y="337"/>
                    </a:cubicBezTo>
                    <a:cubicBezTo>
                      <a:pt x="792014" y="337"/>
                      <a:pt x="792014" y="337"/>
                      <a:pt x="792014" y="337"/>
                    </a:cubicBezTo>
                    <a:close/>
                  </a:path>
                </a:pathLst>
              </a:custGeom>
              <a:solidFill>
                <a:srgbClr val="FEFEFE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99FBE49-0663-4316-DA5E-D0E550CB1121}"/>
                  </a:ext>
                </a:extLst>
              </p:cNvPr>
              <p:cNvSpPr/>
              <p:nvPr/>
            </p:nvSpPr>
            <p:spPr>
              <a:xfrm>
                <a:off x="8263019" y="2967374"/>
                <a:ext cx="256933" cy="312963"/>
              </a:xfrm>
              <a:custGeom>
                <a:avLst/>
                <a:gdLst>
                  <a:gd name="connsiteX0" fmla="*/ 256933 w 256933"/>
                  <a:gd name="connsiteY0" fmla="*/ 280300 h 312963"/>
                  <a:gd name="connsiteX1" fmla="*/ 235045 w 256933"/>
                  <a:gd name="connsiteY1" fmla="*/ 272218 h 312963"/>
                  <a:gd name="connsiteX2" fmla="*/ 203728 w 256933"/>
                  <a:gd name="connsiteY2" fmla="*/ 290065 h 312963"/>
                  <a:gd name="connsiteX3" fmla="*/ 199687 w 256933"/>
                  <a:gd name="connsiteY3" fmla="*/ 310270 h 312963"/>
                  <a:gd name="connsiteX4" fmla="*/ 177126 w 256933"/>
                  <a:gd name="connsiteY4" fmla="*/ 266830 h 312963"/>
                  <a:gd name="connsiteX5" fmla="*/ 153890 w 256933"/>
                  <a:gd name="connsiteY5" fmla="*/ 216656 h 312963"/>
                  <a:gd name="connsiteX6" fmla="*/ 125604 w 256933"/>
                  <a:gd name="connsiteY6" fmla="*/ 198472 h 312963"/>
                  <a:gd name="connsiteX7" fmla="*/ 104726 w 256933"/>
                  <a:gd name="connsiteY7" fmla="*/ 212278 h 312963"/>
                  <a:gd name="connsiteX8" fmla="*/ 57583 w 256933"/>
                  <a:gd name="connsiteY8" fmla="*/ 312964 h 312963"/>
                  <a:gd name="connsiteX9" fmla="*/ 49838 w 256933"/>
                  <a:gd name="connsiteY9" fmla="*/ 275922 h 312963"/>
                  <a:gd name="connsiteX10" fmla="*/ 33001 w 256933"/>
                  <a:gd name="connsiteY10" fmla="*/ 267504 h 312963"/>
                  <a:gd name="connsiteX11" fmla="*/ 0 w 256933"/>
                  <a:gd name="connsiteY11" fmla="*/ 280973 h 312963"/>
                  <a:gd name="connsiteX12" fmla="*/ 26603 w 256933"/>
                  <a:gd name="connsiteY12" fmla="*/ 223391 h 312963"/>
                  <a:gd name="connsiteX13" fmla="*/ 48491 w 256933"/>
                  <a:gd name="connsiteY13" fmla="*/ 177931 h 312963"/>
                  <a:gd name="connsiteX14" fmla="*/ 46807 w 256933"/>
                  <a:gd name="connsiteY14" fmla="*/ 156716 h 312963"/>
                  <a:gd name="connsiteX15" fmla="*/ 47144 w 256933"/>
                  <a:gd name="connsiteY15" fmla="*/ 41887 h 312963"/>
                  <a:gd name="connsiteX16" fmla="*/ 155574 w 256933"/>
                  <a:gd name="connsiteY16" fmla="*/ 3499 h 312963"/>
                  <a:gd name="connsiteX17" fmla="*/ 212147 w 256933"/>
                  <a:gd name="connsiteY17" fmla="*/ 153349 h 312963"/>
                  <a:gd name="connsiteX18" fmla="*/ 210126 w 256933"/>
                  <a:gd name="connsiteY18" fmla="*/ 181972 h 312963"/>
                  <a:gd name="connsiteX19" fmla="*/ 256933 w 256933"/>
                  <a:gd name="connsiteY19" fmla="*/ 280300 h 312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6933" h="312963">
                    <a:moveTo>
                      <a:pt x="256933" y="280300"/>
                    </a:moveTo>
                    <a:cubicBezTo>
                      <a:pt x="247168" y="276933"/>
                      <a:pt x="241106" y="274575"/>
                      <a:pt x="235045" y="272218"/>
                    </a:cubicBezTo>
                    <a:cubicBezTo>
                      <a:pt x="208443" y="262116"/>
                      <a:pt x="208443" y="262116"/>
                      <a:pt x="203728" y="290065"/>
                    </a:cubicBezTo>
                    <a:cubicBezTo>
                      <a:pt x="202718" y="296127"/>
                      <a:pt x="201371" y="302188"/>
                      <a:pt x="199687" y="310270"/>
                    </a:cubicBezTo>
                    <a:cubicBezTo>
                      <a:pt x="188575" y="296463"/>
                      <a:pt x="184197" y="280973"/>
                      <a:pt x="177126" y="266830"/>
                    </a:cubicBezTo>
                    <a:cubicBezTo>
                      <a:pt x="168707" y="250330"/>
                      <a:pt x="160289" y="233830"/>
                      <a:pt x="153890" y="216656"/>
                    </a:cubicBezTo>
                    <a:cubicBezTo>
                      <a:pt x="148503" y="202176"/>
                      <a:pt x="141094" y="197462"/>
                      <a:pt x="125604" y="198472"/>
                    </a:cubicBezTo>
                    <a:cubicBezTo>
                      <a:pt x="114155" y="199145"/>
                      <a:pt x="109104" y="202513"/>
                      <a:pt x="104726" y="212278"/>
                    </a:cubicBezTo>
                    <a:cubicBezTo>
                      <a:pt x="89910" y="244605"/>
                      <a:pt x="74420" y="276596"/>
                      <a:pt x="57583" y="312964"/>
                    </a:cubicBezTo>
                    <a:cubicBezTo>
                      <a:pt x="54215" y="297810"/>
                      <a:pt x="50511" y="287035"/>
                      <a:pt x="49838" y="275922"/>
                    </a:cubicBezTo>
                    <a:cubicBezTo>
                      <a:pt x="48827" y="261779"/>
                      <a:pt x="42766" y="262789"/>
                      <a:pt x="33001" y="267504"/>
                    </a:cubicBezTo>
                    <a:cubicBezTo>
                      <a:pt x="23572" y="271881"/>
                      <a:pt x="13470" y="275586"/>
                      <a:pt x="0" y="280973"/>
                    </a:cubicBezTo>
                    <a:cubicBezTo>
                      <a:pt x="9765" y="260096"/>
                      <a:pt x="17847" y="241575"/>
                      <a:pt x="26603" y="223391"/>
                    </a:cubicBezTo>
                    <a:cubicBezTo>
                      <a:pt x="33674" y="208237"/>
                      <a:pt x="40746" y="193084"/>
                      <a:pt x="48491" y="177931"/>
                    </a:cubicBezTo>
                    <a:cubicBezTo>
                      <a:pt x="52531" y="170186"/>
                      <a:pt x="51858" y="164461"/>
                      <a:pt x="46807" y="156716"/>
                    </a:cubicBezTo>
                    <a:cubicBezTo>
                      <a:pt x="22225" y="119675"/>
                      <a:pt x="22898" y="76235"/>
                      <a:pt x="47144" y="41887"/>
                    </a:cubicBezTo>
                    <a:cubicBezTo>
                      <a:pt x="71726" y="7203"/>
                      <a:pt x="112808" y="-7277"/>
                      <a:pt x="155574" y="3499"/>
                    </a:cubicBezTo>
                    <a:cubicBezTo>
                      <a:pt x="219218" y="19326"/>
                      <a:pt x="248515" y="96439"/>
                      <a:pt x="212147" y="153349"/>
                    </a:cubicBezTo>
                    <a:cubicBezTo>
                      <a:pt x="205749" y="163451"/>
                      <a:pt x="204738" y="170859"/>
                      <a:pt x="210126" y="181972"/>
                    </a:cubicBezTo>
                    <a:cubicBezTo>
                      <a:pt x="225953" y="213288"/>
                      <a:pt x="240433" y="245279"/>
                      <a:pt x="256933" y="2803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361FFF-673C-CCD0-8B72-853E2DECF3CC}"/>
                  </a:ext>
                </a:extLst>
              </p:cNvPr>
              <p:cNvSpPr/>
              <p:nvPr/>
            </p:nvSpPr>
            <p:spPr>
              <a:xfrm>
                <a:off x="7381058" y="2609886"/>
                <a:ext cx="1302230" cy="33674"/>
              </a:xfrm>
              <a:custGeom>
                <a:avLst/>
                <a:gdLst>
                  <a:gd name="connsiteX0" fmla="*/ 649273 w 1302230"/>
                  <a:gd name="connsiteY0" fmla="*/ 33674 h 33674"/>
                  <a:gd name="connsiteX1" fmla="*/ 19904 w 1302230"/>
                  <a:gd name="connsiteY1" fmla="*/ 33674 h 33674"/>
                  <a:gd name="connsiteX2" fmla="*/ 36 w 1302230"/>
                  <a:gd name="connsiteY2" fmla="*/ 17174 h 33674"/>
                  <a:gd name="connsiteX3" fmla="*/ 17547 w 1302230"/>
                  <a:gd name="connsiteY3" fmla="*/ 0 h 33674"/>
                  <a:gd name="connsiteX4" fmla="*/ 325665 w 1302230"/>
                  <a:gd name="connsiteY4" fmla="*/ 337 h 33674"/>
                  <a:gd name="connsiteX5" fmla="*/ 1281672 w 1302230"/>
                  <a:gd name="connsiteY5" fmla="*/ 337 h 33674"/>
                  <a:gd name="connsiteX6" fmla="*/ 1302213 w 1302230"/>
                  <a:gd name="connsiteY6" fmla="*/ 13806 h 33674"/>
                  <a:gd name="connsiteX7" fmla="*/ 1282345 w 1302230"/>
                  <a:gd name="connsiteY7" fmla="*/ 33674 h 33674"/>
                  <a:gd name="connsiteX8" fmla="*/ 649273 w 1302230"/>
                  <a:gd name="connsiteY8" fmla="*/ 33674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230" h="33674">
                    <a:moveTo>
                      <a:pt x="649273" y="33674"/>
                    </a:moveTo>
                    <a:cubicBezTo>
                      <a:pt x="439483" y="33674"/>
                      <a:pt x="229694" y="33674"/>
                      <a:pt x="19904" y="33674"/>
                    </a:cubicBezTo>
                    <a:cubicBezTo>
                      <a:pt x="8118" y="33674"/>
                      <a:pt x="-637" y="33674"/>
                      <a:pt x="36" y="17174"/>
                    </a:cubicBezTo>
                    <a:cubicBezTo>
                      <a:pt x="710" y="4378"/>
                      <a:pt x="3741" y="0"/>
                      <a:pt x="17547" y="0"/>
                    </a:cubicBezTo>
                    <a:cubicBezTo>
                      <a:pt x="120253" y="674"/>
                      <a:pt x="222959" y="337"/>
                      <a:pt x="325665" y="337"/>
                    </a:cubicBezTo>
                    <a:cubicBezTo>
                      <a:pt x="644222" y="337"/>
                      <a:pt x="962778" y="337"/>
                      <a:pt x="1281672" y="337"/>
                    </a:cubicBezTo>
                    <a:cubicBezTo>
                      <a:pt x="1291101" y="337"/>
                      <a:pt x="1301876" y="-3031"/>
                      <a:pt x="1302213" y="13806"/>
                    </a:cubicBezTo>
                    <a:cubicBezTo>
                      <a:pt x="1302550" y="29296"/>
                      <a:pt x="1298172" y="33674"/>
                      <a:pt x="1282345" y="33674"/>
                    </a:cubicBezTo>
                    <a:cubicBezTo>
                      <a:pt x="1071209" y="33674"/>
                      <a:pt x="860409" y="33674"/>
                      <a:pt x="649273" y="33674"/>
                    </a:cubicBezTo>
                    <a:close/>
                  </a:path>
                </a:pathLst>
              </a:custGeom>
              <a:solidFill>
                <a:srgbClr val="BCBDC1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6A04952-E702-82AE-3126-570A65555DAD}"/>
                  </a:ext>
                </a:extLst>
              </p:cNvPr>
              <p:cNvSpPr/>
              <p:nvPr/>
            </p:nvSpPr>
            <p:spPr>
              <a:xfrm>
                <a:off x="7381301" y="2678245"/>
                <a:ext cx="1301979" cy="33674"/>
              </a:xfrm>
              <a:custGeom>
                <a:avLst/>
                <a:gdLst>
                  <a:gd name="connsiteX0" fmla="*/ 649030 w 1301979"/>
                  <a:gd name="connsiteY0" fmla="*/ 33337 h 33674"/>
                  <a:gd name="connsiteX1" fmla="*/ 19661 w 1301979"/>
                  <a:gd name="connsiteY1" fmla="*/ 33674 h 33674"/>
                  <a:gd name="connsiteX2" fmla="*/ 130 w 1301979"/>
                  <a:gd name="connsiteY2" fmla="*/ 13806 h 33674"/>
                  <a:gd name="connsiteX3" fmla="*/ 14273 w 1301979"/>
                  <a:gd name="connsiteY3" fmla="*/ 337 h 33674"/>
                  <a:gd name="connsiteX4" fmla="*/ 19324 w 1301979"/>
                  <a:gd name="connsiteY4" fmla="*/ 337 h 33674"/>
                  <a:gd name="connsiteX5" fmla="*/ 1283113 w 1301979"/>
                  <a:gd name="connsiteY5" fmla="*/ 0 h 33674"/>
                  <a:gd name="connsiteX6" fmla="*/ 1301970 w 1301979"/>
                  <a:gd name="connsiteY6" fmla="*/ 17511 h 33674"/>
                  <a:gd name="connsiteX7" fmla="*/ 1281766 w 1301979"/>
                  <a:gd name="connsiteY7" fmla="*/ 33674 h 33674"/>
                  <a:gd name="connsiteX8" fmla="*/ 649030 w 1301979"/>
                  <a:gd name="connsiteY8" fmla="*/ 33337 h 3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79" h="33674">
                    <a:moveTo>
                      <a:pt x="649030" y="33337"/>
                    </a:moveTo>
                    <a:cubicBezTo>
                      <a:pt x="439240" y="33337"/>
                      <a:pt x="229451" y="33001"/>
                      <a:pt x="19661" y="33674"/>
                    </a:cubicBezTo>
                    <a:cubicBezTo>
                      <a:pt x="3834" y="33674"/>
                      <a:pt x="-880" y="28623"/>
                      <a:pt x="130" y="13806"/>
                    </a:cubicBezTo>
                    <a:cubicBezTo>
                      <a:pt x="804" y="3704"/>
                      <a:pt x="4171" y="-674"/>
                      <a:pt x="14273" y="337"/>
                    </a:cubicBezTo>
                    <a:cubicBezTo>
                      <a:pt x="15957" y="337"/>
                      <a:pt x="17641" y="337"/>
                      <a:pt x="19324" y="337"/>
                    </a:cubicBezTo>
                    <a:cubicBezTo>
                      <a:pt x="440587" y="337"/>
                      <a:pt x="861850" y="337"/>
                      <a:pt x="1283113" y="0"/>
                    </a:cubicBezTo>
                    <a:cubicBezTo>
                      <a:pt x="1296246" y="0"/>
                      <a:pt x="1301633" y="2694"/>
                      <a:pt x="1301970" y="17511"/>
                    </a:cubicBezTo>
                    <a:cubicBezTo>
                      <a:pt x="1302307" y="34011"/>
                      <a:pt x="1293552" y="33674"/>
                      <a:pt x="1281766" y="33674"/>
                    </a:cubicBezTo>
                    <a:cubicBezTo>
                      <a:pt x="1070966" y="33337"/>
                      <a:pt x="859830" y="33337"/>
                      <a:pt x="649030" y="33337"/>
                    </a:cubicBezTo>
                    <a:close/>
                  </a:path>
                </a:pathLst>
              </a:custGeom>
              <a:solidFill>
                <a:srgbClr val="BBBD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7288713-8DAF-F35C-13FC-27094B16698C}"/>
                  </a:ext>
                </a:extLst>
              </p:cNvPr>
              <p:cNvSpPr/>
              <p:nvPr/>
            </p:nvSpPr>
            <p:spPr>
              <a:xfrm>
                <a:off x="7381075" y="2819002"/>
                <a:ext cx="1301522" cy="31490"/>
              </a:xfrm>
              <a:custGeom>
                <a:avLst/>
                <a:gdLst>
                  <a:gd name="connsiteX0" fmla="*/ 649255 w 1301522"/>
                  <a:gd name="connsiteY0" fmla="*/ 31317 h 31490"/>
                  <a:gd name="connsiteX1" fmla="*/ 19550 w 1301522"/>
                  <a:gd name="connsiteY1" fmla="*/ 31317 h 31490"/>
                  <a:gd name="connsiteX2" fmla="*/ 19 w 1301522"/>
                  <a:gd name="connsiteY2" fmla="*/ 18184 h 31490"/>
                  <a:gd name="connsiteX3" fmla="*/ 17866 w 1301522"/>
                  <a:gd name="connsiteY3" fmla="*/ 0 h 31490"/>
                  <a:gd name="connsiteX4" fmla="*/ 1283675 w 1301522"/>
                  <a:gd name="connsiteY4" fmla="*/ 0 h 31490"/>
                  <a:gd name="connsiteX5" fmla="*/ 1301522 w 1301522"/>
                  <a:gd name="connsiteY5" fmla="*/ 14817 h 31490"/>
                  <a:gd name="connsiteX6" fmla="*/ 1283675 w 1301522"/>
                  <a:gd name="connsiteY6" fmla="*/ 31317 h 31490"/>
                  <a:gd name="connsiteX7" fmla="*/ 649255 w 1301522"/>
                  <a:gd name="connsiteY7" fmla="*/ 31317 h 3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522" h="31490">
                    <a:moveTo>
                      <a:pt x="649255" y="31317"/>
                    </a:moveTo>
                    <a:cubicBezTo>
                      <a:pt x="439466" y="31317"/>
                      <a:pt x="229676" y="31317"/>
                      <a:pt x="19550" y="31317"/>
                    </a:cubicBezTo>
                    <a:cubicBezTo>
                      <a:pt x="10458" y="31317"/>
                      <a:pt x="356" y="34011"/>
                      <a:pt x="19" y="18184"/>
                    </a:cubicBezTo>
                    <a:cubicBezTo>
                      <a:pt x="-318" y="4378"/>
                      <a:pt x="3723" y="0"/>
                      <a:pt x="17866" y="0"/>
                    </a:cubicBezTo>
                    <a:cubicBezTo>
                      <a:pt x="439803" y="337"/>
                      <a:pt x="861739" y="337"/>
                      <a:pt x="1283675" y="0"/>
                    </a:cubicBezTo>
                    <a:cubicBezTo>
                      <a:pt x="1294451" y="0"/>
                      <a:pt x="1301522" y="337"/>
                      <a:pt x="1301522" y="14817"/>
                    </a:cubicBezTo>
                    <a:cubicBezTo>
                      <a:pt x="1301522" y="28960"/>
                      <a:pt x="1295798" y="31317"/>
                      <a:pt x="1283675" y="31317"/>
                    </a:cubicBezTo>
                    <a:cubicBezTo>
                      <a:pt x="1072539" y="30980"/>
                      <a:pt x="860729" y="31317"/>
                      <a:pt x="649255" y="31317"/>
                    </a:cubicBezTo>
                    <a:close/>
                  </a:path>
                </a:pathLst>
              </a:custGeom>
              <a:solidFill>
                <a:srgbClr val="BABCC0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C87FD22-0D03-4095-36ED-2B43E04891D6}"/>
                  </a:ext>
                </a:extLst>
              </p:cNvPr>
              <p:cNvSpPr/>
              <p:nvPr/>
            </p:nvSpPr>
            <p:spPr>
              <a:xfrm>
                <a:off x="7381077" y="2889718"/>
                <a:ext cx="1301842" cy="31058"/>
              </a:xfrm>
              <a:custGeom>
                <a:avLst/>
                <a:gdLst>
                  <a:gd name="connsiteX0" fmla="*/ 649254 w 1301842"/>
                  <a:gd name="connsiteY0" fmla="*/ 30644 h 31058"/>
                  <a:gd name="connsiteX1" fmla="*/ 19549 w 1301842"/>
                  <a:gd name="connsiteY1" fmla="*/ 30644 h 31058"/>
                  <a:gd name="connsiteX2" fmla="*/ 18 w 1301842"/>
                  <a:gd name="connsiteY2" fmla="*/ 17847 h 31058"/>
                  <a:gd name="connsiteX3" fmla="*/ 18202 w 1301842"/>
                  <a:gd name="connsiteY3" fmla="*/ 0 h 31058"/>
                  <a:gd name="connsiteX4" fmla="*/ 1282327 w 1301842"/>
                  <a:gd name="connsiteY4" fmla="*/ 0 h 31058"/>
                  <a:gd name="connsiteX5" fmla="*/ 1301521 w 1301842"/>
                  <a:gd name="connsiteY5" fmla="*/ 20204 h 31058"/>
                  <a:gd name="connsiteX6" fmla="*/ 1290409 w 1301842"/>
                  <a:gd name="connsiteY6" fmla="*/ 30980 h 31058"/>
                  <a:gd name="connsiteX7" fmla="*/ 1275255 w 1301842"/>
                  <a:gd name="connsiteY7" fmla="*/ 30980 h 31058"/>
                  <a:gd name="connsiteX8" fmla="*/ 649254 w 1301842"/>
                  <a:gd name="connsiteY8" fmla="*/ 30644 h 3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842" h="31058">
                    <a:moveTo>
                      <a:pt x="649254" y="30644"/>
                    </a:moveTo>
                    <a:cubicBezTo>
                      <a:pt x="439465" y="30644"/>
                      <a:pt x="229675" y="30644"/>
                      <a:pt x="19549" y="30644"/>
                    </a:cubicBezTo>
                    <a:cubicBezTo>
                      <a:pt x="10457" y="30644"/>
                      <a:pt x="355" y="33674"/>
                      <a:pt x="18" y="17847"/>
                    </a:cubicBezTo>
                    <a:cubicBezTo>
                      <a:pt x="-319" y="4041"/>
                      <a:pt x="4059" y="0"/>
                      <a:pt x="18202" y="0"/>
                    </a:cubicBezTo>
                    <a:cubicBezTo>
                      <a:pt x="439465" y="337"/>
                      <a:pt x="861064" y="337"/>
                      <a:pt x="1282327" y="0"/>
                    </a:cubicBezTo>
                    <a:cubicBezTo>
                      <a:pt x="1298490" y="0"/>
                      <a:pt x="1303205" y="5051"/>
                      <a:pt x="1301521" y="20204"/>
                    </a:cubicBezTo>
                    <a:cubicBezTo>
                      <a:pt x="1300848" y="27950"/>
                      <a:pt x="1298490" y="31654"/>
                      <a:pt x="1290409" y="30980"/>
                    </a:cubicBezTo>
                    <a:cubicBezTo>
                      <a:pt x="1285358" y="30644"/>
                      <a:pt x="1280306" y="30980"/>
                      <a:pt x="1275255" y="30980"/>
                    </a:cubicBezTo>
                    <a:cubicBezTo>
                      <a:pt x="1066813" y="30644"/>
                      <a:pt x="858033" y="30644"/>
                      <a:pt x="649254" y="30644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0F0861B-AD8B-F814-2EB2-8C98D3F93FE1}"/>
                  </a:ext>
                </a:extLst>
              </p:cNvPr>
              <p:cNvSpPr/>
              <p:nvPr/>
            </p:nvSpPr>
            <p:spPr>
              <a:xfrm>
                <a:off x="7381123" y="2751266"/>
                <a:ext cx="1301948" cy="32042"/>
              </a:xfrm>
              <a:custGeom>
                <a:avLst/>
                <a:gdLst>
                  <a:gd name="connsiteX0" fmla="*/ 649208 w 1301948"/>
                  <a:gd name="connsiteY0" fmla="*/ 31369 h 32042"/>
                  <a:gd name="connsiteX1" fmla="*/ 19502 w 1301948"/>
                  <a:gd name="connsiteY1" fmla="*/ 31706 h 32042"/>
                  <a:gd name="connsiteX2" fmla="*/ 308 w 1301948"/>
                  <a:gd name="connsiteY2" fmla="*/ 11838 h 32042"/>
                  <a:gd name="connsiteX3" fmla="*/ 11084 w 1301948"/>
                  <a:gd name="connsiteY3" fmla="*/ 725 h 32042"/>
                  <a:gd name="connsiteX4" fmla="*/ 31288 w 1301948"/>
                  <a:gd name="connsiteY4" fmla="*/ 725 h 32042"/>
                  <a:gd name="connsiteX5" fmla="*/ 1280597 w 1301948"/>
                  <a:gd name="connsiteY5" fmla="*/ 1062 h 32042"/>
                  <a:gd name="connsiteX6" fmla="*/ 1301811 w 1301948"/>
                  <a:gd name="connsiteY6" fmla="*/ 11838 h 32042"/>
                  <a:gd name="connsiteX7" fmla="*/ 1282617 w 1301948"/>
                  <a:gd name="connsiteY7" fmla="*/ 32042 h 32042"/>
                  <a:gd name="connsiteX8" fmla="*/ 649208 w 1301948"/>
                  <a:gd name="connsiteY8" fmla="*/ 3136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948" h="32042">
                    <a:moveTo>
                      <a:pt x="649208" y="31369"/>
                    </a:moveTo>
                    <a:cubicBezTo>
                      <a:pt x="439418" y="31369"/>
                      <a:pt x="229292" y="31032"/>
                      <a:pt x="19502" y="31706"/>
                    </a:cubicBezTo>
                    <a:cubicBezTo>
                      <a:pt x="3676" y="31706"/>
                      <a:pt x="-1375" y="26991"/>
                      <a:pt x="308" y="11838"/>
                    </a:cubicBezTo>
                    <a:cubicBezTo>
                      <a:pt x="982" y="4430"/>
                      <a:pt x="3002" y="389"/>
                      <a:pt x="11084" y="725"/>
                    </a:cubicBezTo>
                    <a:cubicBezTo>
                      <a:pt x="17819" y="1062"/>
                      <a:pt x="24554" y="725"/>
                      <a:pt x="31288" y="725"/>
                    </a:cubicBezTo>
                    <a:cubicBezTo>
                      <a:pt x="447837" y="725"/>
                      <a:pt x="864048" y="725"/>
                      <a:pt x="1280597" y="1062"/>
                    </a:cubicBezTo>
                    <a:cubicBezTo>
                      <a:pt x="1288342" y="1062"/>
                      <a:pt x="1300465" y="-4999"/>
                      <a:pt x="1301811" y="11838"/>
                    </a:cubicBezTo>
                    <a:cubicBezTo>
                      <a:pt x="1302822" y="26991"/>
                      <a:pt x="1298444" y="32042"/>
                      <a:pt x="1282617" y="32042"/>
                    </a:cubicBezTo>
                    <a:cubicBezTo>
                      <a:pt x="1071481" y="31032"/>
                      <a:pt x="860344" y="31369"/>
                      <a:pt x="649208" y="31369"/>
                    </a:cubicBezTo>
                    <a:close/>
                  </a:path>
                </a:pathLst>
              </a:custGeom>
              <a:solidFill>
                <a:srgbClr val="BBBDBF"/>
              </a:solidFill>
              <a:ln w="33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3B97DB6-E5A8-23A8-4BFA-BB2D27E5A48B}"/>
              </a:ext>
            </a:extLst>
          </p:cNvPr>
          <p:cNvSpPr txBox="1"/>
          <p:nvPr/>
        </p:nvSpPr>
        <p:spPr>
          <a:xfrm>
            <a:off x="2646273" y="5264336"/>
            <a:ext cx="6368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Presentation by: </a:t>
            </a:r>
            <a:r>
              <a:rPr lang="en-US" altLang="ko-KR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Y</a:t>
            </a:r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azdaan</a:t>
            </a:r>
            <a:r>
              <a:rPr lang="en-US" altLang="ko-KR" sz="2800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Arial" pitchFamily="34" charset="0"/>
              </a:rPr>
              <a:t>K</a:t>
            </a:r>
            <a:r>
              <a:rPr lang="en-US" altLang="ko-K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rPr>
              <a:t>han</a:t>
            </a:r>
            <a:endParaRPr lang="ko-KR" altLang="en-US" sz="2800" b="1" dirty="0">
              <a:solidFill>
                <a:schemeClr val="bg1"/>
              </a:solidFill>
              <a:latin typeface="Arial Black" panose="020B0A040201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8B42739C-A220-45FD-BD0B-6782333A9539}"/>
              </a:ext>
            </a:extLst>
          </p:cNvPr>
          <p:cNvGrpSpPr/>
          <p:nvPr/>
        </p:nvGrpSpPr>
        <p:grpSpPr>
          <a:xfrm rot="21435929">
            <a:off x="927007" y="924397"/>
            <a:ext cx="1483573" cy="2389772"/>
            <a:chOff x="885166" y="3186393"/>
            <a:chExt cx="1319766" cy="21259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0EBDACC-590C-4AE3-A5D7-32B75124B27F}"/>
                </a:ext>
              </a:extLst>
            </p:cNvPr>
            <p:cNvSpPr/>
            <p:nvPr/>
          </p:nvSpPr>
          <p:spPr>
            <a:xfrm>
              <a:off x="885166" y="3186393"/>
              <a:ext cx="1319766" cy="2125908"/>
            </a:xfrm>
            <a:custGeom>
              <a:avLst/>
              <a:gdLst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69955 w 1537011"/>
                <a:gd name="connsiteY16" fmla="*/ 2463220 h 2480745"/>
                <a:gd name="connsiteX17" fmla="*/ 500911 w 1537011"/>
                <a:gd name="connsiteY17" fmla="*/ 2459508 h 2480745"/>
                <a:gd name="connsiteX18" fmla="*/ 447457 w 1537011"/>
                <a:gd name="connsiteY18" fmla="*/ 2446887 h 2480745"/>
                <a:gd name="connsiteX19" fmla="*/ 391775 w 1537011"/>
                <a:gd name="connsiteY19" fmla="*/ 2352600 h 2480745"/>
                <a:gd name="connsiteX20" fmla="*/ 470472 w 1537011"/>
                <a:gd name="connsiteY20" fmla="*/ 2270192 h 2480745"/>
                <a:gd name="connsiteX21" fmla="*/ 460819 w 1537011"/>
                <a:gd name="connsiteY21" fmla="*/ 2117997 h 2480745"/>
                <a:gd name="connsiteX22" fmla="*/ 417759 w 1537011"/>
                <a:gd name="connsiteY22" fmla="*/ 2125420 h 2480745"/>
                <a:gd name="connsiteX23" fmla="*/ 390290 w 1537011"/>
                <a:gd name="connsiteY23" fmla="*/ 2156602 h 2480745"/>
                <a:gd name="connsiteX24" fmla="*/ 414047 w 1537011"/>
                <a:gd name="connsiteY24" fmla="*/ 2190753 h 2480745"/>
                <a:gd name="connsiteX25" fmla="*/ 458592 w 1537011"/>
                <a:gd name="connsiteY25" fmla="*/ 2201147 h 2480745"/>
                <a:gd name="connsiteX26" fmla="*/ 763724 w 1537011"/>
                <a:gd name="connsiteY26" fmla="*/ 2210798 h 2480745"/>
                <a:gd name="connsiteX27" fmla="*/ 1054751 w 1537011"/>
                <a:gd name="connsiteY27" fmla="*/ 2220450 h 2480745"/>
                <a:gd name="connsiteX28" fmla="*/ 1106721 w 1537011"/>
                <a:gd name="connsiteY28" fmla="*/ 2215253 h 2480745"/>
                <a:gd name="connsiteX29" fmla="*/ 1136417 w 1537011"/>
                <a:gd name="connsiteY29" fmla="*/ 2182586 h 2480745"/>
                <a:gd name="connsiteX30" fmla="*/ 1110433 w 1537011"/>
                <a:gd name="connsiteY30" fmla="*/ 2146950 h 2480745"/>
                <a:gd name="connsiteX31" fmla="*/ 1045100 w 1537011"/>
                <a:gd name="connsiteY31" fmla="*/ 2136557 h 2480745"/>
                <a:gd name="connsiteX32" fmla="*/ 460819 w 1537011"/>
                <a:gd name="connsiteY32" fmla="*/ 2117997 h 2480745"/>
                <a:gd name="connsiteX33" fmla="*/ 425926 w 1537011"/>
                <a:gd name="connsiteY33" fmla="*/ 2063800 h 2480745"/>
                <a:gd name="connsiteX34" fmla="*/ 465274 w 1537011"/>
                <a:gd name="connsiteY34" fmla="*/ 2065285 h 2480745"/>
                <a:gd name="connsiteX35" fmla="*/ 506849 w 1537011"/>
                <a:gd name="connsiteY35" fmla="*/ 2066770 h 2480745"/>
                <a:gd name="connsiteX36" fmla="*/ 526151 w 1537011"/>
                <a:gd name="connsiteY36" fmla="*/ 2066770 h 2480745"/>
                <a:gd name="connsiteX37" fmla="*/ 1096326 w 1537011"/>
                <a:gd name="connsiteY37" fmla="*/ 2083845 h 2480745"/>
                <a:gd name="connsiteX38" fmla="*/ 1137159 w 1537011"/>
                <a:gd name="connsiteY38" fmla="*/ 2097209 h 2480745"/>
                <a:gd name="connsiteX39" fmla="*/ 1192840 w 1537011"/>
                <a:gd name="connsiteY39" fmla="*/ 2187041 h 2480745"/>
                <a:gd name="connsiteX40" fmla="*/ 1128251 w 1537011"/>
                <a:gd name="connsiteY40" fmla="*/ 2267964 h 2480745"/>
                <a:gd name="connsiteX41" fmla="*/ 1097811 w 1537011"/>
                <a:gd name="connsiteY41" fmla="*/ 2276131 h 2480745"/>
                <a:gd name="connsiteX42" fmla="*/ 443001 w 1537011"/>
                <a:gd name="connsiteY42" fmla="*/ 2256828 h 2480745"/>
                <a:gd name="connsiteX43" fmla="*/ 338320 w 1537011"/>
                <a:gd name="connsiteY43" fmla="*/ 2126163 h 2480745"/>
                <a:gd name="connsiteX44" fmla="*/ 425926 w 1537011"/>
                <a:gd name="connsiteY44" fmla="*/ 2063800 h 2480745"/>
                <a:gd name="connsiteX45" fmla="*/ 446713 w 1537011"/>
                <a:gd name="connsiteY45" fmla="*/ 1916802 h 2480745"/>
                <a:gd name="connsiteX46" fmla="*/ 390289 w 1537011"/>
                <a:gd name="connsiteY46" fmla="*/ 1927939 h 2480745"/>
                <a:gd name="connsiteX47" fmla="*/ 388062 w 1537011"/>
                <a:gd name="connsiteY47" fmla="*/ 1982877 h 2480745"/>
                <a:gd name="connsiteX48" fmla="*/ 440773 w 1537011"/>
                <a:gd name="connsiteY48" fmla="*/ 1996983 h 2480745"/>
                <a:gd name="connsiteX49" fmla="*/ 1098555 w 1537011"/>
                <a:gd name="connsiteY49" fmla="*/ 2018513 h 2480745"/>
                <a:gd name="connsiteX50" fmla="*/ 1149038 w 1537011"/>
                <a:gd name="connsiteY50" fmla="*/ 2008119 h 2480745"/>
                <a:gd name="connsiteX51" fmla="*/ 1151266 w 1537011"/>
                <a:gd name="connsiteY51" fmla="*/ 1952438 h 2480745"/>
                <a:gd name="connsiteX52" fmla="*/ 1098555 w 1537011"/>
                <a:gd name="connsiteY52" fmla="*/ 1937590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65995 w 1537011"/>
                <a:gd name="connsiteY15" fmla="*/ 2480745 h 2480745"/>
                <a:gd name="connsiteX16" fmla="*/ 500911 w 1537011"/>
                <a:gd name="connsiteY16" fmla="*/ 2459508 h 2480745"/>
                <a:gd name="connsiteX17" fmla="*/ 447457 w 1537011"/>
                <a:gd name="connsiteY17" fmla="*/ 2446887 h 2480745"/>
                <a:gd name="connsiteX18" fmla="*/ 391775 w 1537011"/>
                <a:gd name="connsiteY18" fmla="*/ 2352600 h 2480745"/>
                <a:gd name="connsiteX19" fmla="*/ 470472 w 1537011"/>
                <a:gd name="connsiteY19" fmla="*/ 2270192 h 2480745"/>
                <a:gd name="connsiteX20" fmla="*/ 460819 w 1537011"/>
                <a:gd name="connsiteY20" fmla="*/ 2117997 h 2480745"/>
                <a:gd name="connsiteX21" fmla="*/ 417759 w 1537011"/>
                <a:gd name="connsiteY21" fmla="*/ 2125420 h 2480745"/>
                <a:gd name="connsiteX22" fmla="*/ 390290 w 1537011"/>
                <a:gd name="connsiteY22" fmla="*/ 2156602 h 2480745"/>
                <a:gd name="connsiteX23" fmla="*/ 414047 w 1537011"/>
                <a:gd name="connsiteY23" fmla="*/ 2190753 h 2480745"/>
                <a:gd name="connsiteX24" fmla="*/ 458592 w 1537011"/>
                <a:gd name="connsiteY24" fmla="*/ 2201147 h 2480745"/>
                <a:gd name="connsiteX25" fmla="*/ 763724 w 1537011"/>
                <a:gd name="connsiteY25" fmla="*/ 2210798 h 2480745"/>
                <a:gd name="connsiteX26" fmla="*/ 1054751 w 1537011"/>
                <a:gd name="connsiteY26" fmla="*/ 2220450 h 2480745"/>
                <a:gd name="connsiteX27" fmla="*/ 1106721 w 1537011"/>
                <a:gd name="connsiteY27" fmla="*/ 2215253 h 2480745"/>
                <a:gd name="connsiteX28" fmla="*/ 1136417 w 1537011"/>
                <a:gd name="connsiteY28" fmla="*/ 2182586 h 2480745"/>
                <a:gd name="connsiteX29" fmla="*/ 1110433 w 1537011"/>
                <a:gd name="connsiteY29" fmla="*/ 2146950 h 2480745"/>
                <a:gd name="connsiteX30" fmla="*/ 1045100 w 1537011"/>
                <a:gd name="connsiteY30" fmla="*/ 2136557 h 2480745"/>
                <a:gd name="connsiteX31" fmla="*/ 460819 w 1537011"/>
                <a:gd name="connsiteY31" fmla="*/ 2117997 h 2480745"/>
                <a:gd name="connsiteX32" fmla="*/ 425926 w 1537011"/>
                <a:gd name="connsiteY32" fmla="*/ 2063800 h 2480745"/>
                <a:gd name="connsiteX33" fmla="*/ 465274 w 1537011"/>
                <a:gd name="connsiteY33" fmla="*/ 2065285 h 2480745"/>
                <a:gd name="connsiteX34" fmla="*/ 506849 w 1537011"/>
                <a:gd name="connsiteY34" fmla="*/ 2066770 h 2480745"/>
                <a:gd name="connsiteX35" fmla="*/ 526151 w 1537011"/>
                <a:gd name="connsiteY35" fmla="*/ 2066770 h 2480745"/>
                <a:gd name="connsiteX36" fmla="*/ 1096326 w 1537011"/>
                <a:gd name="connsiteY36" fmla="*/ 2083845 h 2480745"/>
                <a:gd name="connsiteX37" fmla="*/ 1137159 w 1537011"/>
                <a:gd name="connsiteY37" fmla="*/ 2097209 h 2480745"/>
                <a:gd name="connsiteX38" fmla="*/ 1192840 w 1537011"/>
                <a:gd name="connsiteY38" fmla="*/ 2187041 h 2480745"/>
                <a:gd name="connsiteX39" fmla="*/ 1128251 w 1537011"/>
                <a:gd name="connsiteY39" fmla="*/ 2267964 h 2480745"/>
                <a:gd name="connsiteX40" fmla="*/ 1097811 w 1537011"/>
                <a:gd name="connsiteY40" fmla="*/ 2276131 h 2480745"/>
                <a:gd name="connsiteX41" fmla="*/ 443001 w 1537011"/>
                <a:gd name="connsiteY41" fmla="*/ 2256828 h 2480745"/>
                <a:gd name="connsiteX42" fmla="*/ 338320 w 1537011"/>
                <a:gd name="connsiteY42" fmla="*/ 2126163 h 2480745"/>
                <a:gd name="connsiteX43" fmla="*/ 425926 w 1537011"/>
                <a:gd name="connsiteY43" fmla="*/ 2063800 h 2480745"/>
                <a:gd name="connsiteX44" fmla="*/ 446713 w 1537011"/>
                <a:gd name="connsiteY44" fmla="*/ 1916802 h 2480745"/>
                <a:gd name="connsiteX45" fmla="*/ 390289 w 1537011"/>
                <a:gd name="connsiteY45" fmla="*/ 1927939 h 2480745"/>
                <a:gd name="connsiteX46" fmla="*/ 388062 w 1537011"/>
                <a:gd name="connsiteY46" fmla="*/ 1982877 h 2480745"/>
                <a:gd name="connsiteX47" fmla="*/ 440773 w 1537011"/>
                <a:gd name="connsiteY47" fmla="*/ 1996983 h 2480745"/>
                <a:gd name="connsiteX48" fmla="*/ 1098555 w 1537011"/>
                <a:gd name="connsiteY48" fmla="*/ 2018513 h 2480745"/>
                <a:gd name="connsiteX49" fmla="*/ 1149038 w 1537011"/>
                <a:gd name="connsiteY49" fmla="*/ 2008119 h 2480745"/>
                <a:gd name="connsiteX50" fmla="*/ 1151266 w 1537011"/>
                <a:gd name="connsiteY50" fmla="*/ 1952438 h 2480745"/>
                <a:gd name="connsiteX51" fmla="*/ 1098555 w 1537011"/>
                <a:gd name="connsiteY51" fmla="*/ 1937590 h 2480745"/>
                <a:gd name="connsiteX52" fmla="*/ 446713 w 1537011"/>
                <a:gd name="connsiteY52" fmla="*/ 1916802 h 2480745"/>
                <a:gd name="connsiteX53" fmla="*/ 523923 w 1537011"/>
                <a:gd name="connsiteY53" fmla="*/ 192914 h 2480745"/>
                <a:gd name="connsiteX54" fmla="*/ 408107 w 1537011"/>
                <a:gd name="connsiteY54" fmla="*/ 273095 h 2480745"/>
                <a:gd name="connsiteX55" fmla="*/ 183898 w 1537011"/>
                <a:gd name="connsiteY55" fmla="*/ 552985 h 2480745"/>
                <a:gd name="connsiteX56" fmla="*/ 150488 w 1537011"/>
                <a:gd name="connsiteY56" fmla="*/ 820997 h 2480745"/>
                <a:gd name="connsiteX57" fmla="*/ 244033 w 1537011"/>
                <a:gd name="connsiteY57" fmla="*/ 1149145 h 2480745"/>
                <a:gd name="connsiteX58" fmla="*/ 242548 w 1537011"/>
                <a:gd name="connsiteY58" fmla="*/ 1156569 h 2480745"/>
                <a:gd name="connsiteX59" fmla="*/ 154200 w 1537011"/>
                <a:gd name="connsiteY59" fmla="*/ 950920 h 2480745"/>
                <a:gd name="connsiteX60" fmla="*/ 131186 w 1537011"/>
                <a:gd name="connsiteY60" fmla="*/ 648757 h 2480745"/>
                <a:gd name="connsiteX61" fmla="*/ 215821 w 1537011"/>
                <a:gd name="connsiteY61" fmla="*/ 443851 h 2480745"/>
                <a:gd name="connsiteX62" fmla="*/ 500165 w 1537011"/>
                <a:gd name="connsiteY62" fmla="*/ 201081 h 2480745"/>
                <a:gd name="connsiteX63" fmla="*/ 523923 w 1537011"/>
                <a:gd name="connsiteY63" fmla="*/ 192914 h 2480745"/>
                <a:gd name="connsiteX64" fmla="*/ 800630 w 1537011"/>
                <a:gd name="connsiteY64" fmla="*/ 46764 h 2480745"/>
                <a:gd name="connsiteX65" fmla="*/ 713588 w 1537011"/>
                <a:gd name="connsiteY65" fmla="*/ 47343 h 2480745"/>
                <a:gd name="connsiteX66" fmla="*/ 595938 w 1537011"/>
                <a:gd name="connsiteY66" fmla="*/ 67446 h 2480745"/>
                <a:gd name="connsiteX67" fmla="*/ 175732 w 1537011"/>
                <a:gd name="connsiteY67" fmla="*/ 344366 h 2480745"/>
                <a:gd name="connsiteX68" fmla="*/ 49521 w 1537011"/>
                <a:gd name="connsiteY68" fmla="*/ 655438 h 2480745"/>
                <a:gd name="connsiteX69" fmla="*/ 137126 w 1537011"/>
                <a:gd name="connsiteY69" fmla="*/ 1109796 h 2480745"/>
                <a:gd name="connsiteX70" fmla="*/ 310109 w 1537011"/>
                <a:gd name="connsiteY70" fmla="*/ 1387460 h 2480745"/>
                <a:gd name="connsiteX71" fmla="*/ 440773 w 1537011"/>
                <a:gd name="connsiteY71" fmla="*/ 1695562 h 2480745"/>
                <a:gd name="connsiteX72" fmla="*/ 460819 w 1537011"/>
                <a:gd name="connsiteY72" fmla="*/ 1792076 h 2480745"/>
                <a:gd name="connsiteX73" fmla="*/ 492743 w 1537011"/>
                <a:gd name="connsiteY73" fmla="*/ 1817318 h 2480745"/>
                <a:gd name="connsiteX74" fmla="*/ 1065146 w 1537011"/>
                <a:gd name="connsiteY74" fmla="*/ 1836621 h 2480745"/>
                <a:gd name="connsiteX75" fmla="*/ 1089645 w 1537011"/>
                <a:gd name="connsiteY75" fmla="*/ 1818803 h 2480745"/>
                <a:gd name="connsiteX76" fmla="*/ 1116372 w 1537011"/>
                <a:gd name="connsiteY76" fmla="*/ 1688138 h 2480745"/>
                <a:gd name="connsiteX77" fmla="*/ 1268567 w 1537011"/>
                <a:gd name="connsiteY77" fmla="*/ 1319900 h 2480745"/>
                <a:gd name="connsiteX78" fmla="*/ 1376960 w 1537011"/>
                <a:gd name="connsiteY78" fmla="*/ 1166220 h 2480745"/>
                <a:gd name="connsiteX79" fmla="*/ 1468276 w 1537011"/>
                <a:gd name="connsiteY79" fmla="*/ 916026 h 2480745"/>
                <a:gd name="connsiteX80" fmla="*/ 1468276 w 1537011"/>
                <a:gd name="connsiteY80" fmla="*/ 599015 h 2480745"/>
                <a:gd name="connsiteX81" fmla="*/ 1056236 w 1537011"/>
                <a:gd name="connsiteY81" fmla="*/ 110506 h 2480745"/>
                <a:gd name="connsiteX82" fmla="*/ 800630 w 1537011"/>
                <a:gd name="connsiteY82" fmla="*/ 46764 h 2480745"/>
                <a:gd name="connsiteX83" fmla="*/ 794163 w 1537011"/>
                <a:gd name="connsiteY83" fmla="*/ 814 h 2480745"/>
                <a:gd name="connsiteX84" fmla="*/ 1036191 w 1537011"/>
                <a:gd name="connsiteY84" fmla="*/ 52598 h 2480745"/>
                <a:gd name="connsiteX85" fmla="*/ 1503912 w 1537011"/>
                <a:gd name="connsiteY85" fmla="*/ 551500 h 2480745"/>
                <a:gd name="connsiteX86" fmla="*/ 1518761 w 1537011"/>
                <a:gd name="connsiteY86" fmla="*/ 910830 h 2480745"/>
                <a:gd name="connsiteX87" fmla="*/ 1377702 w 1537011"/>
                <a:gd name="connsiteY87" fmla="*/ 1250855 h 2480745"/>
                <a:gd name="connsiteX88" fmla="*/ 1264855 w 1537011"/>
                <a:gd name="connsiteY88" fmla="*/ 1406020 h 2480745"/>
                <a:gd name="connsiteX89" fmla="*/ 1163144 w 1537011"/>
                <a:gd name="connsiteY89" fmla="*/ 1694078 h 2480745"/>
                <a:gd name="connsiteX90" fmla="*/ 1115630 w 1537011"/>
                <a:gd name="connsiteY90" fmla="*/ 1876711 h 2480745"/>
                <a:gd name="connsiteX91" fmla="*/ 1149781 w 1537011"/>
                <a:gd name="connsiteY91" fmla="*/ 1887848 h 2480745"/>
                <a:gd name="connsiteX92" fmla="*/ 1229961 w 1537011"/>
                <a:gd name="connsiteY92" fmla="*/ 1991044 h 2480745"/>
                <a:gd name="connsiteX93" fmla="*/ 1126023 w 1537011"/>
                <a:gd name="connsiteY93" fmla="*/ 2077164 h 2480745"/>
                <a:gd name="connsiteX94" fmla="*/ 1100038 w 1537011"/>
                <a:gd name="connsiteY94" fmla="*/ 2077906 h 2480745"/>
                <a:gd name="connsiteX95" fmla="*/ 423698 w 1537011"/>
                <a:gd name="connsiteY95" fmla="*/ 2054891 h 2480745"/>
                <a:gd name="connsiteX96" fmla="*/ 368017 w 1537011"/>
                <a:gd name="connsiteY96" fmla="*/ 2039300 h 2480745"/>
                <a:gd name="connsiteX97" fmla="*/ 311594 w 1537011"/>
                <a:gd name="connsiteY97" fmla="*/ 1951695 h 2480745"/>
                <a:gd name="connsiteX98" fmla="*/ 382123 w 1537011"/>
                <a:gd name="connsiteY98" fmla="*/ 1867803 h 2480745"/>
                <a:gd name="connsiteX99" fmla="*/ 434092 w 1537011"/>
                <a:gd name="connsiteY99" fmla="*/ 1854439 h 2480745"/>
                <a:gd name="connsiteX100" fmla="*/ 387320 w 1537011"/>
                <a:gd name="connsiteY100" fmla="*/ 1655472 h 2480745"/>
                <a:gd name="connsiteX101" fmla="*/ 301199 w 1537011"/>
                <a:gd name="connsiteY101" fmla="*/ 1459474 h 2480745"/>
                <a:gd name="connsiteX102" fmla="*/ 137869 w 1537011"/>
                <a:gd name="connsiteY102" fmla="*/ 1212992 h 2480745"/>
                <a:gd name="connsiteX103" fmla="*/ 2748 w 1537011"/>
                <a:gd name="connsiteY103" fmla="*/ 664348 h 2480745"/>
                <a:gd name="connsiteX104" fmla="*/ 145292 w 1537011"/>
                <a:gd name="connsiteY104" fmla="*/ 308730 h 2480745"/>
                <a:gd name="connsiteX105" fmla="*/ 549909 w 1537011"/>
                <a:gd name="connsiteY105" fmla="*/ 32552 h 2480745"/>
                <a:gd name="connsiteX106" fmla="*/ 794163 w 1537011"/>
                <a:gd name="connsiteY106" fmla="*/ 814 h 2480745"/>
                <a:gd name="connsiteX0" fmla="*/ 503138 w 1537011"/>
                <a:gd name="connsiteY0" fmla="*/ 2319191 h 2480745"/>
                <a:gd name="connsiteX1" fmla="*/ 443744 w 1537011"/>
                <a:gd name="connsiteY1" fmla="*/ 2360024 h 2480745"/>
                <a:gd name="connsiteX2" fmla="*/ 501653 w 1537011"/>
                <a:gd name="connsiteY2" fmla="*/ 2403827 h 2480745"/>
                <a:gd name="connsiteX3" fmla="*/ 1051782 w 1537011"/>
                <a:gd name="connsiteY3" fmla="*/ 2420160 h 2480745"/>
                <a:gd name="connsiteX4" fmla="*/ 1097070 w 1537011"/>
                <a:gd name="connsiteY4" fmla="*/ 2383040 h 2480745"/>
                <a:gd name="connsiteX5" fmla="*/ 1058465 w 1537011"/>
                <a:gd name="connsiteY5" fmla="*/ 2339237 h 2480745"/>
                <a:gd name="connsiteX6" fmla="*/ 503138 w 1537011"/>
                <a:gd name="connsiteY6" fmla="*/ 2319191 h 2480745"/>
                <a:gd name="connsiteX7" fmla="*/ 470472 w 1537011"/>
                <a:gd name="connsiteY7" fmla="*/ 2270192 h 2480745"/>
                <a:gd name="connsiteX8" fmla="*/ 525411 w 1537011"/>
                <a:gd name="connsiteY8" fmla="*/ 2270192 h 2480745"/>
                <a:gd name="connsiteX9" fmla="*/ 1067374 w 1537011"/>
                <a:gd name="connsiteY9" fmla="*/ 2287268 h 2480745"/>
                <a:gd name="connsiteX10" fmla="*/ 1152751 w 1537011"/>
                <a:gd name="connsiteY10" fmla="*/ 2388236 h 2480745"/>
                <a:gd name="connsiteX11" fmla="*/ 1054010 w 1537011"/>
                <a:gd name="connsiteY11" fmla="*/ 2475841 h 2480745"/>
                <a:gd name="connsiteX12" fmla="*/ 643455 w 1537011"/>
                <a:gd name="connsiteY12" fmla="*/ 2463963 h 2480745"/>
                <a:gd name="connsiteX13" fmla="*/ 608445 w 1537011"/>
                <a:gd name="connsiteY13" fmla="*/ 2467907 h 2480745"/>
                <a:gd name="connsiteX14" fmla="*/ 588812 w 1537011"/>
                <a:gd name="connsiteY14" fmla="*/ 2480745 h 2480745"/>
                <a:gd name="connsiteX15" fmla="*/ 500911 w 1537011"/>
                <a:gd name="connsiteY15" fmla="*/ 2459508 h 2480745"/>
                <a:gd name="connsiteX16" fmla="*/ 447457 w 1537011"/>
                <a:gd name="connsiteY16" fmla="*/ 2446887 h 2480745"/>
                <a:gd name="connsiteX17" fmla="*/ 391775 w 1537011"/>
                <a:gd name="connsiteY17" fmla="*/ 2352600 h 2480745"/>
                <a:gd name="connsiteX18" fmla="*/ 470472 w 1537011"/>
                <a:gd name="connsiteY18" fmla="*/ 2270192 h 2480745"/>
                <a:gd name="connsiteX19" fmla="*/ 460819 w 1537011"/>
                <a:gd name="connsiteY19" fmla="*/ 2117997 h 2480745"/>
                <a:gd name="connsiteX20" fmla="*/ 417759 w 1537011"/>
                <a:gd name="connsiteY20" fmla="*/ 2125420 h 2480745"/>
                <a:gd name="connsiteX21" fmla="*/ 390290 w 1537011"/>
                <a:gd name="connsiteY21" fmla="*/ 2156602 h 2480745"/>
                <a:gd name="connsiteX22" fmla="*/ 414047 w 1537011"/>
                <a:gd name="connsiteY22" fmla="*/ 2190753 h 2480745"/>
                <a:gd name="connsiteX23" fmla="*/ 458592 w 1537011"/>
                <a:gd name="connsiteY23" fmla="*/ 2201147 h 2480745"/>
                <a:gd name="connsiteX24" fmla="*/ 763724 w 1537011"/>
                <a:gd name="connsiteY24" fmla="*/ 2210798 h 2480745"/>
                <a:gd name="connsiteX25" fmla="*/ 1054751 w 1537011"/>
                <a:gd name="connsiteY25" fmla="*/ 2220450 h 2480745"/>
                <a:gd name="connsiteX26" fmla="*/ 1106721 w 1537011"/>
                <a:gd name="connsiteY26" fmla="*/ 2215253 h 2480745"/>
                <a:gd name="connsiteX27" fmla="*/ 1136417 w 1537011"/>
                <a:gd name="connsiteY27" fmla="*/ 2182586 h 2480745"/>
                <a:gd name="connsiteX28" fmla="*/ 1110433 w 1537011"/>
                <a:gd name="connsiteY28" fmla="*/ 2146950 h 2480745"/>
                <a:gd name="connsiteX29" fmla="*/ 1045100 w 1537011"/>
                <a:gd name="connsiteY29" fmla="*/ 2136557 h 2480745"/>
                <a:gd name="connsiteX30" fmla="*/ 460819 w 1537011"/>
                <a:gd name="connsiteY30" fmla="*/ 2117997 h 2480745"/>
                <a:gd name="connsiteX31" fmla="*/ 425926 w 1537011"/>
                <a:gd name="connsiteY31" fmla="*/ 2063800 h 2480745"/>
                <a:gd name="connsiteX32" fmla="*/ 465274 w 1537011"/>
                <a:gd name="connsiteY32" fmla="*/ 2065285 h 2480745"/>
                <a:gd name="connsiteX33" fmla="*/ 506849 w 1537011"/>
                <a:gd name="connsiteY33" fmla="*/ 2066770 h 2480745"/>
                <a:gd name="connsiteX34" fmla="*/ 526151 w 1537011"/>
                <a:gd name="connsiteY34" fmla="*/ 2066770 h 2480745"/>
                <a:gd name="connsiteX35" fmla="*/ 1096326 w 1537011"/>
                <a:gd name="connsiteY35" fmla="*/ 2083845 h 2480745"/>
                <a:gd name="connsiteX36" fmla="*/ 1137159 w 1537011"/>
                <a:gd name="connsiteY36" fmla="*/ 2097209 h 2480745"/>
                <a:gd name="connsiteX37" fmla="*/ 1192840 w 1537011"/>
                <a:gd name="connsiteY37" fmla="*/ 2187041 h 2480745"/>
                <a:gd name="connsiteX38" fmla="*/ 1128251 w 1537011"/>
                <a:gd name="connsiteY38" fmla="*/ 2267964 h 2480745"/>
                <a:gd name="connsiteX39" fmla="*/ 1097811 w 1537011"/>
                <a:gd name="connsiteY39" fmla="*/ 2276131 h 2480745"/>
                <a:gd name="connsiteX40" fmla="*/ 443001 w 1537011"/>
                <a:gd name="connsiteY40" fmla="*/ 2256828 h 2480745"/>
                <a:gd name="connsiteX41" fmla="*/ 338320 w 1537011"/>
                <a:gd name="connsiteY41" fmla="*/ 2126163 h 2480745"/>
                <a:gd name="connsiteX42" fmla="*/ 425926 w 1537011"/>
                <a:gd name="connsiteY42" fmla="*/ 2063800 h 2480745"/>
                <a:gd name="connsiteX43" fmla="*/ 446713 w 1537011"/>
                <a:gd name="connsiteY43" fmla="*/ 1916802 h 2480745"/>
                <a:gd name="connsiteX44" fmla="*/ 390289 w 1537011"/>
                <a:gd name="connsiteY44" fmla="*/ 1927939 h 2480745"/>
                <a:gd name="connsiteX45" fmla="*/ 388062 w 1537011"/>
                <a:gd name="connsiteY45" fmla="*/ 1982877 h 2480745"/>
                <a:gd name="connsiteX46" fmla="*/ 440773 w 1537011"/>
                <a:gd name="connsiteY46" fmla="*/ 1996983 h 2480745"/>
                <a:gd name="connsiteX47" fmla="*/ 1098555 w 1537011"/>
                <a:gd name="connsiteY47" fmla="*/ 2018513 h 2480745"/>
                <a:gd name="connsiteX48" fmla="*/ 1149038 w 1537011"/>
                <a:gd name="connsiteY48" fmla="*/ 2008119 h 2480745"/>
                <a:gd name="connsiteX49" fmla="*/ 1151266 w 1537011"/>
                <a:gd name="connsiteY49" fmla="*/ 1952438 h 2480745"/>
                <a:gd name="connsiteX50" fmla="*/ 1098555 w 1537011"/>
                <a:gd name="connsiteY50" fmla="*/ 1937590 h 2480745"/>
                <a:gd name="connsiteX51" fmla="*/ 446713 w 1537011"/>
                <a:gd name="connsiteY51" fmla="*/ 1916802 h 2480745"/>
                <a:gd name="connsiteX52" fmla="*/ 523923 w 1537011"/>
                <a:gd name="connsiteY52" fmla="*/ 192914 h 2480745"/>
                <a:gd name="connsiteX53" fmla="*/ 408107 w 1537011"/>
                <a:gd name="connsiteY53" fmla="*/ 273095 h 2480745"/>
                <a:gd name="connsiteX54" fmla="*/ 183898 w 1537011"/>
                <a:gd name="connsiteY54" fmla="*/ 552985 h 2480745"/>
                <a:gd name="connsiteX55" fmla="*/ 150488 w 1537011"/>
                <a:gd name="connsiteY55" fmla="*/ 820997 h 2480745"/>
                <a:gd name="connsiteX56" fmla="*/ 244033 w 1537011"/>
                <a:gd name="connsiteY56" fmla="*/ 1149145 h 2480745"/>
                <a:gd name="connsiteX57" fmla="*/ 242548 w 1537011"/>
                <a:gd name="connsiteY57" fmla="*/ 1156569 h 2480745"/>
                <a:gd name="connsiteX58" fmla="*/ 154200 w 1537011"/>
                <a:gd name="connsiteY58" fmla="*/ 950920 h 2480745"/>
                <a:gd name="connsiteX59" fmla="*/ 131186 w 1537011"/>
                <a:gd name="connsiteY59" fmla="*/ 648757 h 2480745"/>
                <a:gd name="connsiteX60" fmla="*/ 215821 w 1537011"/>
                <a:gd name="connsiteY60" fmla="*/ 443851 h 2480745"/>
                <a:gd name="connsiteX61" fmla="*/ 500165 w 1537011"/>
                <a:gd name="connsiteY61" fmla="*/ 201081 h 2480745"/>
                <a:gd name="connsiteX62" fmla="*/ 523923 w 1537011"/>
                <a:gd name="connsiteY62" fmla="*/ 192914 h 2480745"/>
                <a:gd name="connsiteX63" fmla="*/ 800630 w 1537011"/>
                <a:gd name="connsiteY63" fmla="*/ 46764 h 2480745"/>
                <a:gd name="connsiteX64" fmla="*/ 713588 w 1537011"/>
                <a:gd name="connsiteY64" fmla="*/ 47343 h 2480745"/>
                <a:gd name="connsiteX65" fmla="*/ 595938 w 1537011"/>
                <a:gd name="connsiteY65" fmla="*/ 67446 h 2480745"/>
                <a:gd name="connsiteX66" fmla="*/ 175732 w 1537011"/>
                <a:gd name="connsiteY66" fmla="*/ 344366 h 2480745"/>
                <a:gd name="connsiteX67" fmla="*/ 49521 w 1537011"/>
                <a:gd name="connsiteY67" fmla="*/ 655438 h 2480745"/>
                <a:gd name="connsiteX68" fmla="*/ 137126 w 1537011"/>
                <a:gd name="connsiteY68" fmla="*/ 1109796 h 2480745"/>
                <a:gd name="connsiteX69" fmla="*/ 310109 w 1537011"/>
                <a:gd name="connsiteY69" fmla="*/ 1387460 h 2480745"/>
                <a:gd name="connsiteX70" fmla="*/ 440773 w 1537011"/>
                <a:gd name="connsiteY70" fmla="*/ 1695562 h 2480745"/>
                <a:gd name="connsiteX71" fmla="*/ 460819 w 1537011"/>
                <a:gd name="connsiteY71" fmla="*/ 1792076 h 2480745"/>
                <a:gd name="connsiteX72" fmla="*/ 492743 w 1537011"/>
                <a:gd name="connsiteY72" fmla="*/ 1817318 h 2480745"/>
                <a:gd name="connsiteX73" fmla="*/ 1065146 w 1537011"/>
                <a:gd name="connsiteY73" fmla="*/ 1836621 h 2480745"/>
                <a:gd name="connsiteX74" fmla="*/ 1089645 w 1537011"/>
                <a:gd name="connsiteY74" fmla="*/ 1818803 h 2480745"/>
                <a:gd name="connsiteX75" fmla="*/ 1116372 w 1537011"/>
                <a:gd name="connsiteY75" fmla="*/ 1688138 h 2480745"/>
                <a:gd name="connsiteX76" fmla="*/ 1268567 w 1537011"/>
                <a:gd name="connsiteY76" fmla="*/ 1319900 h 2480745"/>
                <a:gd name="connsiteX77" fmla="*/ 1376960 w 1537011"/>
                <a:gd name="connsiteY77" fmla="*/ 1166220 h 2480745"/>
                <a:gd name="connsiteX78" fmla="*/ 1468276 w 1537011"/>
                <a:gd name="connsiteY78" fmla="*/ 916026 h 2480745"/>
                <a:gd name="connsiteX79" fmla="*/ 1468276 w 1537011"/>
                <a:gd name="connsiteY79" fmla="*/ 599015 h 2480745"/>
                <a:gd name="connsiteX80" fmla="*/ 1056236 w 1537011"/>
                <a:gd name="connsiteY80" fmla="*/ 110506 h 2480745"/>
                <a:gd name="connsiteX81" fmla="*/ 800630 w 1537011"/>
                <a:gd name="connsiteY81" fmla="*/ 46764 h 2480745"/>
                <a:gd name="connsiteX82" fmla="*/ 794163 w 1537011"/>
                <a:gd name="connsiteY82" fmla="*/ 814 h 2480745"/>
                <a:gd name="connsiteX83" fmla="*/ 1036191 w 1537011"/>
                <a:gd name="connsiteY83" fmla="*/ 52598 h 2480745"/>
                <a:gd name="connsiteX84" fmla="*/ 1503912 w 1537011"/>
                <a:gd name="connsiteY84" fmla="*/ 551500 h 2480745"/>
                <a:gd name="connsiteX85" fmla="*/ 1518761 w 1537011"/>
                <a:gd name="connsiteY85" fmla="*/ 910830 h 2480745"/>
                <a:gd name="connsiteX86" fmla="*/ 1377702 w 1537011"/>
                <a:gd name="connsiteY86" fmla="*/ 1250855 h 2480745"/>
                <a:gd name="connsiteX87" fmla="*/ 1264855 w 1537011"/>
                <a:gd name="connsiteY87" fmla="*/ 1406020 h 2480745"/>
                <a:gd name="connsiteX88" fmla="*/ 1163144 w 1537011"/>
                <a:gd name="connsiteY88" fmla="*/ 1694078 h 2480745"/>
                <a:gd name="connsiteX89" fmla="*/ 1115630 w 1537011"/>
                <a:gd name="connsiteY89" fmla="*/ 1876711 h 2480745"/>
                <a:gd name="connsiteX90" fmla="*/ 1149781 w 1537011"/>
                <a:gd name="connsiteY90" fmla="*/ 1887848 h 2480745"/>
                <a:gd name="connsiteX91" fmla="*/ 1229961 w 1537011"/>
                <a:gd name="connsiteY91" fmla="*/ 1991044 h 2480745"/>
                <a:gd name="connsiteX92" fmla="*/ 1126023 w 1537011"/>
                <a:gd name="connsiteY92" fmla="*/ 2077164 h 2480745"/>
                <a:gd name="connsiteX93" fmla="*/ 1100038 w 1537011"/>
                <a:gd name="connsiteY93" fmla="*/ 2077906 h 2480745"/>
                <a:gd name="connsiteX94" fmla="*/ 423698 w 1537011"/>
                <a:gd name="connsiteY94" fmla="*/ 2054891 h 2480745"/>
                <a:gd name="connsiteX95" fmla="*/ 368017 w 1537011"/>
                <a:gd name="connsiteY95" fmla="*/ 2039300 h 2480745"/>
                <a:gd name="connsiteX96" fmla="*/ 311594 w 1537011"/>
                <a:gd name="connsiteY96" fmla="*/ 1951695 h 2480745"/>
                <a:gd name="connsiteX97" fmla="*/ 382123 w 1537011"/>
                <a:gd name="connsiteY97" fmla="*/ 1867803 h 2480745"/>
                <a:gd name="connsiteX98" fmla="*/ 434092 w 1537011"/>
                <a:gd name="connsiteY98" fmla="*/ 1854439 h 2480745"/>
                <a:gd name="connsiteX99" fmla="*/ 387320 w 1537011"/>
                <a:gd name="connsiteY99" fmla="*/ 1655472 h 2480745"/>
                <a:gd name="connsiteX100" fmla="*/ 301199 w 1537011"/>
                <a:gd name="connsiteY100" fmla="*/ 1459474 h 2480745"/>
                <a:gd name="connsiteX101" fmla="*/ 137869 w 1537011"/>
                <a:gd name="connsiteY101" fmla="*/ 1212992 h 2480745"/>
                <a:gd name="connsiteX102" fmla="*/ 2748 w 1537011"/>
                <a:gd name="connsiteY102" fmla="*/ 664348 h 2480745"/>
                <a:gd name="connsiteX103" fmla="*/ 145292 w 1537011"/>
                <a:gd name="connsiteY103" fmla="*/ 308730 h 2480745"/>
                <a:gd name="connsiteX104" fmla="*/ 549909 w 1537011"/>
                <a:gd name="connsiteY104" fmla="*/ 32552 h 2480745"/>
                <a:gd name="connsiteX105" fmla="*/ 794163 w 1537011"/>
                <a:gd name="connsiteY105" fmla="*/ 814 h 2480745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608445 w 1537011"/>
                <a:gd name="connsiteY13" fmla="*/ 2467907 h 2475850"/>
                <a:gd name="connsiteX14" fmla="*/ 500911 w 1537011"/>
                <a:gd name="connsiteY14" fmla="*/ 2459508 h 2475850"/>
                <a:gd name="connsiteX15" fmla="*/ 447457 w 1537011"/>
                <a:gd name="connsiteY15" fmla="*/ 2446887 h 2475850"/>
                <a:gd name="connsiteX16" fmla="*/ 391775 w 1537011"/>
                <a:gd name="connsiteY16" fmla="*/ 2352600 h 2475850"/>
                <a:gd name="connsiteX17" fmla="*/ 470472 w 1537011"/>
                <a:gd name="connsiteY17" fmla="*/ 2270192 h 2475850"/>
                <a:gd name="connsiteX18" fmla="*/ 460819 w 1537011"/>
                <a:gd name="connsiteY18" fmla="*/ 2117997 h 2475850"/>
                <a:gd name="connsiteX19" fmla="*/ 417759 w 1537011"/>
                <a:gd name="connsiteY19" fmla="*/ 2125420 h 2475850"/>
                <a:gd name="connsiteX20" fmla="*/ 390290 w 1537011"/>
                <a:gd name="connsiteY20" fmla="*/ 2156602 h 2475850"/>
                <a:gd name="connsiteX21" fmla="*/ 414047 w 1537011"/>
                <a:gd name="connsiteY21" fmla="*/ 2190753 h 2475850"/>
                <a:gd name="connsiteX22" fmla="*/ 458592 w 1537011"/>
                <a:gd name="connsiteY22" fmla="*/ 2201147 h 2475850"/>
                <a:gd name="connsiteX23" fmla="*/ 763724 w 1537011"/>
                <a:gd name="connsiteY23" fmla="*/ 2210798 h 2475850"/>
                <a:gd name="connsiteX24" fmla="*/ 1054751 w 1537011"/>
                <a:gd name="connsiteY24" fmla="*/ 2220450 h 2475850"/>
                <a:gd name="connsiteX25" fmla="*/ 1106721 w 1537011"/>
                <a:gd name="connsiteY25" fmla="*/ 2215253 h 2475850"/>
                <a:gd name="connsiteX26" fmla="*/ 1136417 w 1537011"/>
                <a:gd name="connsiteY26" fmla="*/ 2182586 h 2475850"/>
                <a:gd name="connsiteX27" fmla="*/ 1110433 w 1537011"/>
                <a:gd name="connsiteY27" fmla="*/ 2146950 h 2475850"/>
                <a:gd name="connsiteX28" fmla="*/ 1045100 w 1537011"/>
                <a:gd name="connsiteY28" fmla="*/ 2136557 h 2475850"/>
                <a:gd name="connsiteX29" fmla="*/ 460819 w 1537011"/>
                <a:gd name="connsiteY29" fmla="*/ 2117997 h 2475850"/>
                <a:gd name="connsiteX30" fmla="*/ 425926 w 1537011"/>
                <a:gd name="connsiteY30" fmla="*/ 2063800 h 2475850"/>
                <a:gd name="connsiteX31" fmla="*/ 465274 w 1537011"/>
                <a:gd name="connsiteY31" fmla="*/ 2065285 h 2475850"/>
                <a:gd name="connsiteX32" fmla="*/ 506849 w 1537011"/>
                <a:gd name="connsiteY32" fmla="*/ 2066770 h 2475850"/>
                <a:gd name="connsiteX33" fmla="*/ 526151 w 1537011"/>
                <a:gd name="connsiteY33" fmla="*/ 2066770 h 2475850"/>
                <a:gd name="connsiteX34" fmla="*/ 1096326 w 1537011"/>
                <a:gd name="connsiteY34" fmla="*/ 2083845 h 2475850"/>
                <a:gd name="connsiteX35" fmla="*/ 1137159 w 1537011"/>
                <a:gd name="connsiteY35" fmla="*/ 2097209 h 2475850"/>
                <a:gd name="connsiteX36" fmla="*/ 1192840 w 1537011"/>
                <a:gd name="connsiteY36" fmla="*/ 2187041 h 2475850"/>
                <a:gd name="connsiteX37" fmla="*/ 1128251 w 1537011"/>
                <a:gd name="connsiteY37" fmla="*/ 2267964 h 2475850"/>
                <a:gd name="connsiteX38" fmla="*/ 1097811 w 1537011"/>
                <a:gd name="connsiteY38" fmla="*/ 2276131 h 2475850"/>
                <a:gd name="connsiteX39" fmla="*/ 443001 w 1537011"/>
                <a:gd name="connsiteY39" fmla="*/ 2256828 h 2475850"/>
                <a:gd name="connsiteX40" fmla="*/ 338320 w 1537011"/>
                <a:gd name="connsiteY40" fmla="*/ 2126163 h 2475850"/>
                <a:gd name="connsiteX41" fmla="*/ 425926 w 1537011"/>
                <a:gd name="connsiteY41" fmla="*/ 2063800 h 2475850"/>
                <a:gd name="connsiteX42" fmla="*/ 446713 w 1537011"/>
                <a:gd name="connsiteY42" fmla="*/ 1916802 h 2475850"/>
                <a:gd name="connsiteX43" fmla="*/ 390289 w 1537011"/>
                <a:gd name="connsiteY43" fmla="*/ 1927939 h 2475850"/>
                <a:gd name="connsiteX44" fmla="*/ 388062 w 1537011"/>
                <a:gd name="connsiteY44" fmla="*/ 1982877 h 2475850"/>
                <a:gd name="connsiteX45" fmla="*/ 440773 w 1537011"/>
                <a:gd name="connsiteY45" fmla="*/ 1996983 h 2475850"/>
                <a:gd name="connsiteX46" fmla="*/ 1098555 w 1537011"/>
                <a:gd name="connsiteY46" fmla="*/ 2018513 h 2475850"/>
                <a:gd name="connsiteX47" fmla="*/ 1149038 w 1537011"/>
                <a:gd name="connsiteY47" fmla="*/ 2008119 h 2475850"/>
                <a:gd name="connsiteX48" fmla="*/ 1151266 w 1537011"/>
                <a:gd name="connsiteY48" fmla="*/ 1952438 h 2475850"/>
                <a:gd name="connsiteX49" fmla="*/ 1098555 w 1537011"/>
                <a:gd name="connsiteY49" fmla="*/ 1937590 h 2475850"/>
                <a:gd name="connsiteX50" fmla="*/ 446713 w 1537011"/>
                <a:gd name="connsiteY50" fmla="*/ 1916802 h 2475850"/>
                <a:gd name="connsiteX51" fmla="*/ 523923 w 1537011"/>
                <a:gd name="connsiteY51" fmla="*/ 192914 h 2475850"/>
                <a:gd name="connsiteX52" fmla="*/ 408107 w 1537011"/>
                <a:gd name="connsiteY52" fmla="*/ 273095 h 2475850"/>
                <a:gd name="connsiteX53" fmla="*/ 183898 w 1537011"/>
                <a:gd name="connsiteY53" fmla="*/ 552985 h 2475850"/>
                <a:gd name="connsiteX54" fmla="*/ 150488 w 1537011"/>
                <a:gd name="connsiteY54" fmla="*/ 820997 h 2475850"/>
                <a:gd name="connsiteX55" fmla="*/ 244033 w 1537011"/>
                <a:gd name="connsiteY55" fmla="*/ 1149145 h 2475850"/>
                <a:gd name="connsiteX56" fmla="*/ 242548 w 1537011"/>
                <a:gd name="connsiteY56" fmla="*/ 1156569 h 2475850"/>
                <a:gd name="connsiteX57" fmla="*/ 154200 w 1537011"/>
                <a:gd name="connsiteY57" fmla="*/ 950920 h 2475850"/>
                <a:gd name="connsiteX58" fmla="*/ 131186 w 1537011"/>
                <a:gd name="connsiteY58" fmla="*/ 648757 h 2475850"/>
                <a:gd name="connsiteX59" fmla="*/ 215821 w 1537011"/>
                <a:gd name="connsiteY59" fmla="*/ 443851 h 2475850"/>
                <a:gd name="connsiteX60" fmla="*/ 500165 w 1537011"/>
                <a:gd name="connsiteY60" fmla="*/ 201081 h 2475850"/>
                <a:gd name="connsiteX61" fmla="*/ 523923 w 1537011"/>
                <a:gd name="connsiteY61" fmla="*/ 192914 h 2475850"/>
                <a:gd name="connsiteX62" fmla="*/ 800630 w 1537011"/>
                <a:gd name="connsiteY62" fmla="*/ 46764 h 2475850"/>
                <a:gd name="connsiteX63" fmla="*/ 713588 w 1537011"/>
                <a:gd name="connsiteY63" fmla="*/ 47343 h 2475850"/>
                <a:gd name="connsiteX64" fmla="*/ 595938 w 1537011"/>
                <a:gd name="connsiteY64" fmla="*/ 67446 h 2475850"/>
                <a:gd name="connsiteX65" fmla="*/ 175732 w 1537011"/>
                <a:gd name="connsiteY65" fmla="*/ 344366 h 2475850"/>
                <a:gd name="connsiteX66" fmla="*/ 49521 w 1537011"/>
                <a:gd name="connsiteY66" fmla="*/ 655438 h 2475850"/>
                <a:gd name="connsiteX67" fmla="*/ 137126 w 1537011"/>
                <a:gd name="connsiteY67" fmla="*/ 1109796 h 2475850"/>
                <a:gd name="connsiteX68" fmla="*/ 310109 w 1537011"/>
                <a:gd name="connsiteY68" fmla="*/ 1387460 h 2475850"/>
                <a:gd name="connsiteX69" fmla="*/ 440773 w 1537011"/>
                <a:gd name="connsiteY69" fmla="*/ 1695562 h 2475850"/>
                <a:gd name="connsiteX70" fmla="*/ 460819 w 1537011"/>
                <a:gd name="connsiteY70" fmla="*/ 1792076 h 2475850"/>
                <a:gd name="connsiteX71" fmla="*/ 492743 w 1537011"/>
                <a:gd name="connsiteY71" fmla="*/ 1817318 h 2475850"/>
                <a:gd name="connsiteX72" fmla="*/ 1065146 w 1537011"/>
                <a:gd name="connsiteY72" fmla="*/ 1836621 h 2475850"/>
                <a:gd name="connsiteX73" fmla="*/ 1089645 w 1537011"/>
                <a:gd name="connsiteY73" fmla="*/ 1818803 h 2475850"/>
                <a:gd name="connsiteX74" fmla="*/ 1116372 w 1537011"/>
                <a:gd name="connsiteY74" fmla="*/ 1688138 h 2475850"/>
                <a:gd name="connsiteX75" fmla="*/ 1268567 w 1537011"/>
                <a:gd name="connsiteY75" fmla="*/ 1319900 h 2475850"/>
                <a:gd name="connsiteX76" fmla="*/ 1376960 w 1537011"/>
                <a:gd name="connsiteY76" fmla="*/ 1166220 h 2475850"/>
                <a:gd name="connsiteX77" fmla="*/ 1468276 w 1537011"/>
                <a:gd name="connsiteY77" fmla="*/ 916026 h 2475850"/>
                <a:gd name="connsiteX78" fmla="*/ 1468276 w 1537011"/>
                <a:gd name="connsiteY78" fmla="*/ 599015 h 2475850"/>
                <a:gd name="connsiteX79" fmla="*/ 1056236 w 1537011"/>
                <a:gd name="connsiteY79" fmla="*/ 110506 h 2475850"/>
                <a:gd name="connsiteX80" fmla="*/ 800630 w 1537011"/>
                <a:gd name="connsiteY80" fmla="*/ 46764 h 2475850"/>
                <a:gd name="connsiteX81" fmla="*/ 794163 w 1537011"/>
                <a:gd name="connsiteY81" fmla="*/ 814 h 2475850"/>
                <a:gd name="connsiteX82" fmla="*/ 1036191 w 1537011"/>
                <a:gd name="connsiteY82" fmla="*/ 52598 h 2475850"/>
                <a:gd name="connsiteX83" fmla="*/ 1503912 w 1537011"/>
                <a:gd name="connsiteY83" fmla="*/ 551500 h 2475850"/>
                <a:gd name="connsiteX84" fmla="*/ 1518761 w 1537011"/>
                <a:gd name="connsiteY84" fmla="*/ 910830 h 2475850"/>
                <a:gd name="connsiteX85" fmla="*/ 1377702 w 1537011"/>
                <a:gd name="connsiteY85" fmla="*/ 1250855 h 2475850"/>
                <a:gd name="connsiteX86" fmla="*/ 1264855 w 1537011"/>
                <a:gd name="connsiteY86" fmla="*/ 1406020 h 2475850"/>
                <a:gd name="connsiteX87" fmla="*/ 1163144 w 1537011"/>
                <a:gd name="connsiteY87" fmla="*/ 1694078 h 2475850"/>
                <a:gd name="connsiteX88" fmla="*/ 1115630 w 1537011"/>
                <a:gd name="connsiteY88" fmla="*/ 1876711 h 2475850"/>
                <a:gd name="connsiteX89" fmla="*/ 1149781 w 1537011"/>
                <a:gd name="connsiteY89" fmla="*/ 1887848 h 2475850"/>
                <a:gd name="connsiteX90" fmla="*/ 1229961 w 1537011"/>
                <a:gd name="connsiteY90" fmla="*/ 1991044 h 2475850"/>
                <a:gd name="connsiteX91" fmla="*/ 1126023 w 1537011"/>
                <a:gd name="connsiteY91" fmla="*/ 2077164 h 2475850"/>
                <a:gd name="connsiteX92" fmla="*/ 1100038 w 1537011"/>
                <a:gd name="connsiteY92" fmla="*/ 2077906 h 2475850"/>
                <a:gd name="connsiteX93" fmla="*/ 423698 w 1537011"/>
                <a:gd name="connsiteY93" fmla="*/ 2054891 h 2475850"/>
                <a:gd name="connsiteX94" fmla="*/ 368017 w 1537011"/>
                <a:gd name="connsiteY94" fmla="*/ 2039300 h 2475850"/>
                <a:gd name="connsiteX95" fmla="*/ 311594 w 1537011"/>
                <a:gd name="connsiteY95" fmla="*/ 1951695 h 2475850"/>
                <a:gd name="connsiteX96" fmla="*/ 382123 w 1537011"/>
                <a:gd name="connsiteY96" fmla="*/ 1867803 h 2475850"/>
                <a:gd name="connsiteX97" fmla="*/ 434092 w 1537011"/>
                <a:gd name="connsiteY97" fmla="*/ 1854439 h 2475850"/>
                <a:gd name="connsiteX98" fmla="*/ 387320 w 1537011"/>
                <a:gd name="connsiteY98" fmla="*/ 1655472 h 2475850"/>
                <a:gd name="connsiteX99" fmla="*/ 301199 w 1537011"/>
                <a:gd name="connsiteY99" fmla="*/ 1459474 h 2475850"/>
                <a:gd name="connsiteX100" fmla="*/ 137869 w 1537011"/>
                <a:gd name="connsiteY100" fmla="*/ 1212992 h 2475850"/>
                <a:gd name="connsiteX101" fmla="*/ 2748 w 1537011"/>
                <a:gd name="connsiteY101" fmla="*/ 664348 h 2475850"/>
                <a:gd name="connsiteX102" fmla="*/ 145292 w 1537011"/>
                <a:gd name="connsiteY102" fmla="*/ 308730 h 2475850"/>
                <a:gd name="connsiteX103" fmla="*/ 549909 w 1537011"/>
                <a:gd name="connsiteY103" fmla="*/ 32552 h 2475850"/>
                <a:gd name="connsiteX104" fmla="*/ 794163 w 1537011"/>
                <a:gd name="connsiteY104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643455 w 1537011"/>
                <a:gd name="connsiteY12" fmla="*/ 2463963 h 2475850"/>
                <a:gd name="connsiteX13" fmla="*/ 500911 w 1537011"/>
                <a:gd name="connsiteY13" fmla="*/ 2459508 h 2475850"/>
                <a:gd name="connsiteX14" fmla="*/ 447457 w 1537011"/>
                <a:gd name="connsiteY14" fmla="*/ 2446887 h 2475850"/>
                <a:gd name="connsiteX15" fmla="*/ 391775 w 1537011"/>
                <a:gd name="connsiteY15" fmla="*/ 2352600 h 2475850"/>
                <a:gd name="connsiteX16" fmla="*/ 470472 w 1537011"/>
                <a:gd name="connsiteY16" fmla="*/ 2270192 h 2475850"/>
                <a:gd name="connsiteX17" fmla="*/ 460819 w 1537011"/>
                <a:gd name="connsiteY17" fmla="*/ 2117997 h 2475850"/>
                <a:gd name="connsiteX18" fmla="*/ 417759 w 1537011"/>
                <a:gd name="connsiteY18" fmla="*/ 2125420 h 2475850"/>
                <a:gd name="connsiteX19" fmla="*/ 390290 w 1537011"/>
                <a:gd name="connsiteY19" fmla="*/ 2156602 h 2475850"/>
                <a:gd name="connsiteX20" fmla="*/ 414047 w 1537011"/>
                <a:gd name="connsiteY20" fmla="*/ 2190753 h 2475850"/>
                <a:gd name="connsiteX21" fmla="*/ 458592 w 1537011"/>
                <a:gd name="connsiteY21" fmla="*/ 2201147 h 2475850"/>
                <a:gd name="connsiteX22" fmla="*/ 763724 w 1537011"/>
                <a:gd name="connsiteY22" fmla="*/ 2210798 h 2475850"/>
                <a:gd name="connsiteX23" fmla="*/ 1054751 w 1537011"/>
                <a:gd name="connsiteY23" fmla="*/ 2220450 h 2475850"/>
                <a:gd name="connsiteX24" fmla="*/ 1106721 w 1537011"/>
                <a:gd name="connsiteY24" fmla="*/ 2215253 h 2475850"/>
                <a:gd name="connsiteX25" fmla="*/ 1136417 w 1537011"/>
                <a:gd name="connsiteY25" fmla="*/ 2182586 h 2475850"/>
                <a:gd name="connsiteX26" fmla="*/ 1110433 w 1537011"/>
                <a:gd name="connsiteY26" fmla="*/ 2146950 h 2475850"/>
                <a:gd name="connsiteX27" fmla="*/ 1045100 w 1537011"/>
                <a:gd name="connsiteY27" fmla="*/ 2136557 h 2475850"/>
                <a:gd name="connsiteX28" fmla="*/ 460819 w 1537011"/>
                <a:gd name="connsiteY28" fmla="*/ 2117997 h 2475850"/>
                <a:gd name="connsiteX29" fmla="*/ 425926 w 1537011"/>
                <a:gd name="connsiteY29" fmla="*/ 2063800 h 2475850"/>
                <a:gd name="connsiteX30" fmla="*/ 465274 w 1537011"/>
                <a:gd name="connsiteY30" fmla="*/ 2065285 h 2475850"/>
                <a:gd name="connsiteX31" fmla="*/ 506849 w 1537011"/>
                <a:gd name="connsiteY31" fmla="*/ 2066770 h 2475850"/>
                <a:gd name="connsiteX32" fmla="*/ 526151 w 1537011"/>
                <a:gd name="connsiteY32" fmla="*/ 2066770 h 2475850"/>
                <a:gd name="connsiteX33" fmla="*/ 1096326 w 1537011"/>
                <a:gd name="connsiteY33" fmla="*/ 2083845 h 2475850"/>
                <a:gd name="connsiteX34" fmla="*/ 1137159 w 1537011"/>
                <a:gd name="connsiteY34" fmla="*/ 2097209 h 2475850"/>
                <a:gd name="connsiteX35" fmla="*/ 1192840 w 1537011"/>
                <a:gd name="connsiteY35" fmla="*/ 2187041 h 2475850"/>
                <a:gd name="connsiteX36" fmla="*/ 1128251 w 1537011"/>
                <a:gd name="connsiteY36" fmla="*/ 2267964 h 2475850"/>
                <a:gd name="connsiteX37" fmla="*/ 1097811 w 1537011"/>
                <a:gd name="connsiteY37" fmla="*/ 2276131 h 2475850"/>
                <a:gd name="connsiteX38" fmla="*/ 443001 w 1537011"/>
                <a:gd name="connsiteY38" fmla="*/ 2256828 h 2475850"/>
                <a:gd name="connsiteX39" fmla="*/ 338320 w 1537011"/>
                <a:gd name="connsiteY39" fmla="*/ 2126163 h 2475850"/>
                <a:gd name="connsiteX40" fmla="*/ 425926 w 1537011"/>
                <a:gd name="connsiteY40" fmla="*/ 2063800 h 2475850"/>
                <a:gd name="connsiteX41" fmla="*/ 446713 w 1537011"/>
                <a:gd name="connsiteY41" fmla="*/ 1916802 h 2475850"/>
                <a:gd name="connsiteX42" fmla="*/ 390289 w 1537011"/>
                <a:gd name="connsiteY42" fmla="*/ 1927939 h 2475850"/>
                <a:gd name="connsiteX43" fmla="*/ 388062 w 1537011"/>
                <a:gd name="connsiteY43" fmla="*/ 1982877 h 2475850"/>
                <a:gd name="connsiteX44" fmla="*/ 440773 w 1537011"/>
                <a:gd name="connsiteY44" fmla="*/ 1996983 h 2475850"/>
                <a:gd name="connsiteX45" fmla="*/ 1098555 w 1537011"/>
                <a:gd name="connsiteY45" fmla="*/ 2018513 h 2475850"/>
                <a:gd name="connsiteX46" fmla="*/ 1149038 w 1537011"/>
                <a:gd name="connsiteY46" fmla="*/ 2008119 h 2475850"/>
                <a:gd name="connsiteX47" fmla="*/ 1151266 w 1537011"/>
                <a:gd name="connsiteY47" fmla="*/ 1952438 h 2475850"/>
                <a:gd name="connsiteX48" fmla="*/ 1098555 w 1537011"/>
                <a:gd name="connsiteY48" fmla="*/ 1937590 h 2475850"/>
                <a:gd name="connsiteX49" fmla="*/ 446713 w 1537011"/>
                <a:gd name="connsiteY49" fmla="*/ 1916802 h 2475850"/>
                <a:gd name="connsiteX50" fmla="*/ 523923 w 1537011"/>
                <a:gd name="connsiteY50" fmla="*/ 192914 h 2475850"/>
                <a:gd name="connsiteX51" fmla="*/ 408107 w 1537011"/>
                <a:gd name="connsiteY51" fmla="*/ 273095 h 2475850"/>
                <a:gd name="connsiteX52" fmla="*/ 183898 w 1537011"/>
                <a:gd name="connsiteY52" fmla="*/ 552985 h 2475850"/>
                <a:gd name="connsiteX53" fmla="*/ 150488 w 1537011"/>
                <a:gd name="connsiteY53" fmla="*/ 820997 h 2475850"/>
                <a:gd name="connsiteX54" fmla="*/ 244033 w 1537011"/>
                <a:gd name="connsiteY54" fmla="*/ 1149145 h 2475850"/>
                <a:gd name="connsiteX55" fmla="*/ 242548 w 1537011"/>
                <a:gd name="connsiteY55" fmla="*/ 1156569 h 2475850"/>
                <a:gd name="connsiteX56" fmla="*/ 154200 w 1537011"/>
                <a:gd name="connsiteY56" fmla="*/ 950920 h 2475850"/>
                <a:gd name="connsiteX57" fmla="*/ 131186 w 1537011"/>
                <a:gd name="connsiteY57" fmla="*/ 648757 h 2475850"/>
                <a:gd name="connsiteX58" fmla="*/ 215821 w 1537011"/>
                <a:gd name="connsiteY58" fmla="*/ 443851 h 2475850"/>
                <a:gd name="connsiteX59" fmla="*/ 500165 w 1537011"/>
                <a:gd name="connsiteY59" fmla="*/ 201081 h 2475850"/>
                <a:gd name="connsiteX60" fmla="*/ 523923 w 1537011"/>
                <a:gd name="connsiteY60" fmla="*/ 192914 h 2475850"/>
                <a:gd name="connsiteX61" fmla="*/ 800630 w 1537011"/>
                <a:gd name="connsiteY61" fmla="*/ 46764 h 2475850"/>
                <a:gd name="connsiteX62" fmla="*/ 713588 w 1537011"/>
                <a:gd name="connsiteY62" fmla="*/ 47343 h 2475850"/>
                <a:gd name="connsiteX63" fmla="*/ 595938 w 1537011"/>
                <a:gd name="connsiteY63" fmla="*/ 67446 h 2475850"/>
                <a:gd name="connsiteX64" fmla="*/ 175732 w 1537011"/>
                <a:gd name="connsiteY64" fmla="*/ 344366 h 2475850"/>
                <a:gd name="connsiteX65" fmla="*/ 49521 w 1537011"/>
                <a:gd name="connsiteY65" fmla="*/ 655438 h 2475850"/>
                <a:gd name="connsiteX66" fmla="*/ 137126 w 1537011"/>
                <a:gd name="connsiteY66" fmla="*/ 1109796 h 2475850"/>
                <a:gd name="connsiteX67" fmla="*/ 310109 w 1537011"/>
                <a:gd name="connsiteY67" fmla="*/ 1387460 h 2475850"/>
                <a:gd name="connsiteX68" fmla="*/ 440773 w 1537011"/>
                <a:gd name="connsiteY68" fmla="*/ 1695562 h 2475850"/>
                <a:gd name="connsiteX69" fmla="*/ 460819 w 1537011"/>
                <a:gd name="connsiteY69" fmla="*/ 1792076 h 2475850"/>
                <a:gd name="connsiteX70" fmla="*/ 492743 w 1537011"/>
                <a:gd name="connsiteY70" fmla="*/ 1817318 h 2475850"/>
                <a:gd name="connsiteX71" fmla="*/ 1065146 w 1537011"/>
                <a:gd name="connsiteY71" fmla="*/ 1836621 h 2475850"/>
                <a:gd name="connsiteX72" fmla="*/ 1089645 w 1537011"/>
                <a:gd name="connsiteY72" fmla="*/ 1818803 h 2475850"/>
                <a:gd name="connsiteX73" fmla="*/ 1116372 w 1537011"/>
                <a:gd name="connsiteY73" fmla="*/ 1688138 h 2475850"/>
                <a:gd name="connsiteX74" fmla="*/ 1268567 w 1537011"/>
                <a:gd name="connsiteY74" fmla="*/ 1319900 h 2475850"/>
                <a:gd name="connsiteX75" fmla="*/ 1376960 w 1537011"/>
                <a:gd name="connsiteY75" fmla="*/ 1166220 h 2475850"/>
                <a:gd name="connsiteX76" fmla="*/ 1468276 w 1537011"/>
                <a:gd name="connsiteY76" fmla="*/ 916026 h 2475850"/>
                <a:gd name="connsiteX77" fmla="*/ 1468276 w 1537011"/>
                <a:gd name="connsiteY77" fmla="*/ 599015 h 2475850"/>
                <a:gd name="connsiteX78" fmla="*/ 1056236 w 1537011"/>
                <a:gd name="connsiteY78" fmla="*/ 110506 h 2475850"/>
                <a:gd name="connsiteX79" fmla="*/ 800630 w 1537011"/>
                <a:gd name="connsiteY79" fmla="*/ 46764 h 2475850"/>
                <a:gd name="connsiteX80" fmla="*/ 794163 w 1537011"/>
                <a:gd name="connsiteY80" fmla="*/ 814 h 2475850"/>
                <a:gd name="connsiteX81" fmla="*/ 1036191 w 1537011"/>
                <a:gd name="connsiteY81" fmla="*/ 52598 h 2475850"/>
                <a:gd name="connsiteX82" fmla="*/ 1503912 w 1537011"/>
                <a:gd name="connsiteY82" fmla="*/ 551500 h 2475850"/>
                <a:gd name="connsiteX83" fmla="*/ 1518761 w 1537011"/>
                <a:gd name="connsiteY83" fmla="*/ 910830 h 2475850"/>
                <a:gd name="connsiteX84" fmla="*/ 1377702 w 1537011"/>
                <a:gd name="connsiteY84" fmla="*/ 1250855 h 2475850"/>
                <a:gd name="connsiteX85" fmla="*/ 1264855 w 1537011"/>
                <a:gd name="connsiteY85" fmla="*/ 1406020 h 2475850"/>
                <a:gd name="connsiteX86" fmla="*/ 1163144 w 1537011"/>
                <a:gd name="connsiteY86" fmla="*/ 1694078 h 2475850"/>
                <a:gd name="connsiteX87" fmla="*/ 1115630 w 1537011"/>
                <a:gd name="connsiteY87" fmla="*/ 1876711 h 2475850"/>
                <a:gd name="connsiteX88" fmla="*/ 1149781 w 1537011"/>
                <a:gd name="connsiteY88" fmla="*/ 1887848 h 2475850"/>
                <a:gd name="connsiteX89" fmla="*/ 1229961 w 1537011"/>
                <a:gd name="connsiteY89" fmla="*/ 1991044 h 2475850"/>
                <a:gd name="connsiteX90" fmla="*/ 1126023 w 1537011"/>
                <a:gd name="connsiteY90" fmla="*/ 2077164 h 2475850"/>
                <a:gd name="connsiteX91" fmla="*/ 1100038 w 1537011"/>
                <a:gd name="connsiteY91" fmla="*/ 2077906 h 2475850"/>
                <a:gd name="connsiteX92" fmla="*/ 423698 w 1537011"/>
                <a:gd name="connsiteY92" fmla="*/ 2054891 h 2475850"/>
                <a:gd name="connsiteX93" fmla="*/ 368017 w 1537011"/>
                <a:gd name="connsiteY93" fmla="*/ 2039300 h 2475850"/>
                <a:gd name="connsiteX94" fmla="*/ 311594 w 1537011"/>
                <a:gd name="connsiteY94" fmla="*/ 1951695 h 2475850"/>
                <a:gd name="connsiteX95" fmla="*/ 382123 w 1537011"/>
                <a:gd name="connsiteY95" fmla="*/ 1867803 h 2475850"/>
                <a:gd name="connsiteX96" fmla="*/ 434092 w 1537011"/>
                <a:gd name="connsiteY96" fmla="*/ 1854439 h 2475850"/>
                <a:gd name="connsiteX97" fmla="*/ 387320 w 1537011"/>
                <a:gd name="connsiteY97" fmla="*/ 1655472 h 2475850"/>
                <a:gd name="connsiteX98" fmla="*/ 301199 w 1537011"/>
                <a:gd name="connsiteY98" fmla="*/ 1459474 h 2475850"/>
                <a:gd name="connsiteX99" fmla="*/ 137869 w 1537011"/>
                <a:gd name="connsiteY99" fmla="*/ 1212992 h 2475850"/>
                <a:gd name="connsiteX100" fmla="*/ 2748 w 1537011"/>
                <a:gd name="connsiteY100" fmla="*/ 664348 h 2475850"/>
                <a:gd name="connsiteX101" fmla="*/ 145292 w 1537011"/>
                <a:gd name="connsiteY101" fmla="*/ 308730 h 2475850"/>
                <a:gd name="connsiteX102" fmla="*/ 549909 w 1537011"/>
                <a:gd name="connsiteY102" fmla="*/ 32552 h 2475850"/>
                <a:gd name="connsiteX103" fmla="*/ 794163 w 1537011"/>
                <a:gd name="connsiteY103" fmla="*/ 814 h 2475850"/>
                <a:gd name="connsiteX0" fmla="*/ 503138 w 1537011"/>
                <a:gd name="connsiteY0" fmla="*/ 2319191 h 2475850"/>
                <a:gd name="connsiteX1" fmla="*/ 443744 w 1537011"/>
                <a:gd name="connsiteY1" fmla="*/ 2360024 h 2475850"/>
                <a:gd name="connsiteX2" fmla="*/ 501653 w 1537011"/>
                <a:gd name="connsiteY2" fmla="*/ 2403827 h 2475850"/>
                <a:gd name="connsiteX3" fmla="*/ 1051782 w 1537011"/>
                <a:gd name="connsiteY3" fmla="*/ 2420160 h 2475850"/>
                <a:gd name="connsiteX4" fmla="*/ 1097070 w 1537011"/>
                <a:gd name="connsiteY4" fmla="*/ 2383040 h 2475850"/>
                <a:gd name="connsiteX5" fmla="*/ 1058465 w 1537011"/>
                <a:gd name="connsiteY5" fmla="*/ 2339237 h 2475850"/>
                <a:gd name="connsiteX6" fmla="*/ 503138 w 1537011"/>
                <a:gd name="connsiteY6" fmla="*/ 2319191 h 2475850"/>
                <a:gd name="connsiteX7" fmla="*/ 470472 w 1537011"/>
                <a:gd name="connsiteY7" fmla="*/ 2270192 h 2475850"/>
                <a:gd name="connsiteX8" fmla="*/ 525411 w 1537011"/>
                <a:gd name="connsiteY8" fmla="*/ 2270192 h 2475850"/>
                <a:gd name="connsiteX9" fmla="*/ 1067374 w 1537011"/>
                <a:gd name="connsiteY9" fmla="*/ 2287268 h 2475850"/>
                <a:gd name="connsiteX10" fmla="*/ 1152751 w 1537011"/>
                <a:gd name="connsiteY10" fmla="*/ 2388236 h 2475850"/>
                <a:gd name="connsiteX11" fmla="*/ 1054010 w 1537011"/>
                <a:gd name="connsiteY11" fmla="*/ 2475841 h 2475850"/>
                <a:gd name="connsiteX12" fmla="*/ 500911 w 1537011"/>
                <a:gd name="connsiteY12" fmla="*/ 2459508 h 2475850"/>
                <a:gd name="connsiteX13" fmla="*/ 447457 w 1537011"/>
                <a:gd name="connsiteY13" fmla="*/ 2446887 h 2475850"/>
                <a:gd name="connsiteX14" fmla="*/ 391775 w 1537011"/>
                <a:gd name="connsiteY14" fmla="*/ 2352600 h 2475850"/>
                <a:gd name="connsiteX15" fmla="*/ 470472 w 1537011"/>
                <a:gd name="connsiteY15" fmla="*/ 2270192 h 2475850"/>
                <a:gd name="connsiteX16" fmla="*/ 460819 w 1537011"/>
                <a:gd name="connsiteY16" fmla="*/ 2117997 h 2475850"/>
                <a:gd name="connsiteX17" fmla="*/ 417759 w 1537011"/>
                <a:gd name="connsiteY17" fmla="*/ 2125420 h 2475850"/>
                <a:gd name="connsiteX18" fmla="*/ 390290 w 1537011"/>
                <a:gd name="connsiteY18" fmla="*/ 2156602 h 2475850"/>
                <a:gd name="connsiteX19" fmla="*/ 414047 w 1537011"/>
                <a:gd name="connsiteY19" fmla="*/ 2190753 h 2475850"/>
                <a:gd name="connsiteX20" fmla="*/ 458592 w 1537011"/>
                <a:gd name="connsiteY20" fmla="*/ 2201147 h 2475850"/>
                <a:gd name="connsiteX21" fmla="*/ 763724 w 1537011"/>
                <a:gd name="connsiteY21" fmla="*/ 2210798 h 2475850"/>
                <a:gd name="connsiteX22" fmla="*/ 1054751 w 1537011"/>
                <a:gd name="connsiteY22" fmla="*/ 2220450 h 2475850"/>
                <a:gd name="connsiteX23" fmla="*/ 1106721 w 1537011"/>
                <a:gd name="connsiteY23" fmla="*/ 2215253 h 2475850"/>
                <a:gd name="connsiteX24" fmla="*/ 1136417 w 1537011"/>
                <a:gd name="connsiteY24" fmla="*/ 2182586 h 2475850"/>
                <a:gd name="connsiteX25" fmla="*/ 1110433 w 1537011"/>
                <a:gd name="connsiteY25" fmla="*/ 2146950 h 2475850"/>
                <a:gd name="connsiteX26" fmla="*/ 1045100 w 1537011"/>
                <a:gd name="connsiteY26" fmla="*/ 2136557 h 2475850"/>
                <a:gd name="connsiteX27" fmla="*/ 460819 w 1537011"/>
                <a:gd name="connsiteY27" fmla="*/ 2117997 h 2475850"/>
                <a:gd name="connsiteX28" fmla="*/ 425926 w 1537011"/>
                <a:gd name="connsiteY28" fmla="*/ 2063800 h 2475850"/>
                <a:gd name="connsiteX29" fmla="*/ 465274 w 1537011"/>
                <a:gd name="connsiteY29" fmla="*/ 2065285 h 2475850"/>
                <a:gd name="connsiteX30" fmla="*/ 506849 w 1537011"/>
                <a:gd name="connsiteY30" fmla="*/ 2066770 h 2475850"/>
                <a:gd name="connsiteX31" fmla="*/ 526151 w 1537011"/>
                <a:gd name="connsiteY31" fmla="*/ 2066770 h 2475850"/>
                <a:gd name="connsiteX32" fmla="*/ 1096326 w 1537011"/>
                <a:gd name="connsiteY32" fmla="*/ 2083845 h 2475850"/>
                <a:gd name="connsiteX33" fmla="*/ 1137159 w 1537011"/>
                <a:gd name="connsiteY33" fmla="*/ 2097209 h 2475850"/>
                <a:gd name="connsiteX34" fmla="*/ 1192840 w 1537011"/>
                <a:gd name="connsiteY34" fmla="*/ 2187041 h 2475850"/>
                <a:gd name="connsiteX35" fmla="*/ 1128251 w 1537011"/>
                <a:gd name="connsiteY35" fmla="*/ 2267964 h 2475850"/>
                <a:gd name="connsiteX36" fmla="*/ 1097811 w 1537011"/>
                <a:gd name="connsiteY36" fmla="*/ 2276131 h 2475850"/>
                <a:gd name="connsiteX37" fmla="*/ 443001 w 1537011"/>
                <a:gd name="connsiteY37" fmla="*/ 2256828 h 2475850"/>
                <a:gd name="connsiteX38" fmla="*/ 338320 w 1537011"/>
                <a:gd name="connsiteY38" fmla="*/ 2126163 h 2475850"/>
                <a:gd name="connsiteX39" fmla="*/ 425926 w 1537011"/>
                <a:gd name="connsiteY39" fmla="*/ 2063800 h 2475850"/>
                <a:gd name="connsiteX40" fmla="*/ 446713 w 1537011"/>
                <a:gd name="connsiteY40" fmla="*/ 1916802 h 2475850"/>
                <a:gd name="connsiteX41" fmla="*/ 390289 w 1537011"/>
                <a:gd name="connsiteY41" fmla="*/ 1927939 h 2475850"/>
                <a:gd name="connsiteX42" fmla="*/ 388062 w 1537011"/>
                <a:gd name="connsiteY42" fmla="*/ 1982877 h 2475850"/>
                <a:gd name="connsiteX43" fmla="*/ 440773 w 1537011"/>
                <a:gd name="connsiteY43" fmla="*/ 1996983 h 2475850"/>
                <a:gd name="connsiteX44" fmla="*/ 1098555 w 1537011"/>
                <a:gd name="connsiteY44" fmla="*/ 2018513 h 2475850"/>
                <a:gd name="connsiteX45" fmla="*/ 1149038 w 1537011"/>
                <a:gd name="connsiteY45" fmla="*/ 2008119 h 2475850"/>
                <a:gd name="connsiteX46" fmla="*/ 1151266 w 1537011"/>
                <a:gd name="connsiteY46" fmla="*/ 1952438 h 2475850"/>
                <a:gd name="connsiteX47" fmla="*/ 1098555 w 1537011"/>
                <a:gd name="connsiteY47" fmla="*/ 1937590 h 2475850"/>
                <a:gd name="connsiteX48" fmla="*/ 446713 w 1537011"/>
                <a:gd name="connsiteY48" fmla="*/ 1916802 h 2475850"/>
                <a:gd name="connsiteX49" fmla="*/ 523923 w 1537011"/>
                <a:gd name="connsiteY49" fmla="*/ 192914 h 2475850"/>
                <a:gd name="connsiteX50" fmla="*/ 408107 w 1537011"/>
                <a:gd name="connsiteY50" fmla="*/ 273095 h 2475850"/>
                <a:gd name="connsiteX51" fmla="*/ 183898 w 1537011"/>
                <a:gd name="connsiteY51" fmla="*/ 552985 h 2475850"/>
                <a:gd name="connsiteX52" fmla="*/ 150488 w 1537011"/>
                <a:gd name="connsiteY52" fmla="*/ 820997 h 2475850"/>
                <a:gd name="connsiteX53" fmla="*/ 244033 w 1537011"/>
                <a:gd name="connsiteY53" fmla="*/ 1149145 h 2475850"/>
                <a:gd name="connsiteX54" fmla="*/ 242548 w 1537011"/>
                <a:gd name="connsiteY54" fmla="*/ 1156569 h 2475850"/>
                <a:gd name="connsiteX55" fmla="*/ 154200 w 1537011"/>
                <a:gd name="connsiteY55" fmla="*/ 950920 h 2475850"/>
                <a:gd name="connsiteX56" fmla="*/ 131186 w 1537011"/>
                <a:gd name="connsiteY56" fmla="*/ 648757 h 2475850"/>
                <a:gd name="connsiteX57" fmla="*/ 215821 w 1537011"/>
                <a:gd name="connsiteY57" fmla="*/ 443851 h 2475850"/>
                <a:gd name="connsiteX58" fmla="*/ 500165 w 1537011"/>
                <a:gd name="connsiteY58" fmla="*/ 201081 h 2475850"/>
                <a:gd name="connsiteX59" fmla="*/ 523923 w 1537011"/>
                <a:gd name="connsiteY59" fmla="*/ 192914 h 2475850"/>
                <a:gd name="connsiteX60" fmla="*/ 800630 w 1537011"/>
                <a:gd name="connsiteY60" fmla="*/ 46764 h 2475850"/>
                <a:gd name="connsiteX61" fmla="*/ 713588 w 1537011"/>
                <a:gd name="connsiteY61" fmla="*/ 47343 h 2475850"/>
                <a:gd name="connsiteX62" fmla="*/ 595938 w 1537011"/>
                <a:gd name="connsiteY62" fmla="*/ 67446 h 2475850"/>
                <a:gd name="connsiteX63" fmla="*/ 175732 w 1537011"/>
                <a:gd name="connsiteY63" fmla="*/ 344366 h 2475850"/>
                <a:gd name="connsiteX64" fmla="*/ 49521 w 1537011"/>
                <a:gd name="connsiteY64" fmla="*/ 655438 h 2475850"/>
                <a:gd name="connsiteX65" fmla="*/ 137126 w 1537011"/>
                <a:gd name="connsiteY65" fmla="*/ 1109796 h 2475850"/>
                <a:gd name="connsiteX66" fmla="*/ 310109 w 1537011"/>
                <a:gd name="connsiteY66" fmla="*/ 1387460 h 2475850"/>
                <a:gd name="connsiteX67" fmla="*/ 440773 w 1537011"/>
                <a:gd name="connsiteY67" fmla="*/ 1695562 h 2475850"/>
                <a:gd name="connsiteX68" fmla="*/ 460819 w 1537011"/>
                <a:gd name="connsiteY68" fmla="*/ 1792076 h 2475850"/>
                <a:gd name="connsiteX69" fmla="*/ 492743 w 1537011"/>
                <a:gd name="connsiteY69" fmla="*/ 1817318 h 2475850"/>
                <a:gd name="connsiteX70" fmla="*/ 1065146 w 1537011"/>
                <a:gd name="connsiteY70" fmla="*/ 1836621 h 2475850"/>
                <a:gd name="connsiteX71" fmla="*/ 1089645 w 1537011"/>
                <a:gd name="connsiteY71" fmla="*/ 1818803 h 2475850"/>
                <a:gd name="connsiteX72" fmla="*/ 1116372 w 1537011"/>
                <a:gd name="connsiteY72" fmla="*/ 1688138 h 2475850"/>
                <a:gd name="connsiteX73" fmla="*/ 1268567 w 1537011"/>
                <a:gd name="connsiteY73" fmla="*/ 1319900 h 2475850"/>
                <a:gd name="connsiteX74" fmla="*/ 1376960 w 1537011"/>
                <a:gd name="connsiteY74" fmla="*/ 1166220 h 2475850"/>
                <a:gd name="connsiteX75" fmla="*/ 1468276 w 1537011"/>
                <a:gd name="connsiteY75" fmla="*/ 916026 h 2475850"/>
                <a:gd name="connsiteX76" fmla="*/ 1468276 w 1537011"/>
                <a:gd name="connsiteY76" fmla="*/ 599015 h 2475850"/>
                <a:gd name="connsiteX77" fmla="*/ 1056236 w 1537011"/>
                <a:gd name="connsiteY77" fmla="*/ 110506 h 2475850"/>
                <a:gd name="connsiteX78" fmla="*/ 800630 w 1537011"/>
                <a:gd name="connsiteY78" fmla="*/ 46764 h 2475850"/>
                <a:gd name="connsiteX79" fmla="*/ 794163 w 1537011"/>
                <a:gd name="connsiteY79" fmla="*/ 814 h 2475850"/>
                <a:gd name="connsiteX80" fmla="*/ 1036191 w 1537011"/>
                <a:gd name="connsiteY80" fmla="*/ 52598 h 2475850"/>
                <a:gd name="connsiteX81" fmla="*/ 1503912 w 1537011"/>
                <a:gd name="connsiteY81" fmla="*/ 551500 h 2475850"/>
                <a:gd name="connsiteX82" fmla="*/ 1518761 w 1537011"/>
                <a:gd name="connsiteY82" fmla="*/ 910830 h 2475850"/>
                <a:gd name="connsiteX83" fmla="*/ 1377702 w 1537011"/>
                <a:gd name="connsiteY83" fmla="*/ 1250855 h 2475850"/>
                <a:gd name="connsiteX84" fmla="*/ 1264855 w 1537011"/>
                <a:gd name="connsiteY84" fmla="*/ 1406020 h 2475850"/>
                <a:gd name="connsiteX85" fmla="*/ 1163144 w 1537011"/>
                <a:gd name="connsiteY85" fmla="*/ 1694078 h 2475850"/>
                <a:gd name="connsiteX86" fmla="*/ 1115630 w 1537011"/>
                <a:gd name="connsiteY86" fmla="*/ 1876711 h 2475850"/>
                <a:gd name="connsiteX87" fmla="*/ 1149781 w 1537011"/>
                <a:gd name="connsiteY87" fmla="*/ 1887848 h 2475850"/>
                <a:gd name="connsiteX88" fmla="*/ 1229961 w 1537011"/>
                <a:gd name="connsiteY88" fmla="*/ 1991044 h 2475850"/>
                <a:gd name="connsiteX89" fmla="*/ 1126023 w 1537011"/>
                <a:gd name="connsiteY89" fmla="*/ 2077164 h 2475850"/>
                <a:gd name="connsiteX90" fmla="*/ 1100038 w 1537011"/>
                <a:gd name="connsiteY90" fmla="*/ 2077906 h 2475850"/>
                <a:gd name="connsiteX91" fmla="*/ 423698 w 1537011"/>
                <a:gd name="connsiteY91" fmla="*/ 2054891 h 2475850"/>
                <a:gd name="connsiteX92" fmla="*/ 368017 w 1537011"/>
                <a:gd name="connsiteY92" fmla="*/ 2039300 h 2475850"/>
                <a:gd name="connsiteX93" fmla="*/ 311594 w 1537011"/>
                <a:gd name="connsiteY93" fmla="*/ 1951695 h 2475850"/>
                <a:gd name="connsiteX94" fmla="*/ 382123 w 1537011"/>
                <a:gd name="connsiteY94" fmla="*/ 1867803 h 2475850"/>
                <a:gd name="connsiteX95" fmla="*/ 434092 w 1537011"/>
                <a:gd name="connsiteY95" fmla="*/ 1854439 h 2475850"/>
                <a:gd name="connsiteX96" fmla="*/ 387320 w 1537011"/>
                <a:gd name="connsiteY96" fmla="*/ 1655472 h 2475850"/>
                <a:gd name="connsiteX97" fmla="*/ 301199 w 1537011"/>
                <a:gd name="connsiteY97" fmla="*/ 1459474 h 2475850"/>
                <a:gd name="connsiteX98" fmla="*/ 137869 w 1537011"/>
                <a:gd name="connsiteY98" fmla="*/ 1212992 h 2475850"/>
                <a:gd name="connsiteX99" fmla="*/ 2748 w 1537011"/>
                <a:gd name="connsiteY99" fmla="*/ 664348 h 2475850"/>
                <a:gd name="connsiteX100" fmla="*/ 145292 w 1537011"/>
                <a:gd name="connsiteY100" fmla="*/ 308730 h 2475850"/>
                <a:gd name="connsiteX101" fmla="*/ 549909 w 1537011"/>
                <a:gd name="connsiteY101" fmla="*/ 32552 h 2475850"/>
                <a:gd name="connsiteX102" fmla="*/ 794163 w 1537011"/>
                <a:gd name="connsiteY102" fmla="*/ 814 h 247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537011" h="2475850">
                  <a:moveTo>
                    <a:pt x="503138" y="2319191"/>
                  </a:moveTo>
                  <a:cubicBezTo>
                    <a:pt x="466017" y="2317706"/>
                    <a:pt x="444487" y="2334039"/>
                    <a:pt x="443744" y="2360024"/>
                  </a:cubicBezTo>
                  <a:cubicBezTo>
                    <a:pt x="443744" y="2385266"/>
                    <a:pt x="466017" y="2402342"/>
                    <a:pt x="501653" y="2403827"/>
                  </a:cubicBezTo>
                  <a:lnTo>
                    <a:pt x="1051782" y="2420160"/>
                  </a:lnTo>
                  <a:cubicBezTo>
                    <a:pt x="1074055" y="2418675"/>
                    <a:pt x="1094100" y="2407539"/>
                    <a:pt x="1097070" y="2383040"/>
                  </a:cubicBezTo>
                  <a:cubicBezTo>
                    <a:pt x="1099297" y="2357797"/>
                    <a:pt x="1080737" y="2345176"/>
                    <a:pt x="1058465" y="2339237"/>
                  </a:cubicBezTo>
                  <a:cubicBezTo>
                    <a:pt x="1047329" y="2336267"/>
                    <a:pt x="618212" y="2322161"/>
                    <a:pt x="503138" y="2319191"/>
                  </a:cubicBezTo>
                  <a:close/>
                  <a:moveTo>
                    <a:pt x="470472" y="2270192"/>
                  </a:moveTo>
                  <a:cubicBezTo>
                    <a:pt x="489032" y="2270192"/>
                    <a:pt x="506850" y="2269450"/>
                    <a:pt x="525411" y="2270192"/>
                  </a:cubicBezTo>
                  <a:lnTo>
                    <a:pt x="1067374" y="2287268"/>
                  </a:lnTo>
                  <a:cubicBezTo>
                    <a:pt x="1120828" y="2297661"/>
                    <a:pt x="1155721" y="2339237"/>
                    <a:pt x="1152751" y="2388236"/>
                  </a:cubicBezTo>
                  <a:cubicBezTo>
                    <a:pt x="1149782" y="2435751"/>
                    <a:pt x="1106721" y="2476583"/>
                    <a:pt x="1054010" y="2475841"/>
                  </a:cubicBezTo>
                  <a:lnTo>
                    <a:pt x="500911" y="2459508"/>
                  </a:lnTo>
                  <a:cubicBezTo>
                    <a:pt x="468245" y="2456662"/>
                    <a:pt x="464532" y="2455053"/>
                    <a:pt x="447457" y="2446887"/>
                  </a:cubicBezTo>
                  <a:cubicBezTo>
                    <a:pt x="410336" y="2428327"/>
                    <a:pt x="385837" y="2388978"/>
                    <a:pt x="391775" y="2352600"/>
                  </a:cubicBezTo>
                  <a:cubicBezTo>
                    <a:pt x="398457" y="2308055"/>
                    <a:pt x="425926" y="2280586"/>
                    <a:pt x="470472" y="2270192"/>
                  </a:cubicBezTo>
                  <a:close/>
                  <a:moveTo>
                    <a:pt x="460819" y="2117997"/>
                  </a:moveTo>
                  <a:cubicBezTo>
                    <a:pt x="445229" y="2117997"/>
                    <a:pt x="431123" y="2119481"/>
                    <a:pt x="417759" y="2125420"/>
                  </a:cubicBezTo>
                  <a:cubicBezTo>
                    <a:pt x="404395" y="2131360"/>
                    <a:pt x="391774" y="2140269"/>
                    <a:pt x="390290" y="2156602"/>
                  </a:cubicBezTo>
                  <a:cubicBezTo>
                    <a:pt x="388805" y="2173678"/>
                    <a:pt x="401425" y="2183329"/>
                    <a:pt x="414047" y="2190753"/>
                  </a:cubicBezTo>
                  <a:cubicBezTo>
                    <a:pt x="427411" y="2198919"/>
                    <a:pt x="443001" y="2201147"/>
                    <a:pt x="458592" y="2201147"/>
                  </a:cubicBezTo>
                  <a:lnTo>
                    <a:pt x="763724" y="2210798"/>
                  </a:lnTo>
                  <a:lnTo>
                    <a:pt x="1054751" y="2220450"/>
                  </a:lnTo>
                  <a:cubicBezTo>
                    <a:pt x="1072569" y="2221192"/>
                    <a:pt x="1090387" y="2221935"/>
                    <a:pt x="1106721" y="2215253"/>
                  </a:cubicBezTo>
                  <a:cubicBezTo>
                    <a:pt x="1121569" y="2209314"/>
                    <a:pt x="1134932" y="2201147"/>
                    <a:pt x="1136417" y="2182586"/>
                  </a:cubicBezTo>
                  <a:cubicBezTo>
                    <a:pt x="1137159" y="2163283"/>
                    <a:pt x="1124538" y="2154375"/>
                    <a:pt x="1110433" y="2146950"/>
                  </a:cubicBezTo>
                  <a:cubicBezTo>
                    <a:pt x="1090387" y="2136557"/>
                    <a:pt x="1067372" y="2137299"/>
                    <a:pt x="1045100" y="2136557"/>
                  </a:cubicBezTo>
                  <a:lnTo>
                    <a:pt x="460819" y="2117997"/>
                  </a:lnTo>
                  <a:close/>
                  <a:moveTo>
                    <a:pt x="425926" y="2063800"/>
                  </a:moveTo>
                  <a:cubicBezTo>
                    <a:pt x="438546" y="2064543"/>
                    <a:pt x="451910" y="2064543"/>
                    <a:pt x="465274" y="2065285"/>
                  </a:cubicBezTo>
                  <a:cubicBezTo>
                    <a:pt x="479379" y="2066770"/>
                    <a:pt x="493485" y="2066770"/>
                    <a:pt x="506849" y="2066770"/>
                  </a:cubicBezTo>
                  <a:lnTo>
                    <a:pt x="526151" y="2066770"/>
                  </a:lnTo>
                  <a:lnTo>
                    <a:pt x="1096326" y="2083845"/>
                  </a:lnTo>
                  <a:cubicBezTo>
                    <a:pt x="1109690" y="2090528"/>
                    <a:pt x="1123796" y="2089785"/>
                    <a:pt x="1137159" y="2097209"/>
                  </a:cubicBezTo>
                  <a:cubicBezTo>
                    <a:pt x="1172795" y="2117254"/>
                    <a:pt x="1195810" y="2143981"/>
                    <a:pt x="1192840" y="2187041"/>
                  </a:cubicBezTo>
                  <a:cubicBezTo>
                    <a:pt x="1190613" y="2229358"/>
                    <a:pt x="1164628" y="2253116"/>
                    <a:pt x="1128251" y="2267964"/>
                  </a:cubicBezTo>
                  <a:cubicBezTo>
                    <a:pt x="1118599" y="2272419"/>
                    <a:pt x="1108205" y="2273904"/>
                    <a:pt x="1097811" y="2276131"/>
                  </a:cubicBezTo>
                  <a:cubicBezTo>
                    <a:pt x="1078508" y="2276131"/>
                    <a:pt x="492000" y="2253116"/>
                    <a:pt x="443001" y="2256828"/>
                  </a:cubicBezTo>
                  <a:cubicBezTo>
                    <a:pt x="366532" y="2253858"/>
                    <a:pt x="313078" y="2187784"/>
                    <a:pt x="338320" y="2126163"/>
                  </a:cubicBezTo>
                  <a:cubicBezTo>
                    <a:pt x="353911" y="2088299"/>
                    <a:pt x="386577" y="2070482"/>
                    <a:pt x="425926" y="2063800"/>
                  </a:cubicBezTo>
                  <a:close/>
                  <a:moveTo>
                    <a:pt x="446713" y="1916802"/>
                  </a:moveTo>
                  <a:cubicBezTo>
                    <a:pt x="426668" y="1916059"/>
                    <a:pt x="407365" y="1919029"/>
                    <a:pt x="390289" y="1927939"/>
                  </a:cubicBezTo>
                  <a:cubicBezTo>
                    <a:pt x="364305" y="1941302"/>
                    <a:pt x="363563" y="1966543"/>
                    <a:pt x="388062" y="1982877"/>
                  </a:cubicBezTo>
                  <a:cubicBezTo>
                    <a:pt x="404395" y="1992528"/>
                    <a:pt x="421471" y="1996241"/>
                    <a:pt x="440773" y="1996983"/>
                  </a:cubicBezTo>
                  <a:lnTo>
                    <a:pt x="1098555" y="2018513"/>
                  </a:lnTo>
                  <a:cubicBezTo>
                    <a:pt x="1116372" y="2019255"/>
                    <a:pt x="1133448" y="2017029"/>
                    <a:pt x="1149038" y="2008119"/>
                  </a:cubicBezTo>
                  <a:cubicBezTo>
                    <a:pt x="1176507" y="1993271"/>
                    <a:pt x="1177992" y="1969513"/>
                    <a:pt x="1151266" y="1952438"/>
                  </a:cubicBezTo>
                  <a:cubicBezTo>
                    <a:pt x="1135674" y="1942787"/>
                    <a:pt x="1117115" y="1938332"/>
                    <a:pt x="1098555" y="1937590"/>
                  </a:cubicBezTo>
                  <a:lnTo>
                    <a:pt x="446713" y="1916802"/>
                  </a:lnTo>
                  <a:close/>
                  <a:moveTo>
                    <a:pt x="523923" y="192914"/>
                  </a:moveTo>
                  <a:cubicBezTo>
                    <a:pt x="480864" y="222610"/>
                    <a:pt x="443743" y="246368"/>
                    <a:pt x="408107" y="273095"/>
                  </a:cubicBezTo>
                  <a:cubicBezTo>
                    <a:pt x="311592" y="348079"/>
                    <a:pt x="229927" y="436426"/>
                    <a:pt x="183898" y="552985"/>
                  </a:cubicBezTo>
                  <a:cubicBezTo>
                    <a:pt x="149004" y="639105"/>
                    <a:pt x="140095" y="728938"/>
                    <a:pt x="150488" y="820997"/>
                  </a:cubicBezTo>
                  <a:cubicBezTo>
                    <a:pt x="163110" y="935329"/>
                    <a:pt x="194291" y="1044464"/>
                    <a:pt x="244033" y="1149145"/>
                  </a:cubicBezTo>
                  <a:cubicBezTo>
                    <a:pt x="244775" y="1149887"/>
                    <a:pt x="243290" y="1152114"/>
                    <a:pt x="242548" y="1156569"/>
                  </a:cubicBezTo>
                  <a:cubicBezTo>
                    <a:pt x="201715" y="1091237"/>
                    <a:pt x="174988" y="1022191"/>
                    <a:pt x="154200" y="950920"/>
                  </a:cubicBezTo>
                  <a:cubicBezTo>
                    <a:pt x="125989" y="852179"/>
                    <a:pt x="115595" y="751210"/>
                    <a:pt x="131186" y="648757"/>
                  </a:cubicBezTo>
                  <a:cubicBezTo>
                    <a:pt x="142322" y="573773"/>
                    <a:pt x="173503" y="506213"/>
                    <a:pt x="215821" y="443851"/>
                  </a:cubicBezTo>
                  <a:cubicBezTo>
                    <a:pt x="288578" y="336943"/>
                    <a:pt x="387319" y="260474"/>
                    <a:pt x="500165" y="201081"/>
                  </a:cubicBezTo>
                  <a:cubicBezTo>
                    <a:pt x="505363" y="198111"/>
                    <a:pt x="510560" y="197369"/>
                    <a:pt x="523923" y="192914"/>
                  </a:cubicBezTo>
                  <a:close/>
                  <a:moveTo>
                    <a:pt x="800630" y="46764"/>
                  </a:moveTo>
                  <a:cubicBezTo>
                    <a:pt x="771780" y="44996"/>
                    <a:pt x="742769" y="45142"/>
                    <a:pt x="713588" y="47343"/>
                  </a:cubicBezTo>
                  <a:cubicBezTo>
                    <a:pt x="674681" y="50278"/>
                    <a:pt x="635472" y="56866"/>
                    <a:pt x="595938" y="67446"/>
                  </a:cubicBezTo>
                  <a:cubicBezTo>
                    <a:pt x="425183" y="112734"/>
                    <a:pt x="287836" y="210732"/>
                    <a:pt x="175732" y="344366"/>
                  </a:cubicBezTo>
                  <a:cubicBezTo>
                    <a:pt x="100748" y="434199"/>
                    <a:pt x="62142" y="540364"/>
                    <a:pt x="49521" y="655438"/>
                  </a:cubicBezTo>
                  <a:cubicBezTo>
                    <a:pt x="32446" y="815058"/>
                    <a:pt x="71793" y="965026"/>
                    <a:pt x="137126" y="1109796"/>
                  </a:cubicBezTo>
                  <a:cubicBezTo>
                    <a:pt x="182413" y="1210023"/>
                    <a:pt x="249230" y="1296886"/>
                    <a:pt x="310109" y="1387460"/>
                  </a:cubicBezTo>
                  <a:cubicBezTo>
                    <a:pt x="373956" y="1482489"/>
                    <a:pt x="427410" y="1581972"/>
                    <a:pt x="440773" y="1695562"/>
                  </a:cubicBezTo>
                  <a:cubicBezTo>
                    <a:pt x="445228" y="1727486"/>
                    <a:pt x="454138" y="1759410"/>
                    <a:pt x="460819" y="1792076"/>
                  </a:cubicBezTo>
                  <a:cubicBezTo>
                    <a:pt x="464531" y="1810636"/>
                    <a:pt x="462764" y="1817754"/>
                    <a:pt x="492743" y="1817318"/>
                  </a:cubicBezTo>
                  <a:cubicBezTo>
                    <a:pt x="593727" y="1815849"/>
                    <a:pt x="965662" y="1836373"/>
                    <a:pt x="1065146" y="1836621"/>
                  </a:cubicBezTo>
                  <a:cubicBezTo>
                    <a:pt x="1079251" y="1838106"/>
                    <a:pt x="1085190" y="1832167"/>
                    <a:pt x="1089645" y="1818803"/>
                  </a:cubicBezTo>
                  <a:cubicBezTo>
                    <a:pt x="1103008" y="1776485"/>
                    <a:pt x="1111175" y="1731941"/>
                    <a:pt x="1116372" y="1688138"/>
                  </a:cubicBezTo>
                  <a:cubicBezTo>
                    <a:pt x="1132705" y="1550791"/>
                    <a:pt x="1179477" y="1427550"/>
                    <a:pt x="1268567" y="1319900"/>
                  </a:cubicBezTo>
                  <a:cubicBezTo>
                    <a:pt x="1307915" y="1271643"/>
                    <a:pt x="1343551" y="1219674"/>
                    <a:pt x="1376960" y="1166220"/>
                  </a:cubicBezTo>
                  <a:cubicBezTo>
                    <a:pt x="1425217" y="1089752"/>
                    <a:pt x="1448232" y="1002889"/>
                    <a:pt x="1468276" y="916026"/>
                  </a:cubicBezTo>
                  <a:cubicBezTo>
                    <a:pt x="1493519" y="809861"/>
                    <a:pt x="1500201" y="703696"/>
                    <a:pt x="1468276" y="599015"/>
                  </a:cubicBezTo>
                  <a:cubicBezTo>
                    <a:pt x="1401459" y="377775"/>
                    <a:pt x="1275248" y="204792"/>
                    <a:pt x="1056236" y="110506"/>
                  </a:cubicBezTo>
                  <a:cubicBezTo>
                    <a:pt x="972297" y="74592"/>
                    <a:pt x="887183" y="52067"/>
                    <a:pt x="800630" y="46764"/>
                  </a:cubicBezTo>
                  <a:close/>
                  <a:moveTo>
                    <a:pt x="794163" y="814"/>
                  </a:moveTo>
                  <a:cubicBezTo>
                    <a:pt x="875086" y="4712"/>
                    <a:pt x="955638" y="22530"/>
                    <a:pt x="1036191" y="52598"/>
                  </a:cubicBezTo>
                  <a:cubicBezTo>
                    <a:pt x="1275248" y="140945"/>
                    <a:pt x="1421504" y="317640"/>
                    <a:pt x="1503912" y="551500"/>
                  </a:cubicBezTo>
                  <a:cubicBezTo>
                    <a:pt x="1544745" y="668802"/>
                    <a:pt x="1545488" y="789816"/>
                    <a:pt x="1518761" y="910830"/>
                  </a:cubicBezTo>
                  <a:cubicBezTo>
                    <a:pt x="1492034" y="1032586"/>
                    <a:pt x="1457140" y="1149887"/>
                    <a:pt x="1377702" y="1250855"/>
                  </a:cubicBezTo>
                  <a:cubicBezTo>
                    <a:pt x="1337612" y="1300597"/>
                    <a:pt x="1301233" y="1354051"/>
                    <a:pt x="1264855" y="1406020"/>
                  </a:cubicBezTo>
                  <a:cubicBezTo>
                    <a:pt x="1203977" y="1492140"/>
                    <a:pt x="1177250" y="1590882"/>
                    <a:pt x="1163144" y="1694078"/>
                  </a:cubicBezTo>
                  <a:cubicBezTo>
                    <a:pt x="1154235" y="1756440"/>
                    <a:pt x="1146811" y="1819546"/>
                    <a:pt x="1115630" y="1876711"/>
                  </a:cubicBezTo>
                  <a:cubicBezTo>
                    <a:pt x="1125281" y="1884878"/>
                    <a:pt x="1138644" y="1884136"/>
                    <a:pt x="1149781" y="1887848"/>
                  </a:cubicBezTo>
                  <a:cubicBezTo>
                    <a:pt x="1203235" y="1904923"/>
                    <a:pt x="1235158" y="1945757"/>
                    <a:pt x="1229961" y="1991044"/>
                  </a:cubicBezTo>
                  <a:cubicBezTo>
                    <a:pt x="1224022" y="2034846"/>
                    <a:pt x="1177992" y="2073451"/>
                    <a:pt x="1126023" y="2077164"/>
                  </a:cubicBezTo>
                  <a:cubicBezTo>
                    <a:pt x="1117857" y="2077906"/>
                    <a:pt x="1108948" y="2077906"/>
                    <a:pt x="1100038" y="2077906"/>
                  </a:cubicBezTo>
                  <a:cubicBezTo>
                    <a:pt x="1038418" y="2074936"/>
                    <a:pt x="496455" y="2056376"/>
                    <a:pt x="423698" y="2054891"/>
                  </a:cubicBezTo>
                  <a:cubicBezTo>
                    <a:pt x="403653" y="2055633"/>
                    <a:pt x="385093" y="2048210"/>
                    <a:pt x="368017" y="2039300"/>
                  </a:cubicBezTo>
                  <a:cubicBezTo>
                    <a:pt x="333866" y="2020740"/>
                    <a:pt x="309366" y="1994013"/>
                    <a:pt x="311594" y="1951695"/>
                  </a:cubicBezTo>
                  <a:cubicBezTo>
                    <a:pt x="314565" y="1907151"/>
                    <a:pt x="344260" y="1882651"/>
                    <a:pt x="382123" y="1867803"/>
                  </a:cubicBezTo>
                  <a:cubicBezTo>
                    <a:pt x="397714" y="1861121"/>
                    <a:pt x="415532" y="1858893"/>
                    <a:pt x="434092" y="1854439"/>
                  </a:cubicBezTo>
                  <a:cubicBezTo>
                    <a:pt x="408107" y="1790591"/>
                    <a:pt x="400684" y="1722289"/>
                    <a:pt x="387320" y="1655472"/>
                  </a:cubicBezTo>
                  <a:cubicBezTo>
                    <a:pt x="372471" y="1584200"/>
                    <a:pt x="337578" y="1521837"/>
                    <a:pt x="301199" y="1459474"/>
                  </a:cubicBezTo>
                  <a:cubicBezTo>
                    <a:pt x="251458" y="1374096"/>
                    <a:pt x="185383" y="1299855"/>
                    <a:pt x="137869" y="1212992"/>
                  </a:cubicBezTo>
                  <a:cubicBezTo>
                    <a:pt x="44324" y="1041494"/>
                    <a:pt x="-13585" y="861830"/>
                    <a:pt x="2748" y="664348"/>
                  </a:cubicBezTo>
                  <a:cubicBezTo>
                    <a:pt x="13885" y="531456"/>
                    <a:pt x="57687" y="409699"/>
                    <a:pt x="145292" y="308730"/>
                  </a:cubicBezTo>
                  <a:cubicBezTo>
                    <a:pt x="254428" y="180293"/>
                    <a:pt x="387320" y="83779"/>
                    <a:pt x="549909" y="32552"/>
                  </a:cubicBezTo>
                  <a:cubicBezTo>
                    <a:pt x="631946" y="6939"/>
                    <a:pt x="713240" y="-3084"/>
                    <a:pt x="794163" y="814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E7F029-00F7-4635-850A-DF967B355FCC}"/>
                </a:ext>
              </a:extLst>
            </p:cNvPr>
            <p:cNvSpPr/>
            <p:nvPr/>
          </p:nvSpPr>
          <p:spPr>
            <a:xfrm rot="628173">
              <a:off x="1123596" y="3654235"/>
              <a:ext cx="804614" cy="1101019"/>
            </a:xfrm>
            <a:custGeom>
              <a:avLst/>
              <a:gdLst>
                <a:gd name="connsiteX0" fmla="*/ 72231 w 937061"/>
                <a:gd name="connsiteY0" fmla="*/ 508194 h 1282256"/>
                <a:gd name="connsiteX1" fmla="*/ 139689 w 937061"/>
                <a:gd name="connsiteY1" fmla="*/ 559080 h 1282256"/>
                <a:gd name="connsiteX2" fmla="*/ 137581 w 937061"/>
                <a:gd name="connsiteY2" fmla="*/ 579636 h 1282256"/>
                <a:gd name="connsiteX3" fmla="*/ 173595 w 937061"/>
                <a:gd name="connsiteY3" fmla="*/ 561778 h 1282256"/>
                <a:gd name="connsiteX4" fmla="*/ 235622 w 937061"/>
                <a:gd name="connsiteY4" fmla="*/ 562333 h 1282256"/>
                <a:gd name="connsiteX5" fmla="*/ 265212 w 937061"/>
                <a:gd name="connsiteY5" fmla="*/ 596791 h 1282256"/>
                <a:gd name="connsiteX6" fmla="*/ 264188 w 937061"/>
                <a:gd name="connsiteY6" fmla="*/ 602277 h 1282256"/>
                <a:gd name="connsiteX7" fmla="*/ 251467 w 937061"/>
                <a:gd name="connsiteY7" fmla="*/ 657997 h 1282256"/>
                <a:gd name="connsiteX8" fmla="*/ 248802 w 937061"/>
                <a:gd name="connsiteY8" fmla="*/ 665620 h 1282256"/>
                <a:gd name="connsiteX9" fmla="*/ 226702 w 937061"/>
                <a:gd name="connsiteY9" fmla="*/ 731221 h 1282256"/>
                <a:gd name="connsiteX10" fmla="*/ 292287 w 937061"/>
                <a:gd name="connsiteY10" fmla="*/ 797322 h 1282256"/>
                <a:gd name="connsiteX11" fmla="*/ 318540 w 937061"/>
                <a:gd name="connsiteY11" fmla="*/ 799397 h 1282256"/>
                <a:gd name="connsiteX12" fmla="*/ 386587 w 937061"/>
                <a:gd name="connsiteY12" fmla="*/ 855674 h 1282256"/>
                <a:gd name="connsiteX13" fmla="*/ 391213 w 937061"/>
                <a:gd name="connsiteY13" fmla="*/ 832209 h 1282256"/>
                <a:gd name="connsiteX14" fmla="*/ 339010 w 937061"/>
                <a:gd name="connsiteY14" fmla="*/ 777893 h 1282256"/>
                <a:gd name="connsiteX15" fmla="*/ 374294 w 937061"/>
                <a:gd name="connsiteY15" fmla="*/ 724114 h 1282256"/>
                <a:gd name="connsiteX16" fmla="*/ 365526 w 937061"/>
                <a:gd name="connsiteY16" fmla="*/ 703124 h 1282256"/>
                <a:gd name="connsiteX17" fmla="*/ 314275 w 937061"/>
                <a:gd name="connsiteY17" fmla="*/ 774111 h 1282256"/>
                <a:gd name="connsiteX18" fmla="*/ 255752 w 937061"/>
                <a:gd name="connsiteY18" fmla="*/ 746224 h 1282256"/>
                <a:gd name="connsiteX19" fmla="*/ 257804 w 937061"/>
                <a:gd name="connsiteY19" fmla="*/ 700011 h 1282256"/>
                <a:gd name="connsiteX20" fmla="*/ 281358 w 937061"/>
                <a:gd name="connsiteY20" fmla="*/ 666529 h 1282256"/>
                <a:gd name="connsiteX21" fmla="*/ 276069 w 937061"/>
                <a:gd name="connsiteY21" fmla="*/ 646729 h 1282256"/>
                <a:gd name="connsiteX22" fmla="*/ 315725 w 937061"/>
                <a:gd name="connsiteY22" fmla="*/ 605586 h 1282256"/>
                <a:gd name="connsiteX23" fmla="*/ 348811 w 937061"/>
                <a:gd name="connsiteY23" fmla="*/ 615972 h 1282256"/>
                <a:gd name="connsiteX24" fmla="*/ 355707 w 937061"/>
                <a:gd name="connsiteY24" fmla="*/ 609198 h 1282256"/>
                <a:gd name="connsiteX25" fmla="*/ 423989 w 937061"/>
                <a:gd name="connsiteY25" fmla="*/ 603914 h 1282256"/>
                <a:gd name="connsiteX26" fmla="*/ 462978 w 937061"/>
                <a:gd name="connsiteY26" fmla="*/ 667189 h 1282256"/>
                <a:gd name="connsiteX27" fmla="*/ 447498 w 937061"/>
                <a:gd name="connsiteY27" fmla="*/ 742160 h 1282256"/>
                <a:gd name="connsiteX28" fmla="*/ 444272 w 937061"/>
                <a:gd name="connsiteY28" fmla="*/ 747849 h 1282256"/>
                <a:gd name="connsiteX29" fmla="*/ 468977 w 937061"/>
                <a:gd name="connsiteY29" fmla="*/ 772413 h 1282256"/>
                <a:gd name="connsiteX30" fmla="*/ 495847 w 937061"/>
                <a:gd name="connsiteY30" fmla="*/ 863799 h 1282256"/>
                <a:gd name="connsiteX31" fmla="*/ 444271 w 937061"/>
                <a:gd name="connsiteY31" fmla="*/ 922014 h 1282256"/>
                <a:gd name="connsiteX32" fmla="*/ 431747 w 937061"/>
                <a:gd name="connsiteY32" fmla="*/ 921551 h 1282256"/>
                <a:gd name="connsiteX33" fmla="*/ 442410 w 937061"/>
                <a:gd name="connsiteY33" fmla="*/ 937592 h 1282256"/>
                <a:gd name="connsiteX34" fmla="*/ 543619 w 937061"/>
                <a:gd name="connsiteY34" fmla="*/ 1186492 h 1282256"/>
                <a:gd name="connsiteX35" fmla="*/ 566594 w 937061"/>
                <a:gd name="connsiteY35" fmla="*/ 1273228 h 1282256"/>
                <a:gd name="connsiteX36" fmla="*/ 531195 w 937061"/>
                <a:gd name="connsiteY36" fmla="*/ 1282256 h 1282256"/>
                <a:gd name="connsiteX37" fmla="*/ 510987 w 937061"/>
                <a:gd name="connsiteY37" fmla="*/ 1183176 h 1282256"/>
                <a:gd name="connsiteX38" fmla="*/ 419465 w 937061"/>
                <a:gd name="connsiteY38" fmla="*/ 965735 h 1282256"/>
                <a:gd name="connsiteX39" fmla="*/ 380666 w 937061"/>
                <a:gd name="connsiteY39" fmla="*/ 911088 h 1282256"/>
                <a:gd name="connsiteX40" fmla="*/ 370913 w 937061"/>
                <a:gd name="connsiteY40" fmla="*/ 906441 h 1282256"/>
                <a:gd name="connsiteX41" fmla="*/ 360466 w 937061"/>
                <a:gd name="connsiteY41" fmla="*/ 906130 h 1282256"/>
                <a:gd name="connsiteX42" fmla="*/ 314518 w 937061"/>
                <a:gd name="connsiteY42" fmla="*/ 920936 h 1282256"/>
                <a:gd name="connsiteX43" fmla="*/ 256927 w 937061"/>
                <a:gd name="connsiteY43" fmla="*/ 880449 h 1282256"/>
                <a:gd name="connsiteX44" fmla="*/ 248732 w 937061"/>
                <a:gd name="connsiteY44" fmla="*/ 847130 h 1282256"/>
                <a:gd name="connsiteX45" fmla="*/ 247889 w 937061"/>
                <a:gd name="connsiteY45" fmla="*/ 840361 h 1282256"/>
                <a:gd name="connsiteX46" fmla="*/ 220304 w 937061"/>
                <a:gd name="connsiteY46" fmla="*/ 848717 h 1282256"/>
                <a:gd name="connsiteX47" fmla="*/ 136302 w 937061"/>
                <a:gd name="connsiteY47" fmla="*/ 795389 h 1282256"/>
                <a:gd name="connsiteX48" fmla="*/ 132240 w 937061"/>
                <a:gd name="connsiteY48" fmla="*/ 772306 h 1282256"/>
                <a:gd name="connsiteX49" fmla="*/ 132030 w 937061"/>
                <a:gd name="connsiteY49" fmla="*/ 749123 h 1282256"/>
                <a:gd name="connsiteX50" fmla="*/ 118944 w 937061"/>
                <a:gd name="connsiteY50" fmla="*/ 746653 h 1282256"/>
                <a:gd name="connsiteX51" fmla="*/ 28110 w 937061"/>
                <a:gd name="connsiteY51" fmla="*/ 666272 h 1282256"/>
                <a:gd name="connsiteX52" fmla="*/ 18430 w 937061"/>
                <a:gd name="connsiteY52" fmla="*/ 570895 h 1282256"/>
                <a:gd name="connsiteX53" fmla="*/ 72231 w 937061"/>
                <a:gd name="connsiteY53" fmla="*/ 508194 h 1282256"/>
                <a:gd name="connsiteX54" fmla="*/ 828778 w 937061"/>
                <a:gd name="connsiteY54" fmla="*/ 368188 h 1282256"/>
                <a:gd name="connsiteX55" fmla="*/ 903402 w 937061"/>
                <a:gd name="connsiteY55" fmla="*/ 393916 h 1282256"/>
                <a:gd name="connsiteX56" fmla="*/ 921670 w 937061"/>
                <a:gd name="connsiteY56" fmla="*/ 560021 h 1282256"/>
                <a:gd name="connsiteX57" fmla="*/ 873673 w 937061"/>
                <a:gd name="connsiteY57" fmla="*/ 610037 h 1282256"/>
                <a:gd name="connsiteX58" fmla="*/ 870382 w 937061"/>
                <a:gd name="connsiteY58" fmla="*/ 612071 h 1282256"/>
                <a:gd name="connsiteX59" fmla="*/ 881183 w 937061"/>
                <a:gd name="connsiteY59" fmla="*/ 655093 h 1282256"/>
                <a:gd name="connsiteX60" fmla="*/ 811085 w 937061"/>
                <a:gd name="connsiteY60" fmla="*/ 738732 h 1282256"/>
                <a:gd name="connsiteX61" fmla="*/ 793636 w 937061"/>
                <a:gd name="connsiteY61" fmla="*/ 739105 h 1282256"/>
                <a:gd name="connsiteX62" fmla="*/ 799023 w 937061"/>
                <a:gd name="connsiteY62" fmla="*/ 768256 h 1282256"/>
                <a:gd name="connsiteX63" fmla="*/ 794668 w 937061"/>
                <a:gd name="connsiteY63" fmla="*/ 805320 h 1282256"/>
                <a:gd name="connsiteX64" fmla="*/ 736637 w 937061"/>
                <a:gd name="connsiteY64" fmla="*/ 842933 h 1282256"/>
                <a:gd name="connsiteX65" fmla="*/ 711441 w 937061"/>
                <a:gd name="connsiteY65" fmla="*/ 841070 h 1282256"/>
                <a:gd name="connsiteX66" fmla="*/ 702708 w 937061"/>
                <a:gd name="connsiteY66" fmla="*/ 844516 h 1282256"/>
                <a:gd name="connsiteX67" fmla="*/ 683025 w 937061"/>
                <a:gd name="connsiteY67" fmla="*/ 866563 h 1282256"/>
                <a:gd name="connsiteX68" fmla="*/ 657843 w 937061"/>
                <a:gd name="connsiteY68" fmla="*/ 881435 h 1282256"/>
                <a:gd name="connsiteX69" fmla="*/ 694319 w 937061"/>
                <a:gd name="connsiteY69" fmla="*/ 1016214 h 1282256"/>
                <a:gd name="connsiteX70" fmla="*/ 713201 w 937061"/>
                <a:gd name="connsiteY70" fmla="*/ 1156998 h 1282256"/>
                <a:gd name="connsiteX71" fmla="*/ 720960 w 937061"/>
                <a:gd name="connsiteY71" fmla="*/ 1258622 h 1282256"/>
                <a:gd name="connsiteX72" fmla="*/ 679557 w 937061"/>
                <a:gd name="connsiteY72" fmla="*/ 1261399 h 1282256"/>
                <a:gd name="connsiteX73" fmla="*/ 677437 w 937061"/>
                <a:gd name="connsiteY73" fmla="*/ 1146560 h 1282256"/>
                <a:gd name="connsiteX74" fmla="*/ 658812 w 937061"/>
                <a:gd name="connsiteY74" fmla="*/ 1013559 h 1282256"/>
                <a:gd name="connsiteX75" fmla="*/ 620096 w 937061"/>
                <a:gd name="connsiteY75" fmla="*/ 884815 h 1282256"/>
                <a:gd name="connsiteX76" fmla="*/ 617487 w 937061"/>
                <a:gd name="connsiteY76" fmla="*/ 885041 h 1282256"/>
                <a:gd name="connsiteX77" fmla="*/ 582656 w 937061"/>
                <a:gd name="connsiteY77" fmla="*/ 865072 h 1282256"/>
                <a:gd name="connsiteX78" fmla="*/ 558217 w 937061"/>
                <a:gd name="connsiteY78" fmla="*/ 771403 h 1282256"/>
                <a:gd name="connsiteX79" fmla="*/ 575867 w 937061"/>
                <a:gd name="connsiteY79" fmla="*/ 722513 h 1282256"/>
                <a:gd name="connsiteX80" fmla="*/ 560670 w 937061"/>
                <a:gd name="connsiteY80" fmla="*/ 708618 h 1282256"/>
                <a:gd name="connsiteX81" fmla="*/ 534291 w 937061"/>
                <a:gd name="connsiteY81" fmla="*/ 600031 h 1282256"/>
                <a:gd name="connsiteX82" fmla="*/ 572231 w 937061"/>
                <a:gd name="connsiteY82" fmla="*/ 560631 h 1282256"/>
                <a:gd name="connsiteX83" fmla="*/ 603475 w 937061"/>
                <a:gd name="connsiteY83" fmla="*/ 559950 h 1282256"/>
                <a:gd name="connsiteX84" fmla="*/ 618559 w 937061"/>
                <a:gd name="connsiteY84" fmla="*/ 565514 h 1282256"/>
                <a:gd name="connsiteX85" fmla="*/ 649454 w 937061"/>
                <a:gd name="connsiteY85" fmla="*/ 543101 h 1282256"/>
                <a:gd name="connsiteX86" fmla="*/ 697970 w 937061"/>
                <a:gd name="connsiteY86" fmla="*/ 567543 h 1282256"/>
                <a:gd name="connsiteX87" fmla="*/ 700456 w 937061"/>
                <a:gd name="connsiteY87" fmla="*/ 590917 h 1282256"/>
                <a:gd name="connsiteX88" fmla="*/ 720550 w 937061"/>
                <a:gd name="connsiteY88" fmla="*/ 600445 h 1282256"/>
                <a:gd name="connsiteX89" fmla="*/ 751604 w 937061"/>
                <a:gd name="connsiteY89" fmla="*/ 639520 h 1282256"/>
                <a:gd name="connsiteX90" fmla="*/ 738347 w 937061"/>
                <a:gd name="connsiteY90" fmla="*/ 683525 h 1282256"/>
                <a:gd name="connsiteX91" fmla="*/ 707956 w 937061"/>
                <a:gd name="connsiteY91" fmla="*/ 700956 h 1282256"/>
                <a:gd name="connsiteX92" fmla="*/ 634896 w 937061"/>
                <a:gd name="connsiteY92" fmla="*/ 651717 h 1282256"/>
                <a:gd name="connsiteX93" fmla="*/ 633997 w 937061"/>
                <a:gd name="connsiteY93" fmla="*/ 675512 h 1282256"/>
                <a:gd name="connsiteX94" fmla="*/ 687058 w 937061"/>
                <a:gd name="connsiteY94" fmla="*/ 716835 h 1282256"/>
                <a:gd name="connsiteX95" fmla="*/ 656986 w 937061"/>
                <a:gd name="connsiteY95" fmla="*/ 782282 h 1282256"/>
                <a:gd name="connsiteX96" fmla="*/ 669532 w 937061"/>
                <a:gd name="connsiteY96" fmla="*/ 802778 h 1282256"/>
                <a:gd name="connsiteX97" fmla="*/ 712109 w 937061"/>
                <a:gd name="connsiteY97" fmla="*/ 736651 h 1282256"/>
                <a:gd name="connsiteX98" fmla="*/ 723692 w 937061"/>
                <a:gd name="connsiteY98" fmla="*/ 721066 h 1282256"/>
                <a:gd name="connsiteX99" fmla="*/ 776459 w 937061"/>
                <a:gd name="connsiteY99" fmla="*/ 653872 h 1282256"/>
                <a:gd name="connsiteX100" fmla="*/ 733368 w 937061"/>
                <a:gd name="connsiteY100" fmla="*/ 578317 h 1282256"/>
                <a:gd name="connsiteX101" fmla="*/ 723890 w 937061"/>
                <a:gd name="connsiteY101" fmla="*/ 565605 h 1282256"/>
                <a:gd name="connsiteX102" fmla="*/ 694098 w 937061"/>
                <a:gd name="connsiteY102" fmla="*/ 523444 h 1282256"/>
                <a:gd name="connsiteX103" fmla="*/ 690243 w 937061"/>
                <a:gd name="connsiteY103" fmla="*/ 515805 h 1282256"/>
                <a:gd name="connsiteX104" fmla="*/ 698774 w 937061"/>
                <a:gd name="connsiteY104" fmla="*/ 485914 h 1282256"/>
                <a:gd name="connsiteX105" fmla="*/ 755797 w 937061"/>
                <a:gd name="connsiteY105" fmla="*/ 452765 h 1282256"/>
                <a:gd name="connsiteX106" fmla="*/ 802978 w 937061"/>
                <a:gd name="connsiteY106" fmla="*/ 455658 h 1282256"/>
                <a:gd name="connsiteX107" fmla="*/ 792796 w 937061"/>
                <a:gd name="connsiteY107" fmla="*/ 434725 h 1282256"/>
                <a:gd name="connsiteX108" fmla="*/ 828778 w 937061"/>
                <a:gd name="connsiteY108" fmla="*/ 368188 h 1282256"/>
                <a:gd name="connsiteX109" fmla="*/ 80732 w 937061"/>
                <a:gd name="connsiteY109" fmla="*/ 236718 h 1282256"/>
                <a:gd name="connsiteX110" fmla="*/ 85733 w 937061"/>
                <a:gd name="connsiteY110" fmla="*/ 243941 h 1282256"/>
                <a:gd name="connsiteX111" fmla="*/ 165483 w 937061"/>
                <a:gd name="connsiteY111" fmla="*/ 295204 h 1282256"/>
                <a:gd name="connsiteX112" fmla="*/ 199590 w 937061"/>
                <a:gd name="connsiteY112" fmla="*/ 324345 h 1282256"/>
                <a:gd name="connsiteX113" fmla="*/ 183395 w 937061"/>
                <a:gd name="connsiteY113" fmla="*/ 381115 h 1282256"/>
                <a:gd name="connsiteX114" fmla="*/ 167577 w 937061"/>
                <a:gd name="connsiteY114" fmla="*/ 388113 h 1282256"/>
                <a:gd name="connsiteX115" fmla="*/ 179565 w 937061"/>
                <a:gd name="connsiteY115" fmla="*/ 401175 h 1282256"/>
                <a:gd name="connsiteX116" fmla="*/ 179992 w 937061"/>
                <a:gd name="connsiteY116" fmla="*/ 449781 h 1282256"/>
                <a:gd name="connsiteX117" fmla="*/ 108044 w 937061"/>
                <a:gd name="connsiteY117" fmla="*/ 482632 h 1282256"/>
                <a:gd name="connsiteX118" fmla="*/ 27201 w 937061"/>
                <a:gd name="connsiteY118" fmla="*/ 505923 h 1282256"/>
                <a:gd name="connsiteX119" fmla="*/ 570 w 937061"/>
                <a:gd name="connsiteY119" fmla="*/ 441177 h 1282256"/>
                <a:gd name="connsiteX120" fmla="*/ 70413 w 937061"/>
                <a:gd name="connsiteY120" fmla="*/ 361661 h 1282256"/>
                <a:gd name="connsiteX121" fmla="*/ 65724 w 937061"/>
                <a:gd name="connsiteY121" fmla="*/ 357231 h 1282256"/>
                <a:gd name="connsiteX122" fmla="*/ 36050 w 937061"/>
                <a:gd name="connsiteY122" fmla="*/ 293659 h 1282256"/>
                <a:gd name="connsiteX123" fmla="*/ 80732 w 937061"/>
                <a:gd name="connsiteY123" fmla="*/ 236718 h 1282256"/>
                <a:gd name="connsiteX124" fmla="*/ 734063 w 937061"/>
                <a:gd name="connsiteY124" fmla="*/ 115786 h 1282256"/>
                <a:gd name="connsiteX125" fmla="*/ 800039 w 937061"/>
                <a:gd name="connsiteY125" fmla="*/ 168575 h 1282256"/>
                <a:gd name="connsiteX126" fmla="*/ 790133 w 937061"/>
                <a:gd name="connsiteY126" fmla="*/ 225202 h 1282256"/>
                <a:gd name="connsiteX127" fmla="*/ 788636 w 937061"/>
                <a:gd name="connsiteY127" fmla="*/ 228126 h 1282256"/>
                <a:gd name="connsiteX128" fmla="*/ 788782 w 937061"/>
                <a:gd name="connsiteY128" fmla="*/ 228914 h 1282256"/>
                <a:gd name="connsiteX129" fmla="*/ 879477 w 937061"/>
                <a:gd name="connsiteY129" fmla="*/ 273265 h 1282256"/>
                <a:gd name="connsiteX130" fmla="*/ 880462 w 937061"/>
                <a:gd name="connsiteY130" fmla="*/ 348046 h 1282256"/>
                <a:gd name="connsiteX131" fmla="*/ 875371 w 937061"/>
                <a:gd name="connsiteY131" fmla="*/ 346949 h 1282256"/>
                <a:gd name="connsiteX132" fmla="*/ 802289 w 937061"/>
                <a:gd name="connsiteY132" fmla="*/ 352714 h 1282256"/>
                <a:gd name="connsiteX133" fmla="*/ 731227 w 937061"/>
                <a:gd name="connsiteY133" fmla="*/ 357290 h 1282256"/>
                <a:gd name="connsiteX134" fmla="*/ 699035 w 937061"/>
                <a:gd name="connsiteY134" fmla="*/ 320868 h 1282256"/>
                <a:gd name="connsiteX135" fmla="*/ 705546 w 937061"/>
                <a:gd name="connsiteY135" fmla="*/ 292165 h 1282256"/>
                <a:gd name="connsiteX136" fmla="*/ 707611 w 937061"/>
                <a:gd name="connsiteY136" fmla="*/ 287913 h 1282256"/>
                <a:gd name="connsiteX137" fmla="*/ 691898 w 937061"/>
                <a:gd name="connsiteY137" fmla="*/ 287761 h 1282256"/>
                <a:gd name="connsiteX138" fmla="*/ 656836 w 937061"/>
                <a:gd name="connsiteY138" fmla="*/ 256759 h 1282256"/>
                <a:gd name="connsiteX139" fmla="*/ 657076 w 937061"/>
                <a:gd name="connsiteY139" fmla="*/ 221678 h 1282256"/>
                <a:gd name="connsiteX140" fmla="*/ 672162 w 937061"/>
                <a:gd name="connsiteY140" fmla="*/ 203002 h 1282256"/>
                <a:gd name="connsiteX141" fmla="*/ 732996 w 937061"/>
                <a:gd name="connsiteY141" fmla="*/ 118834 h 1282256"/>
                <a:gd name="connsiteX142" fmla="*/ 734063 w 937061"/>
                <a:gd name="connsiteY142" fmla="*/ 115786 h 1282256"/>
                <a:gd name="connsiteX143" fmla="*/ 234805 w 937061"/>
                <a:gd name="connsiteY143" fmla="*/ 54681 h 1282256"/>
                <a:gd name="connsiteX144" fmla="*/ 265378 w 937061"/>
                <a:gd name="connsiteY144" fmla="*/ 49820 h 1282256"/>
                <a:gd name="connsiteX145" fmla="*/ 314937 w 937061"/>
                <a:gd name="connsiteY145" fmla="*/ 75496 h 1282256"/>
                <a:gd name="connsiteX146" fmla="*/ 345601 w 937061"/>
                <a:gd name="connsiteY146" fmla="*/ 197347 h 1282256"/>
                <a:gd name="connsiteX147" fmla="*/ 334083 w 937061"/>
                <a:gd name="connsiteY147" fmla="*/ 235327 h 1282256"/>
                <a:gd name="connsiteX148" fmla="*/ 353353 w 937061"/>
                <a:gd name="connsiteY148" fmla="*/ 413468 h 1282256"/>
                <a:gd name="connsiteX149" fmla="*/ 418223 w 937061"/>
                <a:gd name="connsiteY149" fmla="*/ 498850 h 1282256"/>
                <a:gd name="connsiteX150" fmla="*/ 414075 w 937061"/>
                <a:gd name="connsiteY150" fmla="*/ 570097 h 1282256"/>
                <a:gd name="connsiteX151" fmla="*/ 374791 w 937061"/>
                <a:gd name="connsiteY151" fmla="*/ 572468 h 1282256"/>
                <a:gd name="connsiteX152" fmla="*/ 347212 w 937061"/>
                <a:gd name="connsiteY152" fmla="*/ 583064 h 1282256"/>
                <a:gd name="connsiteX153" fmla="*/ 340945 w 937061"/>
                <a:gd name="connsiteY153" fmla="*/ 584425 h 1282256"/>
                <a:gd name="connsiteX154" fmla="*/ 286621 w 937061"/>
                <a:gd name="connsiteY154" fmla="*/ 583668 h 1282256"/>
                <a:gd name="connsiteX155" fmla="*/ 233948 w 937061"/>
                <a:gd name="connsiteY155" fmla="*/ 534531 h 1282256"/>
                <a:gd name="connsiteX156" fmla="*/ 162779 w 937061"/>
                <a:gd name="connsiteY156" fmla="*/ 538517 h 1282256"/>
                <a:gd name="connsiteX157" fmla="*/ 146371 w 937061"/>
                <a:gd name="connsiteY157" fmla="*/ 502641 h 1282256"/>
                <a:gd name="connsiteX158" fmla="*/ 196829 w 937061"/>
                <a:gd name="connsiteY158" fmla="*/ 467040 h 1282256"/>
                <a:gd name="connsiteX159" fmla="*/ 291634 w 937061"/>
                <a:gd name="connsiteY159" fmla="*/ 464187 h 1282256"/>
                <a:gd name="connsiteX160" fmla="*/ 339848 w 937061"/>
                <a:gd name="connsiteY160" fmla="*/ 495814 h 1282256"/>
                <a:gd name="connsiteX161" fmla="*/ 344709 w 937061"/>
                <a:gd name="connsiteY161" fmla="*/ 472509 h 1282256"/>
                <a:gd name="connsiteX162" fmla="*/ 302160 w 937061"/>
                <a:gd name="connsiteY162" fmla="*/ 429650 h 1282256"/>
                <a:gd name="connsiteX163" fmla="*/ 317151 w 937061"/>
                <a:gd name="connsiteY163" fmla="*/ 371880 h 1282256"/>
                <a:gd name="connsiteX164" fmla="*/ 300153 w 937061"/>
                <a:gd name="connsiteY164" fmla="*/ 354855 h 1282256"/>
                <a:gd name="connsiteX165" fmla="*/ 275979 w 937061"/>
                <a:gd name="connsiteY165" fmla="*/ 409229 h 1282256"/>
                <a:gd name="connsiteX166" fmla="*/ 278835 w 937061"/>
                <a:gd name="connsiteY166" fmla="*/ 436812 h 1282256"/>
                <a:gd name="connsiteX167" fmla="*/ 277330 w 937061"/>
                <a:gd name="connsiteY167" fmla="*/ 442997 h 1282256"/>
                <a:gd name="connsiteX168" fmla="*/ 211427 w 937061"/>
                <a:gd name="connsiteY168" fmla="*/ 446824 h 1282256"/>
                <a:gd name="connsiteX169" fmla="*/ 209401 w 937061"/>
                <a:gd name="connsiteY169" fmla="*/ 440273 h 1282256"/>
                <a:gd name="connsiteX170" fmla="*/ 206434 w 937061"/>
                <a:gd name="connsiteY170" fmla="*/ 398858 h 1282256"/>
                <a:gd name="connsiteX171" fmla="*/ 207223 w 937061"/>
                <a:gd name="connsiteY171" fmla="*/ 393213 h 1282256"/>
                <a:gd name="connsiteX172" fmla="*/ 213263 w 937061"/>
                <a:gd name="connsiteY172" fmla="*/ 300227 h 1282256"/>
                <a:gd name="connsiteX173" fmla="*/ 210849 w 937061"/>
                <a:gd name="connsiteY173" fmla="*/ 295987 h 1282256"/>
                <a:gd name="connsiteX174" fmla="*/ 230359 w 937061"/>
                <a:gd name="connsiteY174" fmla="*/ 289124 h 1282256"/>
                <a:gd name="connsiteX175" fmla="*/ 278448 w 937061"/>
                <a:gd name="connsiteY175" fmla="*/ 208737 h 1282256"/>
                <a:gd name="connsiteX176" fmla="*/ 283559 w 937061"/>
                <a:gd name="connsiteY176" fmla="*/ 197812 h 1282256"/>
                <a:gd name="connsiteX177" fmla="*/ 314933 w 937061"/>
                <a:gd name="connsiteY177" fmla="*/ 142718 h 1282256"/>
                <a:gd name="connsiteX178" fmla="*/ 291729 w 937061"/>
                <a:gd name="connsiteY178" fmla="*/ 141710 h 1282256"/>
                <a:gd name="connsiteX179" fmla="*/ 204653 w 937061"/>
                <a:gd name="connsiteY179" fmla="*/ 172059 h 1282256"/>
                <a:gd name="connsiteX180" fmla="*/ 190282 w 937061"/>
                <a:gd name="connsiteY180" fmla="*/ 190196 h 1282256"/>
                <a:gd name="connsiteX181" fmla="*/ 254302 w 937061"/>
                <a:gd name="connsiteY181" fmla="*/ 210348 h 1282256"/>
                <a:gd name="connsiteX182" fmla="*/ 206445 w 937061"/>
                <a:gd name="connsiteY182" fmla="*/ 272154 h 1282256"/>
                <a:gd name="connsiteX183" fmla="*/ 114462 w 937061"/>
                <a:gd name="connsiteY183" fmla="*/ 240670 h 1282256"/>
                <a:gd name="connsiteX184" fmla="*/ 120246 w 937061"/>
                <a:gd name="connsiteY184" fmla="*/ 146306 h 1282256"/>
                <a:gd name="connsiteX185" fmla="*/ 159117 w 937061"/>
                <a:gd name="connsiteY185" fmla="*/ 137290 h 1282256"/>
                <a:gd name="connsiteX186" fmla="*/ 166880 w 937061"/>
                <a:gd name="connsiteY186" fmla="*/ 133004 h 1282256"/>
                <a:gd name="connsiteX187" fmla="*/ 208914 w 937061"/>
                <a:gd name="connsiteY187" fmla="*/ 71662 h 1282256"/>
                <a:gd name="connsiteX188" fmla="*/ 234805 w 937061"/>
                <a:gd name="connsiteY188" fmla="*/ 54681 h 1282256"/>
                <a:gd name="connsiteX189" fmla="*/ 518054 w 937061"/>
                <a:gd name="connsiteY189" fmla="*/ 685 h 1282256"/>
                <a:gd name="connsiteX190" fmla="*/ 567481 w 937061"/>
                <a:gd name="connsiteY190" fmla="*/ 11310 h 1282256"/>
                <a:gd name="connsiteX191" fmla="*/ 617166 w 937061"/>
                <a:gd name="connsiteY191" fmla="*/ 49796 h 1282256"/>
                <a:gd name="connsiteX192" fmla="*/ 624803 w 937061"/>
                <a:gd name="connsiteY192" fmla="*/ 51439 h 1282256"/>
                <a:gd name="connsiteX193" fmla="*/ 685335 w 937061"/>
                <a:gd name="connsiteY193" fmla="*/ 54921 h 1282256"/>
                <a:gd name="connsiteX194" fmla="*/ 709531 w 937061"/>
                <a:gd name="connsiteY194" fmla="*/ 114208 h 1282256"/>
                <a:gd name="connsiteX195" fmla="*/ 661812 w 937061"/>
                <a:gd name="connsiteY195" fmla="*/ 180063 h 1282256"/>
                <a:gd name="connsiteX196" fmla="*/ 610202 w 937061"/>
                <a:gd name="connsiteY196" fmla="*/ 195099 h 1282256"/>
                <a:gd name="connsiteX197" fmla="*/ 562692 w 937061"/>
                <a:gd name="connsiteY197" fmla="*/ 152954 h 1282256"/>
                <a:gd name="connsiteX198" fmla="*/ 615624 w 937061"/>
                <a:gd name="connsiteY198" fmla="*/ 112005 h 1282256"/>
                <a:gd name="connsiteX199" fmla="*/ 594985 w 937061"/>
                <a:gd name="connsiteY199" fmla="*/ 99523 h 1282256"/>
                <a:gd name="connsiteX200" fmla="*/ 549403 w 937061"/>
                <a:gd name="connsiteY200" fmla="*/ 129539 h 1282256"/>
                <a:gd name="connsiteX201" fmla="*/ 503638 w 937061"/>
                <a:gd name="connsiteY201" fmla="*/ 102348 h 1282256"/>
                <a:gd name="connsiteX202" fmla="*/ 481968 w 937061"/>
                <a:gd name="connsiteY202" fmla="*/ 111852 h 1282256"/>
                <a:gd name="connsiteX203" fmla="*/ 529275 w 937061"/>
                <a:gd name="connsiteY203" fmla="*/ 151795 h 1282256"/>
                <a:gd name="connsiteX204" fmla="*/ 540380 w 937061"/>
                <a:gd name="connsiteY204" fmla="*/ 163391 h 1282256"/>
                <a:gd name="connsiteX205" fmla="*/ 586552 w 937061"/>
                <a:gd name="connsiteY205" fmla="*/ 213729 h 1282256"/>
                <a:gd name="connsiteX206" fmla="*/ 633128 w 937061"/>
                <a:gd name="connsiteY206" fmla="*/ 217751 h 1282256"/>
                <a:gd name="connsiteX207" fmla="*/ 631375 w 937061"/>
                <a:gd name="connsiteY207" fmla="*/ 243538 h 1282256"/>
                <a:gd name="connsiteX208" fmla="*/ 670400 w 937061"/>
                <a:gd name="connsiteY208" fmla="*/ 307011 h 1282256"/>
                <a:gd name="connsiteX209" fmla="*/ 674359 w 937061"/>
                <a:gd name="connsiteY209" fmla="*/ 313002 h 1282256"/>
                <a:gd name="connsiteX210" fmla="*/ 686366 w 937061"/>
                <a:gd name="connsiteY210" fmla="*/ 351523 h 1282256"/>
                <a:gd name="connsiteX211" fmla="*/ 686786 w 937061"/>
                <a:gd name="connsiteY211" fmla="*/ 360408 h 1282256"/>
                <a:gd name="connsiteX212" fmla="*/ 624276 w 937061"/>
                <a:gd name="connsiteY212" fmla="*/ 379293 h 1282256"/>
                <a:gd name="connsiteX213" fmla="*/ 620186 w 937061"/>
                <a:gd name="connsiteY213" fmla="*/ 371494 h 1282256"/>
                <a:gd name="connsiteX214" fmla="*/ 577039 w 937061"/>
                <a:gd name="connsiteY214" fmla="*/ 307763 h 1282256"/>
                <a:gd name="connsiteX215" fmla="*/ 571263 w 937061"/>
                <a:gd name="connsiteY215" fmla="*/ 305164 h 1282256"/>
                <a:gd name="connsiteX216" fmla="*/ 561472 w 937061"/>
                <a:gd name="connsiteY216" fmla="*/ 327139 h 1282256"/>
                <a:gd name="connsiteX217" fmla="*/ 596193 w 937061"/>
                <a:gd name="connsiteY217" fmla="*/ 376131 h 1282256"/>
                <a:gd name="connsiteX218" fmla="*/ 571697 w 937061"/>
                <a:gd name="connsiteY218" fmla="*/ 430972 h 1282256"/>
                <a:gd name="connsiteX219" fmla="*/ 584565 w 937061"/>
                <a:gd name="connsiteY219" fmla="*/ 451001 h 1282256"/>
                <a:gd name="connsiteX220" fmla="*/ 618292 w 937061"/>
                <a:gd name="connsiteY220" fmla="*/ 404232 h 1282256"/>
                <a:gd name="connsiteX221" fmla="*/ 707017 w 937061"/>
                <a:gd name="connsiteY221" fmla="*/ 373985 h 1282256"/>
                <a:gd name="connsiteX222" fmla="*/ 737381 w 937061"/>
                <a:gd name="connsiteY222" fmla="*/ 385077 h 1282256"/>
                <a:gd name="connsiteX223" fmla="*/ 767814 w 937061"/>
                <a:gd name="connsiteY223" fmla="*/ 388823 h 1282256"/>
                <a:gd name="connsiteX224" fmla="*/ 765487 w 937061"/>
                <a:gd name="connsiteY224" fmla="*/ 426939 h 1282256"/>
                <a:gd name="connsiteX225" fmla="*/ 665711 w 937061"/>
                <a:gd name="connsiteY225" fmla="*/ 514227 h 1282256"/>
                <a:gd name="connsiteX226" fmla="*/ 615799 w 937061"/>
                <a:gd name="connsiteY226" fmla="*/ 534043 h 1282256"/>
                <a:gd name="connsiteX227" fmla="*/ 611378 w 937061"/>
                <a:gd name="connsiteY227" fmla="*/ 535471 h 1282256"/>
                <a:gd name="connsiteX228" fmla="*/ 545354 w 937061"/>
                <a:gd name="connsiteY228" fmla="*/ 547467 h 1282256"/>
                <a:gd name="connsiteX229" fmla="*/ 543618 w 937061"/>
                <a:gd name="connsiteY229" fmla="*/ 547992 h 1282256"/>
                <a:gd name="connsiteX230" fmla="*/ 543114 w 937061"/>
                <a:gd name="connsiteY230" fmla="*/ 378809 h 1282256"/>
                <a:gd name="connsiteX231" fmla="*/ 481297 w 937061"/>
                <a:gd name="connsiteY231" fmla="*/ 302233 h 1282256"/>
                <a:gd name="connsiteX232" fmla="*/ 497521 w 937061"/>
                <a:gd name="connsiteY232" fmla="*/ 205940 h 1282256"/>
                <a:gd name="connsiteX233" fmla="*/ 471375 w 937061"/>
                <a:gd name="connsiteY233" fmla="*/ 172476 h 1282256"/>
                <a:gd name="connsiteX234" fmla="*/ 460261 w 937061"/>
                <a:gd name="connsiteY234" fmla="*/ 46197 h 1282256"/>
                <a:gd name="connsiteX235" fmla="*/ 518054 w 937061"/>
                <a:gd name="connsiteY235" fmla="*/ 685 h 1282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937061" h="1282256">
                  <a:moveTo>
                    <a:pt x="72231" y="508194"/>
                  </a:moveTo>
                  <a:cubicBezTo>
                    <a:pt x="110176" y="495275"/>
                    <a:pt x="141455" y="519031"/>
                    <a:pt x="139689" y="559080"/>
                  </a:cubicBezTo>
                  <a:cubicBezTo>
                    <a:pt x="139351" y="566068"/>
                    <a:pt x="138225" y="573202"/>
                    <a:pt x="137581" y="579636"/>
                  </a:cubicBezTo>
                  <a:cubicBezTo>
                    <a:pt x="149335" y="573797"/>
                    <a:pt x="161104" y="566938"/>
                    <a:pt x="173595" y="561778"/>
                  </a:cubicBezTo>
                  <a:cubicBezTo>
                    <a:pt x="194067" y="553512"/>
                    <a:pt x="215165" y="550836"/>
                    <a:pt x="235622" y="562333"/>
                  </a:cubicBezTo>
                  <a:cubicBezTo>
                    <a:pt x="249692" y="570123"/>
                    <a:pt x="258507" y="582549"/>
                    <a:pt x="265212" y="596791"/>
                  </a:cubicBezTo>
                  <a:cubicBezTo>
                    <a:pt x="265897" y="598294"/>
                    <a:pt x="265188" y="601073"/>
                    <a:pt x="264188" y="602277"/>
                  </a:cubicBezTo>
                  <a:cubicBezTo>
                    <a:pt x="251373" y="618904"/>
                    <a:pt x="247251" y="637387"/>
                    <a:pt x="251467" y="657997"/>
                  </a:cubicBezTo>
                  <a:cubicBezTo>
                    <a:pt x="251904" y="660360"/>
                    <a:pt x="250479" y="663679"/>
                    <a:pt x="248802" y="665620"/>
                  </a:cubicBezTo>
                  <a:cubicBezTo>
                    <a:pt x="232301" y="684354"/>
                    <a:pt x="223028" y="705826"/>
                    <a:pt x="226702" y="731221"/>
                  </a:cubicBezTo>
                  <a:cubicBezTo>
                    <a:pt x="231605" y="766574"/>
                    <a:pt x="256814" y="791656"/>
                    <a:pt x="292287" y="797322"/>
                  </a:cubicBezTo>
                  <a:cubicBezTo>
                    <a:pt x="300478" y="798661"/>
                    <a:pt x="309043" y="798708"/>
                    <a:pt x="318540" y="799397"/>
                  </a:cubicBezTo>
                  <a:cubicBezTo>
                    <a:pt x="330434" y="829589"/>
                    <a:pt x="353581" y="847922"/>
                    <a:pt x="386587" y="855674"/>
                  </a:cubicBezTo>
                  <a:cubicBezTo>
                    <a:pt x="388158" y="847643"/>
                    <a:pt x="389605" y="840043"/>
                    <a:pt x="391213" y="832209"/>
                  </a:cubicBezTo>
                  <a:cubicBezTo>
                    <a:pt x="363044" y="824173"/>
                    <a:pt x="342646" y="808591"/>
                    <a:pt x="339010" y="777893"/>
                  </a:cubicBezTo>
                  <a:cubicBezTo>
                    <a:pt x="336531" y="756758"/>
                    <a:pt x="346844" y="742020"/>
                    <a:pt x="374294" y="724114"/>
                  </a:cubicBezTo>
                  <a:cubicBezTo>
                    <a:pt x="371371" y="717117"/>
                    <a:pt x="368449" y="710120"/>
                    <a:pt x="365526" y="703124"/>
                  </a:cubicBezTo>
                  <a:cubicBezTo>
                    <a:pt x="339298" y="710007"/>
                    <a:pt x="321614" y="734460"/>
                    <a:pt x="314275" y="774111"/>
                  </a:cubicBezTo>
                  <a:cubicBezTo>
                    <a:pt x="290368" y="778122"/>
                    <a:pt x="265358" y="766244"/>
                    <a:pt x="255752" y="746224"/>
                  </a:cubicBezTo>
                  <a:cubicBezTo>
                    <a:pt x="248361" y="730477"/>
                    <a:pt x="249498" y="714583"/>
                    <a:pt x="257804" y="700011"/>
                  </a:cubicBezTo>
                  <a:cubicBezTo>
                    <a:pt x="263879" y="687685"/>
                    <a:pt x="272863" y="677876"/>
                    <a:pt x="281358" y="666529"/>
                  </a:cubicBezTo>
                  <a:cubicBezTo>
                    <a:pt x="279908" y="660889"/>
                    <a:pt x="277416" y="654017"/>
                    <a:pt x="276069" y="646729"/>
                  </a:cubicBezTo>
                  <a:cubicBezTo>
                    <a:pt x="271404" y="619276"/>
                    <a:pt x="288248" y="601294"/>
                    <a:pt x="315725" y="605586"/>
                  </a:cubicBezTo>
                  <a:cubicBezTo>
                    <a:pt x="326623" y="607240"/>
                    <a:pt x="337119" y="612225"/>
                    <a:pt x="348811" y="615972"/>
                  </a:cubicBezTo>
                  <a:cubicBezTo>
                    <a:pt x="350168" y="614499"/>
                    <a:pt x="352920" y="611750"/>
                    <a:pt x="355707" y="609198"/>
                  </a:cubicBezTo>
                  <a:cubicBezTo>
                    <a:pt x="375418" y="591297"/>
                    <a:pt x="401497" y="589125"/>
                    <a:pt x="423989" y="603914"/>
                  </a:cubicBezTo>
                  <a:cubicBezTo>
                    <a:pt x="446911" y="618826"/>
                    <a:pt x="458728" y="640883"/>
                    <a:pt x="462978" y="667189"/>
                  </a:cubicBezTo>
                  <a:cubicBezTo>
                    <a:pt x="467140" y="694123"/>
                    <a:pt x="460690" y="718741"/>
                    <a:pt x="447498" y="742160"/>
                  </a:cubicBezTo>
                  <a:cubicBezTo>
                    <a:pt x="446251" y="744224"/>
                    <a:pt x="445200" y="746252"/>
                    <a:pt x="444272" y="747849"/>
                  </a:cubicBezTo>
                  <a:cubicBezTo>
                    <a:pt x="452753" y="756263"/>
                    <a:pt x="461679" y="763780"/>
                    <a:pt x="468977" y="772413"/>
                  </a:cubicBezTo>
                  <a:cubicBezTo>
                    <a:pt x="491574" y="798793"/>
                    <a:pt x="503038" y="828859"/>
                    <a:pt x="495847" y="863799"/>
                  </a:cubicBezTo>
                  <a:cubicBezTo>
                    <a:pt x="489963" y="892589"/>
                    <a:pt x="473198" y="913206"/>
                    <a:pt x="444271" y="922014"/>
                  </a:cubicBezTo>
                  <a:lnTo>
                    <a:pt x="431747" y="921551"/>
                  </a:lnTo>
                  <a:lnTo>
                    <a:pt x="442410" y="937592"/>
                  </a:lnTo>
                  <a:cubicBezTo>
                    <a:pt x="487480" y="1016676"/>
                    <a:pt x="529845" y="1122313"/>
                    <a:pt x="543619" y="1186492"/>
                  </a:cubicBezTo>
                  <a:cubicBezTo>
                    <a:pt x="550598" y="1215224"/>
                    <a:pt x="555819" y="1248481"/>
                    <a:pt x="566594" y="1273228"/>
                  </a:cubicBezTo>
                  <a:lnTo>
                    <a:pt x="531195" y="1282256"/>
                  </a:lnTo>
                  <a:cubicBezTo>
                    <a:pt x="524459" y="1249229"/>
                    <a:pt x="517723" y="1216203"/>
                    <a:pt x="510987" y="1183176"/>
                  </a:cubicBezTo>
                  <a:cubicBezTo>
                    <a:pt x="491057" y="1106410"/>
                    <a:pt x="461690" y="1033323"/>
                    <a:pt x="419465" y="965735"/>
                  </a:cubicBezTo>
                  <a:lnTo>
                    <a:pt x="380666" y="911088"/>
                  </a:lnTo>
                  <a:lnTo>
                    <a:pt x="370913" y="906441"/>
                  </a:lnTo>
                  <a:cubicBezTo>
                    <a:pt x="367054" y="904302"/>
                    <a:pt x="364509" y="903754"/>
                    <a:pt x="360466" y="906130"/>
                  </a:cubicBezTo>
                  <a:cubicBezTo>
                    <a:pt x="346392" y="914842"/>
                    <a:pt x="331143" y="920512"/>
                    <a:pt x="314518" y="920936"/>
                  </a:cubicBezTo>
                  <a:cubicBezTo>
                    <a:pt x="287950" y="921567"/>
                    <a:pt x="267107" y="906882"/>
                    <a:pt x="256927" y="880449"/>
                  </a:cubicBezTo>
                  <a:cubicBezTo>
                    <a:pt x="252918" y="869783"/>
                    <a:pt x="251397" y="858249"/>
                    <a:pt x="248732" y="847130"/>
                  </a:cubicBezTo>
                  <a:cubicBezTo>
                    <a:pt x="248098" y="844804"/>
                    <a:pt x="248092" y="842563"/>
                    <a:pt x="247889" y="840361"/>
                  </a:cubicBezTo>
                  <a:cubicBezTo>
                    <a:pt x="238455" y="843325"/>
                    <a:pt x="229525" y="846809"/>
                    <a:pt x="220304" y="848717"/>
                  </a:cubicBezTo>
                  <a:cubicBezTo>
                    <a:pt x="180981" y="856390"/>
                    <a:pt x="146339" y="834274"/>
                    <a:pt x="136302" y="795389"/>
                  </a:cubicBezTo>
                  <a:cubicBezTo>
                    <a:pt x="134291" y="787816"/>
                    <a:pt x="132872" y="780134"/>
                    <a:pt x="132240" y="772306"/>
                  </a:cubicBezTo>
                  <a:cubicBezTo>
                    <a:pt x="131484" y="764909"/>
                    <a:pt x="131910" y="757293"/>
                    <a:pt x="132030" y="749123"/>
                  </a:cubicBezTo>
                  <a:cubicBezTo>
                    <a:pt x="127799" y="748275"/>
                    <a:pt x="123408" y="747660"/>
                    <a:pt x="118944" y="746653"/>
                  </a:cubicBezTo>
                  <a:cubicBezTo>
                    <a:pt x="74070" y="736407"/>
                    <a:pt x="44624" y="708238"/>
                    <a:pt x="28110" y="666272"/>
                  </a:cubicBezTo>
                  <a:cubicBezTo>
                    <a:pt x="15910" y="635527"/>
                    <a:pt x="10210" y="603580"/>
                    <a:pt x="18430" y="570895"/>
                  </a:cubicBezTo>
                  <a:cubicBezTo>
                    <a:pt x="25779" y="541222"/>
                    <a:pt x="42144" y="518440"/>
                    <a:pt x="72231" y="508194"/>
                  </a:cubicBezTo>
                  <a:close/>
                  <a:moveTo>
                    <a:pt x="828778" y="368188"/>
                  </a:moveTo>
                  <a:cubicBezTo>
                    <a:pt x="858645" y="362262"/>
                    <a:pt x="883627" y="370681"/>
                    <a:pt x="903402" y="393916"/>
                  </a:cubicBezTo>
                  <a:cubicBezTo>
                    <a:pt x="939823" y="436686"/>
                    <a:pt x="947900" y="510155"/>
                    <a:pt x="921670" y="560021"/>
                  </a:cubicBezTo>
                  <a:cubicBezTo>
                    <a:pt x="910516" y="581230"/>
                    <a:pt x="894205" y="597688"/>
                    <a:pt x="873673" y="610037"/>
                  </a:cubicBezTo>
                  <a:cubicBezTo>
                    <a:pt x="872564" y="610650"/>
                    <a:pt x="871455" y="611263"/>
                    <a:pt x="870382" y="612071"/>
                  </a:cubicBezTo>
                  <a:cubicBezTo>
                    <a:pt x="874134" y="626859"/>
                    <a:pt x="879155" y="640802"/>
                    <a:pt x="881183" y="655093"/>
                  </a:cubicBezTo>
                  <a:cubicBezTo>
                    <a:pt x="888104" y="700259"/>
                    <a:pt x="856642" y="737240"/>
                    <a:pt x="811085" y="738732"/>
                  </a:cubicBezTo>
                  <a:cubicBezTo>
                    <a:pt x="805423" y="738963"/>
                    <a:pt x="799923" y="738961"/>
                    <a:pt x="793636" y="739105"/>
                  </a:cubicBezTo>
                  <a:cubicBezTo>
                    <a:pt x="795456" y="748953"/>
                    <a:pt x="797633" y="758532"/>
                    <a:pt x="799023" y="768256"/>
                  </a:cubicBezTo>
                  <a:cubicBezTo>
                    <a:pt x="800761" y="780973"/>
                    <a:pt x="799166" y="793286"/>
                    <a:pt x="794668" y="805320"/>
                  </a:cubicBezTo>
                  <a:cubicBezTo>
                    <a:pt x="785846" y="828135"/>
                    <a:pt x="763672" y="842622"/>
                    <a:pt x="736637" y="842933"/>
                  </a:cubicBezTo>
                  <a:cubicBezTo>
                    <a:pt x="728307" y="843046"/>
                    <a:pt x="719830" y="842371"/>
                    <a:pt x="711441" y="841070"/>
                  </a:cubicBezTo>
                  <a:cubicBezTo>
                    <a:pt x="707480" y="840580"/>
                    <a:pt x="705153" y="841213"/>
                    <a:pt x="702708" y="844516"/>
                  </a:cubicBezTo>
                  <a:cubicBezTo>
                    <a:pt x="696891" y="852721"/>
                    <a:pt x="690436" y="860229"/>
                    <a:pt x="683025" y="866563"/>
                  </a:cubicBezTo>
                  <a:lnTo>
                    <a:pt x="657843" y="881435"/>
                  </a:lnTo>
                  <a:lnTo>
                    <a:pt x="694319" y="1016214"/>
                  </a:lnTo>
                  <a:cubicBezTo>
                    <a:pt x="705217" y="1069419"/>
                    <a:pt x="712131" y="1119734"/>
                    <a:pt x="713201" y="1156998"/>
                  </a:cubicBezTo>
                  <a:cubicBezTo>
                    <a:pt x="715065" y="1190532"/>
                    <a:pt x="714032" y="1228757"/>
                    <a:pt x="720960" y="1258622"/>
                  </a:cubicBezTo>
                  <a:lnTo>
                    <a:pt x="679557" y="1261399"/>
                  </a:lnTo>
                  <a:cubicBezTo>
                    <a:pt x="678850" y="1223119"/>
                    <a:pt x="678143" y="1184840"/>
                    <a:pt x="677437" y="1146560"/>
                  </a:cubicBezTo>
                  <a:cubicBezTo>
                    <a:pt x="674228" y="1101631"/>
                    <a:pt x="668194" y="1057242"/>
                    <a:pt x="658812" y="1013559"/>
                  </a:cubicBezTo>
                  <a:lnTo>
                    <a:pt x="620096" y="884815"/>
                  </a:lnTo>
                  <a:lnTo>
                    <a:pt x="617487" y="885041"/>
                  </a:lnTo>
                  <a:cubicBezTo>
                    <a:pt x="604917" y="882194"/>
                    <a:pt x="593230" y="875442"/>
                    <a:pt x="582656" y="865072"/>
                  </a:cubicBezTo>
                  <a:cubicBezTo>
                    <a:pt x="556244" y="838990"/>
                    <a:pt x="550041" y="806525"/>
                    <a:pt x="558217" y="771403"/>
                  </a:cubicBezTo>
                  <a:cubicBezTo>
                    <a:pt x="562112" y="754999"/>
                    <a:pt x="569609" y="739354"/>
                    <a:pt x="575867" y="722513"/>
                  </a:cubicBezTo>
                  <a:cubicBezTo>
                    <a:pt x="571718" y="718798"/>
                    <a:pt x="565774" y="714192"/>
                    <a:pt x="560670" y="708618"/>
                  </a:cubicBezTo>
                  <a:cubicBezTo>
                    <a:pt x="531466" y="677348"/>
                    <a:pt x="519772" y="641620"/>
                    <a:pt x="534291" y="600031"/>
                  </a:cubicBezTo>
                  <a:cubicBezTo>
                    <a:pt x="540848" y="581504"/>
                    <a:pt x="552919" y="567458"/>
                    <a:pt x="572231" y="560631"/>
                  </a:cubicBezTo>
                  <a:cubicBezTo>
                    <a:pt x="582540" y="556892"/>
                    <a:pt x="593183" y="557167"/>
                    <a:pt x="603475" y="559950"/>
                  </a:cubicBezTo>
                  <a:cubicBezTo>
                    <a:pt x="609267" y="561527"/>
                    <a:pt x="614846" y="564164"/>
                    <a:pt x="618559" y="565514"/>
                  </a:cubicBezTo>
                  <a:cubicBezTo>
                    <a:pt x="629322" y="557618"/>
                    <a:pt x="638415" y="548400"/>
                    <a:pt x="649454" y="543101"/>
                  </a:cubicBezTo>
                  <a:cubicBezTo>
                    <a:pt x="672605" y="531694"/>
                    <a:pt x="692487" y="542279"/>
                    <a:pt x="697970" y="567543"/>
                  </a:cubicBezTo>
                  <a:cubicBezTo>
                    <a:pt x="699586" y="575189"/>
                    <a:pt x="699788" y="582892"/>
                    <a:pt x="700456" y="590917"/>
                  </a:cubicBezTo>
                  <a:cubicBezTo>
                    <a:pt x="706933" y="593998"/>
                    <a:pt x="713927" y="596576"/>
                    <a:pt x="720550" y="600445"/>
                  </a:cubicBezTo>
                  <a:cubicBezTo>
                    <a:pt x="735858" y="609431"/>
                    <a:pt x="747467" y="621545"/>
                    <a:pt x="751604" y="639520"/>
                  </a:cubicBezTo>
                  <a:cubicBezTo>
                    <a:pt x="755595" y="656708"/>
                    <a:pt x="750549" y="671289"/>
                    <a:pt x="738347" y="683525"/>
                  </a:cubicBezTo>
                  <a:cubicBezTo>
                    <a:pt x="729932" y="692006"/>
                    <a:pt x="719754" y="697554"/>
                    <a:pt x="707956" y="700956"/>
                  </a:cubicBezTo>
                  <a:cubicBezTo>
                    <a:pt x="693641" y="669787"/>
                    <a:pt x="669443" y="653481"/>
                    <a:pt x="634896" y="651717"/>
                  </a:cubicBezTo>
                  <a:cubicBezTo>
                    <a:pt x="634543" y="659726"/>
                    <a:pt x="634350" y="667503"/>
                    <a:pt x="633997" y="675512"/>
                  </a:cubicBezTo>
                  <a:cubicBezTo>
                    <a:pt x="660271" y="678805"/>
                    <a:pt x="681371" y="689369"/>
                    <a:pt x="687058" y="716835"/>
                  </a:cubicBezTo>
                  <a:cubicBezTo>
                    <a:pt x="692854" y="744894"/>
                    <a:pt x="679387" y="765716"/>
                    <a:pt x="656986" y="782282"/>
                  </a:cubicBezTo>
                  <a:cubicBezTo>
                    <a:pt x="661091" y="789060"/>
                    <a:pt x="665158" y="795641"/>
                    <a:pt x="669532" y="802778"/>
                  </a:cubicBezTo>
                  <a:cubicBezTo>
                    <a:pt x="693852" y="786673"/>
                    <a:pt x="709290" y="765487"/>
                    <a:pt x="712109" y="736651"/>
                  </a:cubicBezTo>
                  <a:cubicBezTo>
                    <a:pt x="712907" y="727745"/>
                    <a:pt x="715710" y="724171"/>
                    <a:pt x="723692" y="721066"/>
                  </a:cubicBezTo>
                  <a:cubicBezTo>
                    <a:pt x="753809" y="708779"/>
                    <a:pt x="773689" y="687383"/>
                    <a:pt x="776459" y="653872"/>
                  </a:cubicBezTo>
                  <a:cubicBezTo>
                    <a:pt x="779084" y="619572"/>
                    <a:pt x="762709" y="594895"/>
                    <a:pt x="733368" y="578317"/>
                  </a:cubicBezTo>
                  <a:cubicBezTo>
                    <a:pt x="727912" y="575252"/>
                    <a:pt x="725127" y="572303"/>
                    <a:pt x="723890" y="565605"/>
                  </a:cubicBezTo>
                  <a:cubicBezTo>
                    <a:pt x="720505" y="547287"/>
                    <a:pt x="710304" y="532876"/>
                    <a:pt x="694098" y="523444"/>
                  </a:cubicBezTo>
                  <a:cubicBezTo>
                    <a:pt x="690671" y="521430"/>
                    <a:pt x="689446" y="519211"/>
                    <a:pt x="690243" y="515805"/>
                  </a:cubicBezTo>
                  <a:cubicBezTo>
                    <a:pt x="692866" y="505747"/>
                    <a:pt x="694394" y="495279"/>
                    <a:pt x="698774" y="485914"/>
                  </a:cubicBezTo>
                  <a:cubicBezTo>
                    <a:pt x="710120" y="462428"/>
                    <a:pt x="731075" y="453464"/>
                    <a:pt x="755797" y="452765"/>
                  </a:cubicBezTo>
                  <a:cubicBezTo>
                    <a:pt x="771597" y="452290"/>
                    <a:pt x="787712" y="454610"/>
                    <a:pt x="802978" y="455658"/>
                  </a:cubicBezTo>
                  <a:cubicBezTo>
                    <a:pt x="800042" y="449682"/>
                    <a:pt x="795827" y="442313"/>
                    <a:pt x="792796" y="434725"/>
                  </a:cubicBezTo>
                  <a:cubicBezTo>
                    <a:pt x="780108" y="402441"/>
                    <a:pt x="795007" y="375039"/>
                    <a:pt x="828778" y="368188"/>
                  </a:cubicBezTo>
                  <a:close/>
                  <a:moveTo>
                    <a:pt x="80732" y="236718"/>
                  </a:moveTo>
                  <a:cubicBezTo>
                    <a:pt x="82386" y="239060"/>
                    <a:pt x="84041" y="241402"/>
                    <a:pt x="85733" y="243941"/>
                  </a:cubicBezTo>
                  <a:cubicBezTo>
                    <a:pt x="105038" y="272355"/>
                    <a:pt x="132213" y="289334"/>
                    <a:pt x="165483" y="295204"/>
                  </a:cubicBezTo>
                  <a:cubicBezTo>
                    <a:pt x="183391" y="298413"/>
                    <a:pt x="193256" y="308813"/>
                    <a:pt x="199590" y="324345"/>
                  </a:cubicBezTo>
                  <a:cubicBezTo>
                    <a:pt x="208088" y="344979"/>
                    <a:pt x="200922" y="370136"/>
                    <a:pt x="183395" y="381115"/>
                  </a:cubicBezTo>
                  <a:cubicBezTo>
                    <a:pt x="178799" y="383798"/>
                    <a:pt x="173231" y="385642"/>
                    <a:pt x="167577" y="388113"/>
                  </a:cubicBezTo>
                  <a:cubicBezTo>
                    <a:pt x="171406" y="392294"/>
                    <a:pt x="175861" y="396564"/>
                    <a:pt x="179565" y="401175"/>
                  </a:cubicBezTo>
                  <a:cubicBezTo>
                    <a:pt x="191398" y="416711"/>
                    <a:pt x="191808" y="434357"/>
                    <a:pt x="179992" y="449781"/>
                  </a:cubicBezTo>
                  <a:cubicBezTo>
                    <a:pt x="161928" y="473286"/>
                    <a:pt x="138040" y="484014"/>
                    <a:pt x="108044" y="482632"/>
                  </a:cubicBezTo>
                  <a:cubicBezTo>
                    <a:pt x="70199" y="480662"/>
                    <a:pt x="58475" y="484458"/>
                    <a:pt x="27201" y="505923"/>
                  </a:cubicBezTo>
                  <a:cubicBezTo>
                    <a:pt x="7335" y="488816"/>
                    <a:pt x="-2562" y="467219"/>
                    <a:pt x="570" y="441177"/>
                  </a:cubicBezTo>
                  <a:cubicBezTo>
                    <a:pt x="5466" y="399329"/>
                    <a:pt x="29111" y="372959"/>
                    <a:pt x="70413" y="361661"/>
                  </a:cubicBezTo>
                  <a:cubicBezTo>
                    <a:pt x="68706" y="360143"/>
                    <a:pt x="67197" y="358588"/>
                    <a:pt x="65724" y="357231"/>
                  </a:cubicBezTo>
                  <a:cubicBezTo>
                    <a:pt x="47471" y="340029"/>
                    <a:pt x="37055" y="318936"/>
                    <a:pt x="36050" y="293659"/>
                  </a:cubicBezTo>
                  <a:cubicBezTo>
                    <a:pt x="35113" y="266537"/>
                    <a:pt x="51607" y="245563"/>
                    <a:pt x="80732" y="236718"/>
                  </a:cubicBezTo>
                  <a:close/>
                  <a:moveTo>
                    <a:pt x="734063" y="115786"/>
                  </a:moveTo>
                  <a:cubicBezTo>
                    <a:pt x="769312" y="112531"/>
                    <a:pt x="794903" y="133062"/>
                    <a:pt x="800039" y="168575"/>
                  </a:cubicBezTo>
                  <a:cubicBezTo>
                    <a:pt x="802927" y="188615"/>
                    <a:pt x="799667" y="207347"/>
                    <a:pt x="790133" y="225202"/>
                  </a:cubicBezTo>
                  <a:cubicBezTo>
                    <a:pt x="789688" y="226098"/>
                    <a:pt x="789279" y="227193"/>
                    <a:pt x="788636" y="228126"/>
                  </a:cubicBezTo>
                  <a:cubicBezTo>
                    <a:pt x="788673" y="228323"/>
                    <a:pt x="788709" y="228520"/>
                    <a:pt x="788782" y="228914"/>
                  </a:cubicBezTo>
                  <a:cubicBezTo>
                    <a:pt x="828453" y="224231"/>
                    <a:pt x="859115" y="239140"/>
                    <a:pt x="879477" y="273265"/>
                  </a:cubicBezTo>
                  <a:cubicBezTo>
                    <a:pt x="893897" y="297285"/>
                    <a:pt x="893683" y="322583"/>
                    <a:pt x="880462" y="348046"/>
                  </a:cubicBezTo>
                  <a:cubicBezTo>
                    <a:pt x="878741" y="347548"/>
                    <a:pt x="877093" y="347446"/>
                    <a:pt x="875371" y="346949"/>
                  </a:cubicBezTo>
                  <a:cubicBezTo>
                    <a:pt x="850156" y="338368"/>
                    <a:pt x="825797" y="341036"/>
                    <a:pt x="802289" y="352714"/>
                  </a:cubicBezTo>
                  <a:cubicBezTo>
                    <a:pt x="779174" y="364318"/>
                    <a:pt x="755458" y="366052"/>
                    <a:pt x="731227" y="357290"/>
                  </a:cubicBezTo>
                  <a:cubicBezTo>
                    <a:pt x="714189" y="351067"/>
                    <a:pt x="701420" y="340390"/>
                    <a:pt x="699035" y="320868"/>
                  </a:cubicBezTo>
                  <a:cubicBezTo>
                    <a:pt x="697732" y="310516"/>
                    <a:pt x="701091" y="301136"/>
                    <a:pt x="705546" y="292165"/>
                  </a:cubicBezTo>
                  <a:cubicBezTo>
                    <a:pt x="706115" y="290837"/>
                    <a:pt x="706882" y="289474"/>
                    <a:pt x="707611" y="287913"/>
                  </a:cubicBezTo>
                  <a:cubicBezTo>
                    <a:pt x="702111" y="287911"/>
                    <a:pt x="696917" y="288463"/>
                    <a:pt x="691898" y="287761"/>
                  </a:cubicBezTo>
                  <a:cubicBezTo>
                    <a:pt x="673669" y="285018"/>
                    <a:pt x="662761" y="273386"/>
                    <a:pt x="656836" y="256759"/>
                  </a:cubicBezTo>
                  <a:cubicBezTo>
                    <a:pt x="652880" y="245268"/>
                    <a:pt x="652504" y="233319"/>
                    <a:pt x="657076" y="221678"/>
                  </a:cubicBezTo>
                  <a:cubicBezTo>
                    <a:pt x="660099" y="213786"/>
                    <a:pt x="664631" y="207448"/>
                    <a:pt x="672162" y="203002"/>
                  </a:cubicBezTo>
                  <a:cubicBezTo>
                    <a:pt x="704464" y="183791"/>
                    <a:pt x="725615" y="156050"/>
                    <a:pt x="732996" y="118834"/>
                  </a:cubicBezTo>
                  <a:cubicBezTo>
                    <a:pt x="733405" y="117741"/>
                    <a:pt x="733851" y="116844"/>
                    <a:pt x="734063" y="115786"/>
                  </a:cubicBezTo>
                  <a:close/>
                  <a:moveTo>
                    <a:pt x="234805" y="54681"/>
                  </a:moveTo>
                  <a:cubicBezTo>
                    <a:pt x="244119" y="50796"/>
                    <a:pt x="254214" y="48930"/>
                    <a:pt x="265378" y="49820"/>
                  </a:cubicBezTo>
                  <a:cubicBezTo>
                    <a:pt x="285431" y="51412"/>
                    <a:pt x="301834" y="60807"/>
                    <a:pt x="314937" y="75496"/>
                  </a:cubicBezTo>
                  <a:cubicBezTo>
                    <a:pt x="346284" y="110647"/>
                    <a:pt x="354358" y="152137"/>
                    <a:pt x="345601" y="197347"/>
                  </a:cubicBezTo>
                  <a:cubicBezTo>
                    <a:pt x="343095" y="210236"/>
                    <a:pt x="338042" y="222577"/>
                    <a:pt x="334083" y="235327"/>
                  </a:cubicBezTo>
                  <a:cubicBezTo>
                    <a:pt x="396552" y="283468"/>
                    <a:pt x="397932" y="358175"/>
                    <a:pt x="353353" y="413468"/>
                  </a:cubicBezTo>
                  <a:cubicBezTo>
                    <a:pt x="386181" y="433475"/>
                    <a:pt x="408834" y="461271"/>
                    <a:pt x="418223" y="498850"/>
                  </a:cubicBezTo>
                  <a:cubicBezTo>
                    <a:pt x="424422" y="523575"/>
                    <a:pt x="422771" y="547713"/>
                    <a:pt x="414075" y="570097"/>
                  </a:cubicBezTo>
                  <a:cubicBezTo>
                    <a:pt x="400353" y="570800"/>
                    <a:pt x="387201" y="570175"/>
                    <a:pt x="374791" y="572468"/>
                  </a:cubicBezTo>
                  <a:cubicBezTo>
                    <a:pt x="365336" y="574215"/>
                    <a:pt x="356339" y="579545"/>
                    <a:pt x="347212" y="583064"/>
                  </a:cubicBezTo>
                  <a:cubicBezTo>
                    <a:pt x="345118" y="583858"/>
                    <a:pt x="342703" y="585119"/>
                    <a:pt x="340945" y="584425"/>
                  </a:cubicBezTo>
                  <a:cubicBezTo>
                    <a:pt x="320158" y="576656"/>
                    <a:pt x="306706" y="577716"/>
                    <a:pt x="286621" y="583668"/>
                  </a:cubicBezTo>
                  <a:cubicBezTo>
                    <a:pt x="275089" y="560947"/>
                    <a:pt x="258734" y="542988"/>
                    <a:pt x="233948" y="534531"/>
                  </a:cubicBezTo>
                  <a:cubicBezTo>
                    <a:pt x="209361" y="526039"/>
                    <a:pt x="185309" y="529261"/>
                    <a:pt x="162779" y="538517"/>
                  </a:cubicBezTo>
                  <a:cubicBezTo>
                    <a:pt x="157261" y="526295"/>
                    <a:pt x="151853" y="514665"/>
                    <a:pt x="146371" y="502641"/>
                  </a:cubicBezTo>
                  <a:cubicBezTo>
                    <a:pt x="166223" y="496529"/>
                    <a:pt x="183874" y="485119"/>
                    <a:pt x="196829" y="467040"/>
                  </a:cubicBezTo>
                  <a:cubicBezTo>
                    <a:pt x="227102" y="489760"/>
                    <a:pt x="261161" y="489985"/>
                    <a:pt x="291634" y="464187"/>
                  </a:cubicBezTo>
                  <a:cubicBezTo>
                    <a:pt x="303898" y="479847"/>
                    <a:pt x="319250" y="491269"/>
                    <a:pt x="339848" y="495814"/>
                  </a:cubicBezTo>
                  <a:cubicBezTo>
                    <a:pt x="341456" y="487981"/>
                    <a:pt x="343137" y="480540"/>
                    <a:pt x="344709" y="472509"/>
                  </a:cubicBezTo>
                  <a:cubicBezTo>
                    <a:pt x="322528" y="466016"/>
                    <a:pt x="308439" y="451508"/>
                    <a:pt x="302160" y="429650"/>
                  </a:cubicBezTo>
                  <a:cubicBezTo>
                    <a:pt x="295916" y="407989"/>
                    <a:pt x="301505" y="388623"/>
                    <a:pt x="317151" y="371880"/>
                  </a:cubicBezTo>
                  <a:cubicBezTo>
                    <a:pt x="311383" y="366020"/>
                    <a:pt x="305921" y="360715"/>
                    <a:pt x="300153" y="354855"/>
                  </a:cubicBezTo>
                  <a:cubicBezTo>
                    <a:pt x="284879" y="370308"/>
                    <a:pt x="276797" y="388301"/>
                    <a:pt x="275979" y="409229"/>
                  </a:cubicBezTo>
                  <a:cubicBezTo>
                    <a:pt x="275646" y="418457"/>
                    <a:pt x="277948" y="427606"/>
                    <a:pt x="278835" y="436812"/>
                  </a:cubicBezTo>
                  <a:cubicBezTo>
                    <a:pt x="279002" y="438818"/>
                    <a:pt x="278688" y="441524"/>
                    <a:pt x="277330" y="442997"/>
                  </a:cubicBezTo>
                  <a:cubicBezTo>
                    <a:pt x="260099" y="463292"/>
                    <a:pt x="230451" y="464901"/>
                    <a:pt x="211427" y="446824"/>
                  </a:cubicBezTo>
                  <a:cubicBezTo>
                    <a:pt x="209954" y="445467"/>
                    <a:pt x="208941" y="442191"/>
                    <a:pt x="209401" y="440273"/>
                  </a:cubicBezTo>
                  <a:cubicBezTo>
                    <a:pt x="212477" y="426056"/>
                    <a:pt x="211775" y="412334"/>
                    <a:pt x="206434" y="398858"/>
                  </a:cubicBezTo>
                  <a:cubicBezTo>
                    <a:pt x="205748" y="397356"/>
                    <a:pt x="205990" y="394255"/>
                    <a:pt x="207223" y="393213"/>
                  </a:cubicBezTo>
                  <a:cubicBezTo>
                    <a:pt x="231524" y="370389"/>
                    <a:pt x="232881" y="331435"/>
                    <a:pt x="213263" y="300227"/>
                  </a:cubicBezTo>
                  <a:cubicBezTo>
                    <a:pt x="212417" y="298958"/>
                    <a:pt x="211768" y="297651"/>
                    <a:pt x="210849" y="295987"/>
                  </a:cubicBezTo>
                  <a:cubicBezTo>
                    <a:pt x="217525" y="293531"/>
                    <a:pt x="224114" y="291704"/>
                    <a:pt x="230359" y="289124"/>
                  </a:cubicBezTo>
                  <a:cubicBezTo>
                    <a:pt x="263644" y="275232"/>
                    <a:pt x="282205" y="244506"/>
                    <a:pt x="278448" y="208737"/>
                  </a:cubicBezTo>
                  <a:cubicBezTo>
                    <a:pt x="277932" y="203741"/>
                    <a:pt x="278998" y="200692"/>
                    <a:pt x="283559" y="197812"/>
                  </a:cubicBezTo>
                  <a:cubicBezTo>
                    <a:pt x="302800" y="185089"/>
                    <a:pt x="313049" y="166696"/>
                    <a:pt x="314933" y="142718"/>
                  </a:cubicBezTo>
                  <a:cubicBezTo>
                    <a:pt x="306726" y="142401"/>
                    <a:pt x="299111" y="141975"/>
                    <a:pt x="291729" y="141710"/>
                  </a:cubicBezTo>
                  <a:cubicBezTo>
                    <a:pt x="288305" y="184917"/>
                    <a:pt x="240257" y="198277"/>
                    <a:pt x="204653" y="172059"/>
                  </a:cubicBezTo>
                  <a:cubicBezTo>
                    <a:pt x="199850" y="178039"/>
                    <a:pt x="195085" y="184217"/>
                    <a:pt x="190282" y="190196"/>
                  </a:cubicBezTo>
                  <a:cubicBezTo>
                    <a:pt x="203291" y="203274"/>
                    <a:pt x="223160" y="209381"/>
                    <a:pt x="254302" y="210348"/>
                  </a:cubicBezTo>
                  <a:cubicBezTo>
                    <a:pt x="258834" y="241492"/>
                    <a:pt x="238558" y="268460"/>
                    <a:pt x="206445" y="272154"/>
                  </a:cubicBezTo>
                  <a:cubicBezTo>
                    <a:pt x="171144" y="276232"/>
                    <a:pt x="139743" y="266146"/>
                    <a:pt x="114462" y="240670"/>
                  </a:cubicBezTo>
                  <a:cubicBezTo>
                    <a:pt x="86234" y="212479"/>
                    <a:pt x="89402" y="167894"/>
                    <a:pt x="120246" y="146306"/>
                  </a:cubicBezTo>
                  <a:cubicBezTo>
                    <a:pt x="131958" y="138030"/>
                    <a:pt x="145083" y="135198"/>
                    <a:pt x="159117" y="137290"/>
                  </a:cubicBezTo>
                  <a:cubicBezTo>
                    <a:pt x="163311" y="137940"/>
                    <a:pt x="165136" y="136789"/>
                    <a:pt x="166880" y="133004"/>
                  </a:cubicBezTo>
                  <a:cubicBezTo>
                    <a:pt x="177313" y="110095"/>
                    <a:pt x="189847" y="88630"/>
                    <a:pt x="208914" y="71662"/>
                  </a:cubicBezTo>
                  <a:cubicBezTo>
                    <a:pt x="216957" y="64472"/>
                    <a:pt x="225490" y="58567"/>
                    <a:pt x="234805" y="54681"/>
                  </a:cubicBezTo>
                  <a:close/>
                  <a:moveTo>
                    <a:pt x="518054" y="685"/>
                  </a:moveTo>
                  <a:cubicBezTo>
                    <a:pt x="535695" y="-1964"/>
                    <a:pt x="551960" y="3383"/>
                    <a:pt x="567481" y="11310"/>
                  </a:cubicBezTo>
                  <a:cubicBezTo>
                    <a:pt x="586392" y="21056"/>
                    <a:pt x="602181" y="34843"/>
                    <a:pt x="617166" y="49796"/>
                  </a:cubicBezTo>
                  <a:cubicBezTo>
                    <a:pt x="619412" y="52029"/>
                    <a:pt x="621119" y="53546"/>
                    <a:pt x="624803" y="51439"/>
                  </a:cubicBezTo>
                  <a:cubicBezTo>
                    <a:pt x="645553" y="40272"/>
                    <a:pt x="666213" y="40732"/>
                    <a:pt x="685335" y="54921"/>
                  </a:cubicBezTo>
                  <a:cubicBezTo>
                    <a:pt x="704960" y="69628"/>
                    <a:pt x="713618" y="90027"/>
                    <a:pt x="709531" y="114208"/>
                  </a:cubicBezTo>
                  <a:cubicBezTo>
                    <a:pt x="704617" y="143838"/>
                    <a:pt x="686008" y="164388"/>
                    <a:pt x="661812" y="180063"/>
                  </a:cubicBezTo>
                  <a:cubicBezTo>
                    <a:pt x="646343" y="190051"/>
                    <a:pt x="629358" y="196244"/>
                    <a:pt x="610202" y="195099"/>
                  </a:cubicBezTo>
                  <a:cubicBezTo>
                    <a:pt x="586961" y="193894"/>
                    <a:pt x="565244" y="174481"/>
                    <a:pt x="562692" y="152954"/>
                  </a:cubicBezTo>
                  <a:cubicBezTo>
                    <a:pt x="585571" y="146688"/>
                    <a:pt x="602749" y="132718"/>
                    <a:pt x="615624" y="112005"/>
                  </a:cubicBezTo>
                  <a:cubicBezTo>
                    <a:pt x="608733" y="107779"/>
                    <a:pt x="602074" y="103714"/>
                    <a:pt x="594985" y="99523"/>
                  </a:cubicBezTo>
                  <a:cubicBezTo>
                    <a:pt x="584014" y="116217"/>
                    <a:pt x="569428" y="127672"/>
                    <a:pt x="549403" y="129539"/>
                  </a:cubicBezTo>
                  <a:cubicBezTo>
                    <a:pt x="528196" y="131624"/>
                    <a:pt x="513136" y="121778"/>
                    <a:pt x="503638" y="102348"/>
                  </a:cubicBezTo>
                  <a:cubicBezTo>
                    <a:pt x="496480" y="105504"/>
                    <a:pt x="489322" y="108659"/>
                    <a:pt x="481968" y="111852"/>
                  </a:cubicBezTo>
                  <a:cubicBezTo>
                    <a:pt x="491757" y="132858"/>
                    <a:pt x="507348" y="146680"/>
                    <a:pt x="529275" y="151795"/>
                  </a:cubicBezTo>
                  <a:cubicBezTo>
                    <a:pt x="536517" y="153512"/>
                    <a:pt x="538661" y="157394"/>
                    <a:pt x="540380" y="163391"/>
                  </a:cubicBezTo>
                  <a:cubicBezTo>
                    <a:pt x="547848" y="187270"/>
                    <a:pt x="562876" y="204659"/>
                    <a:pt x="586552" y="213729"/>
                  </a:cubicBezTo>
                  <a:cubicBezTo>
                    <a:pt x="601672" y="219490"/>
                    <a:pt x="617458" y="220036"/>
                    <a:pt x="633128" y="217751"/>
                  </a:cubicBezTo>
                  <a:cubicBezTo>
                    <a:pt x="632490" y="226425"/>
                    <a:pt x="631028" y="235047"/>
                    <a:pt x="631375" y="243538"/>
                  </a:cubicBezTo>
                  <a:cubicBezTo>
                    <a:pt x="632531" y="271842"/>
                    <a:pt x="644151" y="293936"/>
                    <a:pt x="670400" y="307011"/>
                  </a:cubicBezTo>
                  <a:cubicBezTo>
                    <a:pt x="672391" y="307865"/>
                    <a:pt x="674389" y="310959"/>
                    <a:pt x="674359" y="313002"/>
                  </a:cubicBezTo>
                  <a:cubicBezTo>
                    <a:pt x="674507" y="327029"/>
                    <a:pt x="678128" y="340009"/>
                    <a:pt x="686366" y="351523"/>
                  </a:cubicBezTo>
                  <a:cubicBezTo>
                    <a:pt x="688597" y="354777"/>
                    <a:pt x="688444" y="357250"/>
                    <a:pt x="686786" y="360408"/>
                  </a:cubicBezTo>
                  <a:cubicBezTo>
                    <a:pt x="674346" y="383485"/>
                    <a:pt x="647586" y="391893"/>
                    <a:pt x="624276" y="379293"/>
                  </a:cubicBezTo>
                  <a:cubicBezTo>
                    <a:pt x="622212" y="378045"/>
                    <a:pt x="620696" y="374251"/>
                    <a:pt x="620186" y="371494"/>
                  </a:cubicBezTo>
                  <a:cubicBezTo>
                    <a:pt x="616003" y="343340"/>
                    <a:pt x="601859" y="321918"/>
                    <a:pt x="577039" y="307763"/>
                  </a:cubicBezTo>
                  <a:cubicBezTo>
                    <a:pt x="575443" y="306837"/>
                    <a:pt x="573488" y="306179"/>
                    <a:pt x="571263" y="305164"/>
                  </a:cubicBezTo>
                  <a:cubicBezTo>
                    <a:pt x="567934" y="312501"/>
                    <a:pt x="564766" y="319605"/>
                    <a:pt x="561472" y="327139"/>
                  </a:cubicBezTo>
                  <a:cubicBezTo>
                    <a:pt x="582070" y="337186"/>
                    <a:pt x="594443" y="353436"/>
                    <a:pt x="596193" y="376131"/>
                  </a:cubicBezTo>
                  <a:cubicBezTo>
                    <a:pt x="598066" y="398396"/>
                    <a:pt x="590093" y="416979"/>
                    <a:pt x="571697" y="430972"/>
                  </a:cubicBezTo>
                  <a:cubicBezTo>
                    <a:pt x="575998" y="437714"/>
                    <a:pt x="580263" y="444259"/>
                    <a:pt x="584565" y="451001"/>
                  </a:cubicBezTo>
                  <a:cubicBezTo>
                    <a:pt x="602215" y="439591"/>
                    <a:pt x="612471" y="423437"/>
                    <a:pt x="618292" y="404232"/>
                  </a:cubicBezTo>
                  <a:cubicBezTo>
                    <a:pt x="656636" y="417720"/>
                    <a:pt x="688185" y="404353"/>
                    <a:pt x="707017" y="373985"/>
                  </a:cubicBezTo>
                  <a:cubicBezTo>
                    <a:pt x="717097" y="377826"/>
                    <a:pt x="726965" y="382724"/>
                    <a:pt x="737381" y="385077"/>
                  </a:cubicBezTo>
                  <a:cubicBezTo>
                    <a:pt x="747600" y="387467"/>
                    <a:pt x="758243" y="387740"/>
                    <a:pt x="767814" y="388823"/>
                  </a:cubicBezTo>
                  <a:cubicBezTo>
                    <a:pt x="767007" y="400991"/>
                    <a:pt x="766309" y="413750"/>
                    <a:pt x="765487" y="426939"/>
                  </a:cubicBezTo>
                  <a:cubicBezTo>
                    <a:pt x="708784" y="427639"/>
                    <a:pt x="673764" y="455296"/>
                    <a:pt x="665711" y="514227"/>
                  </a:cubicBezTo>
                  <a:cubicBezTo>
                    <a:pt x="646576" y="514301"/>
                    <a:pt x="629861" y="520852"/>
                    <a:pt x="615799" y="534043"/>
                  </a:cubicBezTo>
                  <a:cubicBezTo>
                    <a:pt x="614762" y="535049"/>
                    <a:pt x="612633" y="535647"/>
                    <a:pt x="611378" y="535471"/>
                  </a:cubicBezTo>
                  <a:cubicBezTo>
                    <a:pt x="587569" y="530093"/>
                    <a:pt x="565924" y="535315"/>
                    <a:pt x="545354" y="547467"/>
                  </a:cubicBezTo>
                  <a:cubicBezTo>
                    <a:pt x="544800" y="547774"/>
                    <a:pt x="544172" y="547686"/>
                    <a:pt x="543618" y="547992"/>
                  </a:cubicBezTo>
                  <a:cubicBezTo>
                    <a:pt x="504751" y="508527"/>
                    <a:pt x="497966" y="435430"/>
                    <a:pt x="543114" y="378809"/>
                  </a:cubicBezTo>
                  <a:cubicBezTo>
                    <a:pt x="513284" y="360692"/>
                    <a:pt x="490336" y="336822"/>
                    <a:pt x="481297" y="302233"/>
                  </a:cubicBezTo>
                  <a:cubicBezTo>
                    <a:pt x="471988" y="267287"/>
                    <a:pt x="479922" y="235266"/>
                    <a:pt x="497521" y="205940"/>
                  </a:cubicBezTo>
                  <a:cubicBezTo>
                    <a:pt x="488494" y="194571"/>
                    <a:pt x="478826" y="184135"/>
                    <a:pt x="471375" y="172476"/>
                  </a:cubicBezTo>
                  <a:cubicBezTo>
                    <a:pt x="446267" y="132505"/>
                    <a:pt x="440053" y="90061"/>
                    <a:pt x="460261" y="46197"/>
                  </a:cubicBezTo>
                  <a:cubicBezTo>
                    <a:pt x="471621" y="21691"/>
                    <a:pt x="490099" y="4833"/>
                    <a:pt x="518054" y="685"/>
                  </a:cubicBezTo>
                  <a:close/>
                </a:path>
              </a:pathLst>
            </a:custGeom>
            <a:solidFill>
              <a:schemeClr val="bg1"/>
            </a:solidFill>
            <a:ln w="800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8F7E8B-57C9-4ED9-B7B7-92FBF59185E4}"/>
              </a:ext>
            </a:extLst>
          </p:cNvPr>
          <p:cNvSpPr txBox="1"/>
          <p:nvPr/>
        </p:nvSpPr>
        <p:spPr>
          <a:xfrm>
            <a:off x="877209" y="3490131"/>
            <a:ext cx="306317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Business</a:t>
            </a:r>
          </a:p>
          <a:p>
            <a:r>
              <a:rPr lang="en-IN" sz="3000" dirty="0">
                <a:solidFill>
                  <a:schemeClr val="bg1"/>
                </a:solidFill>
                <a:latin typeface="Berlin Sans FB" panose="020E0602020502020306" pitchFamily="34" charset="0"/>
              </a:rPr>
              <a:t>Context &amp; Goals</a:t>
            </a:r>
            <a:endParaRPr lang="ko-KR" altLang="en-US" sz="3000" dirty="0">
              <a:solidFill>
                <a:schemeClr val="bg1"/>
              </a:solidFill>
              <a:latin typeface="Berlin Sans FB" panose="020E0602020502020306" pitchFamily="34" charset="0"/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3E183A-8E39-43CC-989E-06F3566EE608}"/>
              </a:ext>
            </a:extLst>
          </p:cNvPr>
          <p:cNvGrpSpPr/>
          <p:nvPr/>
        </p:nvGrpSpPr>
        <p:grpSpPr>
          <a:xfrm flipH="1">
            <a:off x="113442" y="205676"/>
            <a:ext cx="3099195" cy="6177405"/>
            <a:chOff x="1525348" y="1579815"/>
            <a:chExt cx="6070988" cy="13942596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2C1503C-435D-499A-9ACA-0C3A35F94C88}"/>
                </a:ext>
              </a:extLst>
            </p:cNvPr>
            <p:cNvSpPr/>
            <p:nvPr/>
          </p:nvSpPr>
          <p:spPr>
            <a:xfrm>
              <a:off x="3268738" y="2309739"/>
              <a:ext cx="2598977" cy="2031775"/>
            </a:xfrm>
            <a:custGeom>
              <a:avLst/>
              <a:gdLst>
                <a:gd name="connsiteX0" fmla="*/ 0 w 2897024"/>
                <a:gd name="connsiteY0" fmla="*/ 0 h 2264776"/>
                <a:gd name="connsiteX1" fmla="*/ 2897024 w 2897024"/>
                <a:gd name="connsiteY1" fmla="*/ 0 h 2264776"/>
                <a:gd name="connsiteX2" fmla="*/ 2897024 w 2897024"/>
                <a:gd name="connsiteY2" fmla="*/ 1891127 h 2264776"/>
                <a:gd name="connsiteX3" fmla="*/ 2606215 w 2897024"/>
                <a:gd name="connsiteY3" fmla="*/ 1863893 h 2264776"/>
                <a:gd name="connsiteX4" fmla="*/ 1449884 w 2897024"/>
                <a:gd name="connsiteY4" fmla="*/ 2264776 h 2264776"/>
                <a:gd name="connsiteX5" fmla="*/ 462219 w 2897024"/>
                <a:gd name="connsiteY5" fmla="*/ 1863893 h 2264776"/>
                <a:gd name="connsiteX6" fmla="*/ 0 w 2897024"/>
                <a:gd name="connsiteY6" fmla="*/ 1931001 h 2264776"/>
                <a:gd name="connsiteX7" fmla="*/ 0 w 2897024"/>
                <a:gd name="connsiteY7" fmla="*/ 0 h 22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847405" y="1801618"/>
                    <a:pt x="2606215" y="1863893"/>
                  </a:cubicBezTo>
                  <a:cubicBezTo>
                    <a:pt x="2365025" y="1926168"/>
                    <a:pt x="1736930" y="2014603"/>
                    <a:pt x="1449884" y="2264776"/>
                  </a:cubicBezTo>
                  <a:cubicBezTo>
                    <a:pt x="1164010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id="{76F48300-FCD3-4E60-BD9D-5534635ECAA1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D9783271-0C06-40FC-B794-21318E279C2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223A0A-28A7-4390-BE61-0FC043A7C4F3}"/>
                </a:ext>
              </a:extLst>
            </p:cNvPr>
            <p:cNvCxnSpPr>
              <a:cxnSpLocks/>
            </p:cNvCxnSpPr>
            <p:nvPr/>
          </p:nvCxnSpPr>
          <p:spPr>
            <a:xfrm>
              <a:off x="4662701" y="2187505"/>
              <a:ext cx="1695374" cy="652907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8BF22D9-B275-45EE-80EF-176A0493B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8075" y="2816616"/>
              <a:ext cx="6617" cy="12705795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B50F87-B224-4D7B-9BE1-81DCAA02EFFF}"/>
              </a:ext>
            </a:extLst>
          </p:cNvPr>
          <p:cNvCxnSpPr>
            <a:cxnSpLocks/>
          </p:cNvCxnSpPr>
          <p:nvPr/>
        </p:nvCxnSpPr>
        <p:spPr>
          <a:xfrm flipH="1" flipV="1">
            <a:off x="3969916" y="576056"/>
            <a:ext cx="7726785" cy="105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2FEC449-1B88-4A6D-AB31-941DA8EE5CA7}"/>
              </a:ext>
            </a:extLst>
          </p:cNvPr>
          <p:cNvSpPr/>
          <p:nvPr/>
        </p:nvSpPr>
        <p:spPr>
          <a:xfrm flipH="1">
            <a:off x="3852369" y="2038055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8868CC-DBF1-4BBA-B2B6-435B2C4AB141}"/>
              </a:ext>
            </a:extLst>
          </p:cNvPr>
          <p:cNvCxnSpPr>
            <a:cxnSpLocks/>
          </p:cNvCxnSpPr>
          <p:nvPr/>
        </p:nvCxnSpPr>
        <p:spPr>
          <a:xfrm flipH="1">
            <a:off x="742188" y="6383081"/>
            <a:ext cx="1095451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49D88A-9C39-4C00-B90A-4806B6B00545}"/>
              </a:ext>
            </a:extLst>
          </p:cNvPr>
          <p:cNvCxnSpPr>
            <a:cxnSpLocks/>
          </p:cNvCxnSpPr>
          <p:nvPr/>
        </p:nvCxnSpPr>
        <p:spPr>
          <a:xfrm>
            <a:off x="11696700" y="586638"/>
            <a:ext cx="0" cy="5806986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75DAE8-427A-4958-8199-CE6C0E8671E3}"/>
              </a:ext>
            </a:extLst>
          </p:cNvPr>
          <p:cNvCxnSpPr>
            <a:cxnSpLocks/>
          </p:cNvCxnSpPr>
          <p:nvPr/>
        </p:nvCxnSpPr>
        <p:spPr>
          <a:xfrm>
            <a:off x="3969916" y="586598"/>
            <a:ext cx="0" cy="1460982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2243AB-321D-AAD8-B51F-DD5FF02F4F44}"/>
              </a:ext>
            </a:extLst>
          </p:cNvPr>
          <p:cNvSpPr txBox="1"/>
          <p:nvPr/>
        </p:nvSpPr>
        <p:spPr>
          <a:xfrm>
            <a:off x="4483289" y="1747815"/>
            <a:ext cx="74775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Rapid online growth;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recent increase in returns and localized profit pressure.</a:t>
            </a:r>
          </a:p>
          <a:p>
            <a:pPr marL="285750" indent="-285750">
              <a:buFontTx/>
              <a:buChar char="-"/>
            </a:pP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Goals: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identify trends, segment customers, optimize product/inventory, improve store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53090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8E477-2E0D-41A0-9F94-DFEF9E480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1790" y="520183"/>
            <a:ext cx="5669280" cy="536320"/>
          </a:xfrm>
        </p:spPr>
        <p:txBody>
          <a:bodyPr/>
          <a:lstStyle/>
          <a:p>
            <a:r>
              <a:rPr lang="en-IN" sz="3200" dirty="0">
                <a:latin typeface="Bell MT" panose="02020503060305020303" pitchFamily="18" charset="0"/>
              </a:rPr>
              <a:t>Snapshot (Last 12 months)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D487D11-30EE-6020-AFE9-C5DCBA31AB58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6" t="283" r="790" b="82683"/>
          <a:stretch>
            <a:fillRect/>
          </a:stretch>
        </p:blipFill>
        <p:spPr>
          <a:xfrm>
            <a:off x="2689259" y="4419331"/>
            <a:ext cx="1833556" cy="919869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E810184-B486-820A-7907-BDEA42879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41952"/>
            <a:ext cx="5223573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500" dirty="0"/>
              <a:t>Total Revenue: </a:t>
            </a:r>
            <a:r>
              <a:rPr lang="en-IN" sz="2500" b="1" dirty="0"/>
              <a:t>233.98K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500" dirty="0"/>
              <a:t>Total Quantity Sold: </a:t>
            </a:r>
            <a:r>
              <a:rPr lang="en-IN" sz="2500" b="1" dirty="0"/>
              <a:t>3,450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500" dirty="0"/>
              <a:t>ARPC: </a:t>
            </a:r>
            <a:r>
              <a:rPr lang="en-IN" sz="2500" b="1" dirty="0"/>
              <a:t>698.57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자유형: 도형 49">
            <a:extLst>
              <a:ext uri="{FF2B5EF4-FFF2-40B4-BE49-F238E27FC236}">
                <a16:creationId xmlns:a16="http://schemas.microsoft.com/office/drawing/2014/main" id="{A37B6652-3535-765D-D6AA-57FA92784995}"/>
              </a:ext>
            </a:extLst>
          </p:cNvPr>
          <p:cNvSpPr>
            <a:spLocks noChangeAspect="1"/>
          </p:cNvSpPr>
          <p:nvPr/>
        </p:nvSpPr>
        <p:spPr>
          <a:xfrm rot="10800000">
            <a:off x="611356" y="1056503"/>
            <a:ext cx="849617" cy="1410190"/>
          </a:xfrm>
          <a:custGeom>
            <a:avLst/>
            <a:gdLst>
              <a:gd name="connsiteX0" fmla="*/ 1047232 w 1957642"/>
              <a:gd name="connsiteY0" fmla="*/ 5654 h 3249282"/>
              <a:gd name="connsiteX1" fmla="*/ 1030640 w 1957642"/>
              <a:gd name="connsiteY1" fmla="*/ 5654 h 3249282"/>
              <a:gd name="connsiteX2" fmla="*/ 1048024 w 1957642"/>
              <a:gd name="connsiteY2" fmla="*/ 0 h 3249282"/>
              <a:gd name="connsiteX3" fmla="*/ 1160845 w 1957642"/>
              <a:gd name="connsiteY3" fmla="*/ 2127215 h 3249282"/>
              <a:gd name="connsiteX4" fmla="*/ 1196036 w 1957642"/>
              <a:gd name="connsiteY4" fmla="*/ 2120110 h 3249282"/>
              <a:gd name="connsiteX5" fmla="*/ 1237844 w 1957642"/>
              <a:gd name="connsiteY5" fmla="*/ 2120446 h 3249282"/>
              <a:gd name="connsiteX6" fmla="*/ 1296213 w 1957642"/>
              <a:gd name="connsiteY6" fmla="*/ 2029106 h 3249282"/>
              <a:gd name="connsiteX7" fmla="*/ 1397562 w 1957642"/>
              <a:gd name="connsiteY7" fmla="*/ 1825853 h 3249282"/>
              <a:gd name="connsiteX8" fmla="*/ 1777778 w 1957642"/>
              <a:gd name="connsiteY8" fmla="*/ 1099228 h 3249282"/>
              <a:gd name="connsiteX9" fmla="*/ 980978 w 1957642"/>
              <a:gd name="connsiteY9" fmla="*/ 301427 h 3249282"/>
              <a:gd name="connsiteX10" fmla="*/ 980978 w 1957642"/>
              <a:gd name="connsiteY10" fmla="*/ 301625 h 3249282"/>
              <a:gd name="connsiteX11" fmla="*/ 978823 w 1957642"/>
              <a:gd name="connsiteY11" fmla="*/ 301459 h 3249282"/>
              <a:gd name="connsiteX12" fmla="*/ 976666 w 1957642"/>
              <a:gd name="connsiteY12" fmla="*/ 301625 h 3249282"/>
              <a:gd name="connsiteX13" fmla="*/ 976666 w 1957642"/>
              <a:gd name="connsiteY13" fmla="*/ 301427 h 3249282"/>
              <a:gd name="connsiteX14" fmla="*/ 179865 w 1957642"/>
              <a:gd name="connsiteY14" fmla="*/ 1099228 h 3249282"/>
              <a:gd name="connsiteX15" fmla="*/ 560081 w 1957642"/>
              <a:gd name="connsiteY15" fmla="*/ 1825853 h 3249282"/>
              <a:gd name="connsiteX16" fmla="*/ 661430 w 1957642"/>
              <a:gd name="connsiteY16" fmla="*/ 2029106 h 3249282"/>
              <a:gd name="connsiteX17" fmla="*/ 719799 w 1957642"/>
              <a:gd name="connsiteY17" fmla="*/ 2120446 h 3249282"/>
              <a:gd name="connsiteX18" fmla="*/ 770760 w 1957642"/>
              <a:gd name="connsiteY18" fmla="*/ 2120037 h 3249282"/>
              <a:gd name="connsiteX19" fmla="*/ 806315 w 1957642"/>
              <a:gd name="connsiteY19" fmla="*/ 2127215 h 3249282"/>
              <a:gd name="connsiteX20" fmla="*/ 1319520 w 1957642"/>
              <a:gd name="connsiteY20" fmla="*/ 2263042 h 3249282"/>
              <a:gd name="connsiteX21" fmla="*/ 978823 w 1957642"/>
              <a:gd name="connsiteY21" fmla="*/ 2261822 h 3249282"/>
              <a:gd name="connsiteX22" fmla="*/ 638123 w 1957642"/>
              <a:gd name="connsiteY22" fmla="*/ 2263042 h 3249282"/>
              <a:gd name="connsiteX23" fmla="*/ 513100 w 1957642"/>
              <a:gd name="connsiteY23" fmla="*/ 2169534 h 3249282"/>
              <a:gd name="connsiteX24" fmla="*/ 465828 w 1957642"/>
              <a:gd name="connsiteY24" fmla="*/ 1970355 h 3249282"/>
              <a:gd name="connsiteX25" fmla="*/ 0 w 1957642"/>
              <a:gd name="connsiteY25" fmla="*/ 1080372 h 3249282"/>
              <a:gd name="connsiteX26" fmla="*/ 976988 w 1957642"/>
              <a:gd name="connsiteY26" fmla="*/ 103385 h 3249282"/>
              <a:gd name="connsiteX27" fmla="*/ 978823 w 1957642"/>
              <a:gd name="connsiteY27" fmla="*/ 103526 h 3249282"/>
              <a:gd name="connsiteX28" fmla="*/ 980656 w 1957642"/>
              <a:gd name="connsiteY28" fmla="*/ 103385 h 3249282"/>
              <a:gd name="connsiteX29" fmla="*/ 1957642 w 1957642"/>
              <a:gd name="connsiteY29" fmla="*/ 1080372 h 3249282"/>
              <a:gd name="connsiteX30" fmla="*/ 1491816 w 1957642"/>
              <a:gd name="connsiteY30" fmla="*/ 1970355 h 3249282"/>
              <a:gd name="connsiteX31" fmla="*/ 1444543 w 1957642"/>
              <a:gd name="connsiteY31" fmla="*/ 2169534 h 3249282"/>
              <a:gd name="connsiteX32" fmla="*/ 1319520 w 1957642"/>
              <a:gd name="connsiteY32" fmla="*/ 2263042 h 3249282"/>
              <a:gd name="connsiteX33" fmla="*/ 1407452 w 1957642"/>
              <a:gd name="connsiteY33" fmla="*/ 2485514 h 3249282"/>
              <a:gd name="connsiteX34" fmla="*/ 558453 w 1957642"/>
              <a:gd name="connsiteY34" fmla="*/ 2485514 h 3249282"/>
              <a:gd name="connsiteX35" fmla="*/ 491321 w 1957642"/>
              <a:gd name="connsiteY35" fmla="*/ 2418383 h 3249282"/>
              <a:gd name="connsiteX36" fmla="*/ 491321 w 1957642"/>
              <a:gd name="connsiteY36" fmla="*/ 2388750 h 3249282"/>
              <a:gd name="connsiteX37" fmla="*/ 558453 w 1957642"/>
              <a:gd name="connsiteY37" fmla="*/ 2321619 h 3249282"/>
              <a:gd name="connsiteX38" fmla="*/ 1407452 w 1957642"/>
              <a:gd name="connsiteY38" fmla="*/ 2321619 h 3249282"/>
              <a:gd name="connsiteX39" fmla="*/ 1474583 w 1957642"/>
              <a:gd name="connsiteY39" fmla="*/ 2388750 h 3249282"/>
              <a:gd name="connsiteX40" fmla="*/ 1474583 w 1957642"/>
              <a:gd name="connsiteY40" fmla="*/ 2418383 h 3249282"/>
              <a:gd name="connsiteX41" fmla="*/ 1407452 w 1957642"/>
              <a:gd name="connsiteY41" fmla="*/ 2485514 h 3249282"/>
              <a:gd name="connsiteX42" fmla="*/ 1374676 w 1957642"/>
              <a:gd name="connsiteY42" fmla="*/ 2707334 h 3249282"/>
              <a:gd name="connsiteX43" fmla="*/ 591228 w 1957642"/>
              <a:gd name="connsiteY43" fmla="*/ 2707334 h 3249282"/>
              <a:gd name="connsiteX44" fmla="*/ 524097 w 1957642"/>
              <a:gd name="connsiteY44" fmla="*/ 2640203 h 3249282"/>
              <a:gd name="connsiteX45" fmla="*/ 524097 w 1957642"/>
              <a:gd name="connsiteY45" fmla="*/ 2610570 h 3249282"/>
              <a:gd name="connsiteX46" fmla="*/ 591228 w 1957642"/>
              <a:gd name="connsiteY46" fmla="*/ 2543440 h 3249282"/>
              <a:gd name="connsiteX47" fmla="*/ 1374676 w 1957642"/>
              <a:gd name="connsiteY47" fmla="*/ 2543440 h 3249282"/>
              <a:gd name="connsiteX48" fmla="*/ 1441808 w 1957642"/>
              <a:gd name="connsiteY48" fmla="*/ 2610570 h 3249282"/>
              <a:gd name="connsiteX49" fmla="*/ 1441808 w 1957642"/>
              <a:gd name="connsiteY49" fmla="*/ 2640203 h 3249282"/>
              <a:gd name="connsiteX50" fmla="*/ 1374676 w 1957642"/>
              <a:gd name="connsiteY50" fmla="*/ 2707334 h 3249282"/>
              <a:gd name="connsiteX51" fmla="*/ 1341902 w 1957642"/>
              <a:gd name="connsiteY51" fmla="*/ 2929154 h 3249282"/>
              <a:gd name="connsiteX52" fmla="*/ 624004 w 1957642"/>
              <a:gd name="connsiteY52" fmla="*/ 2929154 h 3249282"/>
              <a:gd name="connsiteX53" fmla="*/ 556873 w 1957642"/>
              <a:gd name="connsiteY53" fmla="*/ 2862023 h 3249282"/>
              <a:gd name="connsiteX54" fmla="*/ 556873 w 1957642"/>
              <a:gd name="connsiteY54" fmla="*/ 2832390 h 3249282"/>
              <a:gd name="connsiteX55" fmla="*/ 624004 w 1957642"/>
              <a:gd name="connsiteY55" fmla="*/ 2765259 h 3249282"/>
              <a:gd name="connsiteX56" fmla="*/ 1341902 w 1957642"/>
              <a:gd name="connsiteY56" fmla="*/ 2765259 h 3249282"/>
              <a:gd name="connsiteX57" fmla="*/ 1409033 w 1957642"/>
              <a:gd name="connsiteY57" fmla="*/ 2832390 h 3249282"/>
              <a:gd name="connsiteX58" fmla="*/ 1409033 w 1957642"/>
              <a:gd name="connsiteY58" fmla="*/ 2862023 h 3249282"/>
              <a:gd name="connsiteX59" fmla="*/ 1341902 w 1957642"/>
              <a:gd name="connsiteY59" fmla="*/ 2929154 h 3249282"/>
              <a:gd name="connsiteX60" fmla="*/ 982953 w 1957642"/>
              <a:gd name="connsiteY60" fmla="*/ 3249282 h 3249282"/>
              <a:gd name="connsiteX61" fmla="*/ 622424 w 1957642"/>
              <a:gd name="connsiteY61" fmla="*/ 3118181 h 3249282"/>
              <a:gd name="connsiteX62" fmla="*/ 622424 w 1957642"/>
              <a:gd name="connsiteY62" fmla="*/ 2987080 h 3249282"/>
              <a:gd name="connsiteX63" fmla="*/ 1343482 w 1957642"/>
              <a:gd name="connsiteY63" fmla="*/ 2987080 h 3249282"/>
              <a:gd name="connsiteX64" fmla="*/ 1343482 w 1957642"/>
              <a:gd name="connsiteY64" fmla="*/ 3118181 h 3249282"/>
              <a:gd name="connsiteX65" fmla="*/ 982953 w 1957642"/>
              <a:gd name="connsiteY65" fmla="*/ 3249282 h 32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957642" h="3249282">
                <a:moveTo>
                  <a:pt x="1047232" y="5654"/>
                </a:moveTo>
                <a:lnTo>
                  <a:pt x="1030640" y="5654"/>
                </a:lnTo>
                <a:lnTo>
                  <a:pt x="1048024" y="0"/>
                </a:lnTo>
                <a:close/>
                <a:moveTo>
                  <a:pt x="1160845" y="2127215"/>
                </a:moveTo>
                <a:lnTo>
                  <a:pt x="1196036" y="2120110"/>
                </a:lnTo>
                <a:lnTo>
                  <a:pt x="1237844" y="2120446"/>
                </a:lnTo>
                <a:cubicBezTo>
                  <a:pt x="1308896" y="2116324"/>
                  <a:pt x="1283850" y="2108399"/>
                  <a:pt x="1296213" y="2029106"/>
                </a:cubicBezTo>
                <a:cubicBezTo>
                  <a:pt x="1327247" y="1916021"/>
                  <a:pt x="1321193" y="1914210"/>
                  <a:pt x="1397562" y="1825853"/>
                </a:cubicBezTo>
                <a:cubicBezTo>
                  <a:pt x="1565052" y="1691460"/>
                  <a:pt x="1777778" y="1397289"/>
                  <a:pt x="1777778" y="1099228"/>
                </a:cubicBezTo>
                <a:cubicBezTo>
                  <a:pt x="1777778" y="658937"/>
                  <a:pt x="1421136" y="301944"/>
                  <a:pt x="980978" y="301427"/>
                </a:cubicBezTo>
                <a:lnTo>
                  <a:pt x="980978" y="301625"/>
                </a:lnTo>
                <a:lnTo>
                  <a:pt x="978823" y="301459"/>
                </a:lnTo>
                <a:lnTo>
                  <a:pt x="976666" y="301625"/>
                </a:lnTo>
                <a:lnTo>
                  <a:pt x="976666" y="301427"/>
                </a:lnTo>
                <a:cubicBezTo>
                  <a:pt x="536507" y="301944"/>
                  <a:pt x="179865" y="658937"/>
                  <a:pt x="179865" y="1099228"/>
                </a:cubicBezTo>
                <a:cubicBezTo>
                  <a:pt x="179865" y="1397289"/>
                  <a:pt x="392591" y="1691460"/>
                  <a:pt x="560081" y="1825853"/>
                </a:cubicBezTo>
                <a:cubicBezTo>
                  <a:pt x="636451" y="1914210"/>
                  <a:pt x="630396" y="1916021"/>
                  <a:pt x="661430" y="2029106"/>
                </a:cubicBezTo>
                <a:cubicBezTo>
                  <a:pt x="673794" y="2108399"/>
                  <a:pt x="648747" y="2116324"/>
                  <a:pt x="719799" y="2120446"/>
                </a:cubicBezTo>
                <a:lnTo>
                  <a:pt x="770760" y="2120037"/>
                </a:lnTo>
                <a:lnTo>
                  <a:pt x="806315" y="2127215"/>
                </a:lnTo>
                <a:close/>
                <a:moveTo>
                  <a:pt x="1319520" y="2263042"/>
                </a:moveTo>
                <a:lnTo>
                  <a:pt x="978823" y="2261822"/>
                </a:lnTo>
                <a:lnTo>
                  <a:pt x="638123" y="2263042"/>
                </a:lnTo>
                <a:cubicBezTo>
                  <a:pt x="577778" y="2263042"/>
                  <a:pt x="547241" y="2240386"/>
                  <a:pt x="513100" y="2169534"/>
                </a:cubicBezTo>
                <a:cubicBezTo>
                  <a:pt x="499969" y="2077754"/>
                  <a:pt x="526938" y="2040759"/>
                  <a:pt x="465828" y="1970355"/>
                </a:cubicBezTo>
                <a:cubicBezTo>
                  <a:pt x="260705" y="1805868"/>
                  <a:pt x="0" y="1445504"/>
                  <a:pt x="0" y="1080372"/>
                </a:cubicBezTo>
                <a:cubicBezTo>
                  <a:pt x="0" y="540796"/>
                  <a:pt x="437413" y="103385"/>
                  <a:pt x="976988" y="103385"/>
                </a:cubicBezTo>
                <a:lnTo>
                  <a:pt x="978823" y="103526"/>
                </a:lnTo>
                <a:lnTo>
                  <a:pt x="980656" y="103385"/>
                </a:lnTo>
                <a:cubicBezTo>
                  <a:pt x="1520231" y="103385"/>
                  <a:pt x="1957642" y="540796"/>
                  <a:pt x="1957642" y="1080372"/>
                </a:cubicBezTo>
                <a:cubicBezTo>
                  <a:pt x="1957642" y="1445504"/>
                  <a:pt x="1696938" y="1805868"/>
                  <a:pt x="1491816" y="1970355"/>
                </a:cubicBezTo>
                <a:cubicBezTo>
                  <a:pt x="1430706" y="2040759"/>
                  <a:pt x="1457674" y="2077754"/>
                  <a:pt x="1444543" y="2169534"/>
                </a:cubicBezTo>
                <a:cubicBezTo>
                  <a:pt x="1410403" y="2240386"/>
                  <a:pt x="1379867" y="2263042"/>
                  <a:pt x="1319520" y="2263042"/>
                </a:cubicBezTo>
                <a:close/>
                <a:moveTo>
                  <a:pt x="1407452" y="2485514"/>
                </a:moveTo>
                <a:lnTo>
                  <a:pt x="558453" y="2485514"/>
                </a:lnTo>
                <a:cubicBezTo>
                  <a:pt x="521377" y="2485514"/>
                  <a:pt x="491321" y="2455458"/>
                  <a:pt x="491321" y="2418383"/>
                </a:cubicBezTo>
                <a:lnTo>
                  <a:pt x="491321" y="2388750"/>
                </a:lnTo>
                <a:cubicBezTo>
                  <a:pt x="491321" y="2351675"/>
                  <a:pt x="521377" y="2321619"/>
                  <a:pt x="558453" y="2321619"/>
                </a:cubicBezTo>
                <a:lnTo>
                  <a:pt x="1407452" y="2321619"/>
                </a:lnTo>
                <a:cubicBezTo>
                  <a:pt x="1444528" y="2321619"/>
                  <a:pt x="1474583" y="2351675"/>
                  <a:pt x="1474583" y="2388750"/>
                </a:cubicBezTo>
                <a:lnTo>
                  <a:pt x="1474583" y="2418383"/>
                </a:lnTo>
                <a:cubicBezTo>
                  <a:pt x="1474583" y="2455458"/>
                  <a:pt x="1444528" y="2485514"/>
                  <a:pt x="1407452" y="2485514"/>
                </a:cubicBezTo>
                <a:close/>
                <a:moveTo>
                  <a:pt x="1374676" y="2707334"/>
                </a:moveTo>
                <a:lnTo>
                  <a:pt x="591228" y="2707334"/>
                </a:lnTo>
                <a:cubicBezTo>
                  <a:pt x="554153" y="2707334"/>
                  <a:pt x="524097" y="2677278"/>
                  <a:pt x="524097" y="2640203"/>
                </a:cubicBezTo>
                <a:lnTo>
                  <a:pt x="524097" y="2610570"/>
                </a:lnTo>
                <a:cubicBezTo>
                  <a:pt x="524097" y="2573495"/>
                  <a:pt x="554153" y="2543440"/>
                  <a:pt x="591228" y="2543440"/>
                </a:cubicBezTo>
                <a:lnTo>
                  <a:pt x="1374676" y="2543440"/>
                </a:lnTo>
                <a:cubicBezTo>
                  <a:pt x="1411752" y="2543440"/>
                  <a:pt x="1441808" y="2573495"/>
                  <a:pt x="1441808" y="2610570"/>
                </a:cubicBezTo>
                <a:lnTo>
                  <a:pt x="1441808" y="2640203"/>
                </a:lnTo>
                <a:cubicBezTo>
                  <a:pt x="1441808" y="2677278"/>
                  <a:pt x="1411752" y="2707334"/>
                  <a:pt x="1374676" y="2707334"/>
                </a:cubicBezTo>
                <a:close/>
                <a:moveTo>
                  <a:pt x="1341902" y="2929154"/>
                </a:moveTo>
                <a:lnTo>
                  <a:pt x="624004" y="2929154"/>
                </a:lnTo>
                <a:cubicBezTo>
                  <a:pt x="586929" y="2929154"/>
                  <a:pt x="556873" y="2899098"/>
                  <a:pt x="556873" y="2862023"/>
                </a:cubicBezTo>
                <a:lnTo>
                  <a:pt x="556873" y="2832390"/>
                </a:lnTo>
                <a:cubicBezTo>
                  <a:pt x="556873" y="2795315"/>
                  <a:pt x="586929" y="2765259"/>
                  <a:pt x="624004" y="2765259"/>
                </a:cubicBezTo>
                <a:lnTo>
                  <a:pt x="1341902" y="2765259"/>
                </a:lnTo>
                <a:cubicBezTo>
                  <a:pt x="1378978" y="2765259"/>
                  <a:pt x="1409033" y="2795315"/>
                  <a:pt x="1409033" y="2832390"/>
                </a:cubicBezTo>
                <a:lnTo>
                  <a:pt x="1409033" y="2862023"/>
                </a:lnTo>
                <a:cubicBezTo>
                  <a:pt x="1409033" y="2899098"/>
                  <a:pt x="1378978" y="2929154"/>
                  <a:pt x="1341902" y="2929154"/>
                </a:cubicBezTo>
                <a:close/>
                <a:moveTo>
                  <a:pt x="982953" y="3249282"/>
                </a:moveTo>
                <a:cubicBezTo>
                  <a:pt x="783838" y="3249282"/>
                  <a:pt x="622424" y="3190586"/>
                  <a:pt x="622424" y="3118181"/>
                </a:cubicBezTo>
                <a:lnTo>
                  <a:pt x="622424" y="2987080"/>
                </a:lnTo>
                <a:lnTo>
                  <a:pt x="1343482" y="2987080"/>
                </a:lnTo>
                <a:lnTo>
                  <a:pt x="1343482" y="3118181"/>
                </a:lnTo>
                <a:cubicBezTo>
                  <a:pt x="1343482" y="3190586"/>
                  <a:pt x="1182068" y="3249282"/>
                  <a:pt x="982953" y="3249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6C830A0-C136-2A8B-C227-2FF7FED345D5}"/>
              </a:ext>
            </a:extLst>
          </p:cNvPr>
          <p:cNvSpPr/>
          <p:nvPr/>
        </p:nvSpPr>
        <p:spPr>
          <a:xfrm>
            <a:off x="871432" y="190432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1DFE75-B78F-E814-AB54-BDE7AECCCC03}"/>
              </a:ext>
            </a:extLst>
          </p:cNvPr>
          <p:cNvSpPr/>
          <p:nvPr/>
        </p:nvSpPr>
        <p:spPr>
          <a:xfrm>
            <a:off x="1014391" y="0"/>
            <a:ext cx="56449" cy="105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185D0C-6E1D-1ED3-0E20-7D6AA7DF8A97}"/>
              </a:ext>
            </a:extLst>
          </p:cNvPr>
          <p:cNvSpPr txBox="1"/>
          <p:nvPr/>
        </p:nvSpPr>
        <p:spPr>
          <a:xfrm>
            <a:off x="3009900" y="1225914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Content</a:t>
            </a:r>
            <a:r>
              <a:rPr lang="en-US" sz="2000" b="1" dirty="0"/>
              <a:t>:</a:t>
            </a:r>
            <a:r>
              <a:rPr lang="en-US" sz="2000" dirty="0"/>
              <a:t> Quick orientation to top-line performance.</a:t>
            </a:r>
            <a:endParaRPr lang="en-IN" sz="2000" dirty="0"/>
          </a:p>
        </p:txBody>
      </p:sp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1C69DAFC-CC4C-AA6B-A6E7-B3ED22EC3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4" t="283" r="41989" b="82616"/>
          <a:stretch>
            <a:fillRect/>
          </a:stretch>
        </p:blipFill>
        <p:spPr>
          <a:xfrm>
            <a:off x="1636410" y="3338335"/>
            <a:ext cx="1833555" cy="9115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</p:pic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2CA90A1A-36DB-215C-5939-E29EA876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5" t="849" r="21045" b="82626"/>
          <a:stretch>
            <a:fillRect/>
          </a:stretch>
        </p:blipFill>
        <p:spPr>
          <a:xfrm>
            <a:off x="3554058" y="3338335"/>
            <a:ext cx="1937513" cy="91158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2926" y="377455"/>
            <a:ext cx="6106147" cy="724247"/>
          </a:xfrm>
        </p:spPr>
        <p:txBody>
          <a:bodyPr/>
          <a:lstStyle/>
          <a:p>
            <a:r>
              <a:rPr lang="en-IN" sz="3200" dirty="0">
                <a:latin typeface="Bell MT" panose="02020503060305020303" pitchFamily="18" charset="0"/>
              </a:rPr>
              <a:t>Monthly Revenue Trend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352C3-B049-8910-3E28-3702D586675A}"/>
              </a:ext>
            </a:extLst>
          </p:cNvPr>
          <p:cNvGrpSpPr/>
          <p:nvPr/>
        </p:nvGrpSpPr>
        <p:grpSpPr>
          <a:xfrm>
            <a:off x="9473756" y="1565203"/>
            <a:ext cx="2998706" cy="622472"/>
            <a:chOff x="910640" y="2898816"/>
            <a:chExt cx="1678932" cy="15569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00025A-8EA7-1D27-8A5D-730A786C48E2}"/>
                </a:ext>
              </a:extLst>
            </p:cNvPr>
            <p:cNvSpPr txBox="1"/>
            <p:nvPr/>
          </p:nvSpPr>
          <p:spPr>
            <a:xfrm>
              <a:off x="910640" y="2898816"/>
              <a:ext cx="1527408" cy="9237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Lowest Month:</a:t>
              </a:r>
              <a:endParaRPr lang="ko-KR" alt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A9D961-B4EE-B6DB-1F2D-D3C7D4B8B00F}"/>
                </a:ext>
              </a:extLst>
            </p:cNvPr>
            <p:cNvSpPr txBox="1"/>
            <p:nvPr/>
          </p:nvSpPr>
          <p:spPr>
            <a:xfrm>
              <a:off x="910640" y="3531960"/>
              <a:ext cx="1678932" cy="92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December – 32,337.28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6F8D3-36CA-CBC5-E8A8-E0FE5BBD771D}"/>
              </a:ext>
            </a:extLst>
          </p:cNvPr>
          <p:cNvCxnSpPr>
            <a:cxnSpLocks/>
          </p:cNvCxnSpPr>
          <p:nvPr/>
        </p:nvCxnSpPr>
        <p:spPr>
          <a:xfrm flipH="1" flipV="1">
            <a:off x="2110740" y="2495047"/>
            <a:ext cx="239590" cy="38378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5E12804-1536-B131-AB13-B22918B13EBA}"/>
              </a:ext>
            </a:extLst>
          </p:cNvPr>
          <p:cNvCxnSpPr>
            <a:cxnSpLocks/>
          </p:cNvCxnSpPr>
          <p:nvPr/>
        </p:nvCxnSpPr>
        <p:spPr>
          <a:xfrm flipV="1">
            <a:off x="9473756" y="2289974"/>
            <a:ext cx="310324" cy="691151"/>
          </a:xfrm>
          <a:prstGeom prst="line">
            <a:avLst/>
          </a:prstGeom>
          <a:ln>
            <a:headEnd type="oval" w="med" len="med"/>
            <a:tailEnd type="triangle" w="lg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108A6E0-089A-A876-1D79-3B36A39AFF00}"/>
              </a:ext>
            </a:extLst>
          </p:cNvPr>
          <p:cNvGrpSpPr/>
          <p:nvPr/>
        </p:nvGrpSpPr>
        <p:grpSpPr>
          <a:xfrm>
            <a:off x="264648" y="1761434"/>
            <a:ext cx="2998706" cy="622472"/>
            <a:chOff x="910640" y="2898816"/>
            <a:chExt cx="1678932" cy="155690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AAE01E-3F77-A028-3772-0B16A9C72E16}"/>
                </a:ext>
              </a:extLst>
            </p:cNvPr>
            <p:cNvSpPr txBox="1"/>
            <p:nvPr/>
          </p:nvSpPr>
          <p:spPr>
            <a:xfrm>
              <a:off x="910640" y="2898816"/>
              <a:ext cx="1527408" cy="9237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Peak Month:</a:t>
              </a:r>
              <a:endParaRPr lang="ko-KR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192FF4-274A-0118-42F2-C201663B35E4}"/>
                </a:ext>
              </a:extLst>
            </p:cNvPr>
            <p:cNvSpPr txBox="1"/>
            <p:nvPr/>
          </p:nvSpPr>
          <p:spPr>
            <a:xfrm>
              <a:off x="910640" y="3531960"/>
              <a:ext cx="1678932" cy="923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August -- 55,559.24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D9D17B-69DA-9407-BB3A-14399A67F56C}"/>
              </a:ext>
            </a:extLst>
          </p:cNvPr>
          <p:cNvSpPr txBox="1"/>
          <p:nvPr/>
        </p:nvSpPr>
        <p:spPr>
          <a:xfrm>
            <a:off x="3028948" y="1058293"/>
            <a:ext cx="6320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/>
              <a:t>Highlight seasonality and proposed action.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screenshot of a computer">
            <a:extLst>
              <a:ext uri="{FF2B5EF4-FFF2-40B4-BE49-F238E27FC236}">
                <a16:creationId xmlns:a16="http://schemas.microsoft.com/office/drawing/2014/main" id="{68048E01-109E-1E6F-5952-D7CFDC4F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9" t="53661" r="74" b="6481"/>
          <a:stretch>
            <a:fillRect/>
          </a:stretch>
        </p:blipFill>
        <p:spPr>
          <a:xfrm>
            <a:off x="1764001" y="3083424"/>
            <a:ext cx="8663995" cy="2930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A091EBD-58F8-34F7-F1ED-ED8E08C89990}"/>
              </a:ext>
            </a:extLst>
          </p:cNvPr>
          <p:cNvSpPr txBox="1"/>
          <p:nvPr/>
        </p:nvSpPr>
        <p:spPr>
          <a:xfrm>
            <a:off x="2115982" y="6218636"/>
            <a:ext cx="8857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/>
              <a:t> Investigate August drivers (promotions/events) and plan to replicate.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6512" y="306528"/>
            <a:ext cx="6062251" cy="724247"/>
          </a:xfrm>
        </p:spPr>
        <p:txBody>
          <a:bodyPr/>
          <a:lstStyle/>
          <a:p>
            <a:r>
              <a:rPr lang="en-IN" sz="3200" dirty="0">
                <a:latin typeface="Bell MT" panose="02020503060305020303" pitchFamily="18" charset="0"/>
              </a:rPr>
              <a:t>Top 5 Products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sp>
        <p:nvSpPr>
          <p:cNvPr id="17" name="직사각형 4">
            <a:extLst>
              <a:ext uri="{FF2B5EF4-FFF2-40B4-BE49-F238E27FC236}">
                <a16:creationId xmlns:a16="http://schemas.microsoft.com/office/drawing/2014/main" id="{E8E675EA-0767-4D42-B505-A012C79BA292}"/>
              </a:ext>
            </a:extLst>
          </p:cNvPr>
          <p:cNvSpPr/>
          <p:nvPr/>
        </p:nvSpPr>
        <p:spPr>
          <a:xfrm>
            <a:off x="0" y="5691621"/>
            <a:ext cx="1916987" cy="344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평행 사변형 5">
            <a:extLst>
              <a:ext uri="{FF2B5EF4-FFF2-40B4-BE49-F238E27FC236}">
                <a16:creationId xmlns:a16="http://schemas.microsoft.com/office/drawing/2014/main" id="{E3E059C2-4B10-48DB-B450-3ABF506F7AFB}"/>
              </a:ext>
            </a:extLst>
          </p:cNvPr>
          <p:cNvSpPr/>
          <p:nvPr/>
        </p:nvSpPr>
        <p:spPr>
          <a:xfrm rot="16200000">
            <a:off x="3099145" y="5196638"/>
            <a:ext cx="1310939" cy="390952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4">
                  <a:lumMod val="70000"/>
                </a:schemeClr>
              </a:gs>
              <a:gs pos="100000">
                <a:schemeClr val="accent4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0" name="평행 사변형 33">
            <a:extLst>
              <a:ext uri="{FF2B5EF4-FFF2-40B4-BE49-F238E27FC236}">
                <a16:creationId xmlns:a16="http://schemas.microsoft.com/office/drawing/2014/main" id="{0B2BD89B-3667-47DA-A507-7C451B4FDDB8}"/>
              </a:ext>
            </a:extLst>
          </p:cNvPr>
          <p:cNvSpPr/>
          <p:nvPr/>
        </p:nvSpPr>
        <p:spPr>
          <a:xfrm rot="16200000">
            <a:off x="5292074" y="4233384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100000">
                <a:schemeClr val="accent3">
                  <a:lumMod val="70000"/>
                </a:schemeClr>
              </a:gs>
              <a:gs pos="0">
                <a:schemeClr val="accent3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1" name="평행 사변형 34">
            <a:extLst>
              <a:ext uri="{FF2B5EF4-FFF2-40B4-BE49-F238E27FC236}">
                <a16:creationId xmlns:a16="http://schemas.microsoft.com/office/drawing/2014/main" id="{3C9E4B43-1507-4EA4-A17A-3976D1FAD674}"/>
              </a:ext>
            </a:extLst>
          </p:cNvPr>
          <p:cNvSpPr/>
          <p:nvPr/>
        </p:nvSpPr>
        <p:spPr>
          <a:xfrm flipH="1">
            <a:off x="5737448" y="3787603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평행 사변형 35">
            <a:extLst>
              <a:ext uri="{FF2B5EF4-FFF2-40B4-BE49-F238E27FC236}">
                <a16:creationId xmlns:a16="http://schemas.microsoft.com/office/drawing/2014/main" id="{E489A371-5B8D-4097-8ED1-966AF81251A6}"/>
              </a:ext>
            </a:extLst>
          </p:cNvPr>
          <p:cNvSpPr/>
          <p:nvPr/>
        </p:nvSpPr>
        <p:spPr>
          <a:xfrm rot="16200000">
            <a:off x="7149476" y="327840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평행 사변형 36">
            <a:extLst>
              <a:ext uri="{FF2B5EF4-FFF2-40B4-BE49-F238E27FC236}">
                <a16:creationId xmlns:a16="http://schemas.microsoft.com/office/drawing/2014/main" id="{F804E38D-2D4D-4E58-A451-FC0BB39936FE}"/>
              </a:ext>
            </a:extLst>
          </p:cNvPr>
          <p:cNvSpPr/>
          <p:nvPr/>
        </p:nvSpPr>
        <p:spPr>
          <a:xfrm flipH="1">
            <a:off x="7594850" y="2832624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Parallelogram 15">
            <a:extLst>
              <a:ext uri="{FF2B5EF4-FFF2-40B4-BE49-F238E27FC236}">
                <a16:creationId xmlns:a16="http://schemas.microsoft.com/office/drawing/2014/main" id="{7142A95E-5996-4052-9244-FA37E404F484}"/>
              </a:ext>
            </a:extLst>
          </p:cNvPr>
          <p:cNvSpPr/>
          <p:nvPr/>
        </p:nvSpPr>
        <p:spPr>
          <a:xfrm flipH="1">
            <a:off x="6421922" y="3105048"/>
            <a:ext cx="477540" cy="4775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평행 사변형 34">
            <a:extLst>
              <a:ext uri="{FF2B5EF4-FFF2-40B4-BE49-F238E27FC236}">
                <a16:creationId xmlns:a16="http://schemas.microsoft.com/office/drawing/2014/main" id="{9C61CF8A-80DA-BFBB-2013-181D958EBD83}"/>
              </a:ext>
            </a:extLst>
          </p:cNvPr>
          <p:cNvSpPr/>
          <p:nvPr/>
        </p:nvSpPr>
        <p:spPr>
          <a:xfrm flipH="1">
            <a:off x="1428282" y="5691622"/>
            <a:ext cx="2521809" cy="344929"/>
          </a:xfrm>
          <a:prstGeom prst="parallelogram">
            <a:avLst>
              <a:gd name="adj" fmla="val 118955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41" name="평행 사변형 35">
            <a:extLst>
              <a:ext uri="{FF2B5EF4-FFF2-40B4-BE49-F238E27FC236}">
                <a16:creationId xmlns:a16="http://schemas.microsoft.com/office/drawing/2014/main" id="{1FEF8E24-BFB6-BE3C-3C71-F52997B0BD98}"/>
              </a:ext>
            </a:extLst>
          </p:cNvPr>
          <p:cNvSpPr/>
          <p:nvPr/>
        </p:nvSpPr>
        <p:spPr>
          <a:xfrm rot="16200000">
            <a:off x="9006878" y="2323428"/>
            <a:ext cx="1310938" cy="420190"/>
          </a:xfrm>
          <a:prstGeom prst="parallelogram">
            <a:avLst>
              <a:gd name="adj" fmla="val 84008"/>
            </a:avLst>
          </a:prstGeom>
          <a:gradFill>
            <a:gsLst>
              <a:gs pos="0">
                <a:schemeClr val="accent2">
                  <a:lumMod val="70000"/>
                </a:schemeClr>
              </a:gs>
              <a:gs pos="100000">
                <a:schemeClr val="accent2">
                  <a:lumMod val="70000"/>
                </a:scheme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43" name="평행 사변형 36">
            <a:extLst>
              <a:ext uri="{FF2B5EF4-FFF2-40B4-BE49-F238E27FC236}">
                <a16:creationId xmlns:a16="http://schemas.microsoft.com/office/drawing/2014/main" id="{9EC5B7AE-4706-654F-59D9-E49D6511F12F}"/>
              </a:ext>
            </a:extLst>
          </p:cNvPr>
          <p:cNvSpPr/>
          <p:nvPr/>
        </p:nvSpPr>
        <p:spPr>
          <a:xfrm flipH="1">
            <a:off x="9452252" y="1898765"/>
            <a:ext cx="2278270" cy="356368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E3CAF1-E362-0C0E-8D13-36C955B3B3A6}"/>
              </a:ext>
            </a:extLst>
          </p:cNvPr>
          <p:cNvSpPr/>
          <p:nvPr/>
        </p:nvSpPr>
        <p:spPr>
          <a:xfrm>
            <a:off x="9912075" y="1898765"/>
            <a:ext cx="2279925" cy="3563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5A0CFD-3E3E-B5F0-BC40-BC37D7B4C372}"/>
              </a:ext>
            </a:extLst>
          </p:cNvPr>
          <p:cNvSpPr txBox="1"/>
          <p:nvPr/>
        </p:nvSpPr>
        <p:spPr>
          <a:xfrm>
            <a:off x="6157638" y="4274576"/>
            <a:ext cx="2040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/>
              <a:t>Brand D Hard - 3.1K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B608C2-AD5E-D69A-54BE-032E742E2173}"/>
              </a:ext>
            </a:extLst>
          </p:cNvPr>
          <p:cNvSpPr txBox="1"/>
          <p:nvPr/>
        </p:nvSpPr>
        <p:spPr>
          <a:xfrm>
            <a:off x="8015040" y="3315077"/>
            <a:ext cx="2116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Brand C Air - 3.4K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3C9F6D-A5A7-3485-CDFB-D3DBB5E478A4}"/>
              </a:ext>
            </a:extLst>
          </p:cNvPr>
          <p:cNvSpPr txBox="1"/>
          <p:nvPr/>
        </p:nvSpPr>
        <p:spPr>
          <a:xfrm>
            <a:off x="9912075" y="2350229"/>
            <a:ext cx="2007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Brand C Break - 3.5K</a:t>
            </a:r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C39C4B72-0BD9-30A5-9213-2C076AA8E515}"/>
              </a:ext>
            </a:extLst>
          </p:cNvPr>
          <p:cNvSpPr/>
          <p:nvPr/>
        </p:nvSpPr>
        <p:spPr>
          <a:xfrm>
            <a:off x="10669953" y="1012086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C941AE53-B639-0C96-3E51-DA34C5E7D33B}"/>
              </a:ext>
            </a:extLst>
          </p:cNvPr>
          <p:cNvSpPr/>
          <p:nvPr/>
        </p:nvSpPr>
        <p:spPr>
          <a:xfrm>
            <a:off x="8392188" y="2152565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459D3-6A14-955E-904F-69172C81B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17187" r="441" b="46536"/>
          <a:stretch>
            <a:fillRect/>
          </a:stretch>
        </p:blipFill>
        <p:spPr>
          <a:xfrm>
            <a:off x="8249646" y="4143562"/>
            <a:ext cx="3764583" cy="2602305"/>
          </a:xfrm>
          <a:prstGeom prst="rect">
            <a:avLst/>
          </a:prstGeom>
        </p:spPr>
      </p:pic>
      <p:sp>
        <p:nvSpPr>
          <p:cNvPr id="3" name="평행 사변형 36">
            <a:extLst>
              <a:ext uri="{FF2B5EF4-FFF2-40B4-BE49-F238E27FC236}">
                <a16:creationId xmlns:a16="http://schemas.microsoft.com/office/drawing/2014/main" id="{AC78B02F-470D-6C7D-8EC9-EC5068867D52}"/>
              </a:ext>
            </a:extLst>
          </p:cNvPr>
          <p:cNvSpPr/>
          <p:nvPr/>
        </p:nvSpPr>
        <p:spPr>
          <a:xfrm flipH="1">
            <a:off x="3555510" y="4736240"/>
            <a:ext cx="2609382" cy="344929"/>
          </a:xfrm>
          <a:prstGeom prst="parallelogram">
            <a:avLst>
              <a:gd name="adj" fmla="val 11895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E26D213D-3ED7-943B-7618-46FE55BF733C}"/>
              </a:ext>
            </a:extLst>
          </p:cNvPr>
          <p:cNvSpPr/>
          <p:nvPr/>
        </p:nvSpPr>
        <p:spPr>
          <a:xfrm>
            <a:off x="4811189" y="4019648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67500AE0-A495-2785-FC1F-A16078A84D03}"/>
              </a:ext>
            </a:extLst>
          </p:cNvPr>
          <p:cNvSpPr/>
          <p:nvPr/>
        </p:nvSpPr>
        <p:spPr>
          <a:xfrm>
            <a:off x="1916987" y="4982919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D1028A-7523-DD2F-305A-D8210A54BA4F}"/>
              </a:ext>
            </a:extLst>
          </p:cNvPr>
          <p:cNvSpPr txBox="1"/>
          <p:nvPr/>
        </p:nvSpPr>
        <p:spPr>
          <a:xfrm>
            <a:off x="4094509" y="5152067"/>
            <a:ext cx="2327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/>
              <a:t>Brand D Offer - 3.0K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883B2-69F2-AD6C-85FC-E74CF0305884}"/>
              </a:ext>
            </a:extLst>
          </p:cNvPr>
          <p:cNvSpPr txBox="1"/>
          <p:nvPr/>
        </p:nvSpPr>
        <p:spPr>
          <a:xfrm>
            <a:off x="1051364" y="6099872"/>
            <a:ext cx="2714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/>
              <a:t>Brand A Benefit - 2.9K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7133D1-A9C9-CAB1-A520-7228EADED645}"/>
              </a:ext>
            </a:extLst>
          </p:cNvPr>
          <p:cNvSpPr txBox="1"/>
          <p:nvPr/>
        </p:nvSpPr>
        <p:spPr>
          <a:xfrm>
            <a:off x="2928105" y="959984"/>
            <a:ext cx="6459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</a:t>
            </a:r>
            <a:r>
              <a:rPr lang="en-US" dirty="0"/>
              <a:t>Prioritize inventory &amp; bundle offers for these SKUs.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7346" y="262424"/>
            <a:ext cx="7696678" cy="724247"/>
          </a:xfrm>
        </p:spPr>
        <p:txBody>
          <a:bodyPr/>
          <a:lstStyle/>
          <a:p>
            <a:r>
              <a:rPr lang="en-IN" sz="3200" dirty="0">
                <a:latin typeface="Bell MT" panose="02020503060305020303" pitchFamily="18" charset="0"/>
              </a:rPr>
              <a:t>Profit by Store Type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grpSp>
        <p:nvGrpSpPr>
          <p:cNvPr id="3" name="Graphic 20">
            <a:extLst>
              <a:ext uri="{FF2B5EF4-FFF2-40B4-BE49-F238E27FC236}">
                <a16:creationId xmlns:a16="http://schemas.microsoft.com/office/drawing/2014/main" id="{7FA8E6E6-B440-48D3-9FC4-2B6DF3555A2E}"/>
              </a:ext>
            </a:extLst>
          </p:cNvPr>
          <p:cNvGrpSpPr/>
          <p:nvPr/>
        </p:nvGrpSpPr>
        <p:grpSpPr>
          <a:xfrm>
            <a:off x="8017999" y="1739223"/>
            <a:ext cx="1300608" cy="1569895"/>
            <a:chOff x="5014912" y="2124075"/>
            <a:chExt cx="2162175" cy="26098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C70D7B-60FB-48A8-8B5D-E44D3BEEEF32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7349E4-AED8-48B2-B84F-92AFB57C88E7}"/>
                </a:ext>
              </a:extLst>
            </p:cNvPr>
            <p:cNvSpPr/>
            <p:nvPr/>
          </p:nvSpPr>
          <p:spPr>
            <a:xfrm>
              <a:off x="5762730" y="2119107"/>
              <a:ext cx="361950" cy="1019175"/>
            </a:xfrm>
            <a:custGeom>
              <a:avLst/>
              <a:gdLst>
                <a:gd name="connsiteX0" fmla="*/ 350414 w 361950"/>
                <a:gd name="connsiteY0" fmla="*/ 1013666 h 1019175"/>
                <a:gd name="connsiteX1" fmla="*/ 342794 w 361950"/>
                <a:gd name="connsiteY1" fmla="*/ 278336 h 1019175"/>
                <a:gd name="connsiteX2" fmla="*/ 328507 w 361950"/>
                <a:gd name="connsiteY2" fmla="*/ 146890 h 1019175"/>
                <a:gd name="connsiteX3" fmla="*/ 186584 w 361950"/>
                <a:gd name="connsiteY3" fmla="*/ 14493 h 1019175"/>
                <a:gd name="connsiteX4" fmla="*/ 27517 w 361950"/>
                <a:gd name="connsiteY4" fmla="*/ 144033 h 1019175"/>
                <a:gd name="connsiteX5" fmla="*/ 16087 w 361950"/>
                <a:gd name="connsiteY5" fmla="*/ 99747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1019175">
                  <a:moveTo>
                    <a:pt x="350414" y="1013666"/>
                  </a:moveTo>
                  <a:cubicBezTo>
                    <a:pt x="351367" y="1009856"/>
                    <a:pt x="341842" y="297386"/>
                    <a:pt x="342794" y="278336"/>
                  </a:cubicBezTo>
                  <a:cubicBezTo>
                    <a:pt x="342794" y="253570"/>
                    <a:pt x="331364" y="159273"/>
                    <a:pt x="328507" y="146890"/>
                  </a:cubicBezTo>
                  <a:cubicBezTo>
                    <a:pt x="319934" y="97360"/>
                    <a:pt x="267547" y="19255"/>
                    <a:pt x="186584" y="14493"/>
                  </a:cubicBez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0FD0F7A-F9C6-41C9-BF0C-CADCBB05EEB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B177D0-528A-4894-8076-FEDA33D8762A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7617E7-2087-4131-96E3-7D28AC1A0F5E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0AFFDD-4B61-4FDD-8366-ED78540CE8AE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2D9C016-BC47-4162-A1CB-5E71E78A68E3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AE4A2E-CB7F-4731-85AB-84B07683103D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FC76D9-8258-4C53-8A44-307A893E1294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B912E7-9C93-4C52-B974-38BE5471480A}"/>
                </a:ext>
              </a:extLst>
            </p:cNvPr>
            <p:cNvSpPr/>
            <p:nvPr/>
          </p:nvSpPr>
          <p:spPr>
            <a:xfrm>
              <a:off x="5010862" y="2967038"/>
              <a:ext cx="1762125" cy="1762125"/>
            </a:xfrm>
            <a:custGeom>
              <a:avLst/>
              <a:gdLst>
                <a:gd name="connsiteX0" fmla="*/ 1148955 w 1762125"/>
                <a:gd name="connsiteY0" fmla="*/ 1041083 h 1762125"/>
                <a:gd name="connsiteX1" fmla="*/ 1145145 w 1762125"/>
                <a:gd name="connsiteY1" fmla="*/ 821055 h 1762125"/>
                <a:gd name="connsiteX2" fmla="*/ 825105 w 1762125"/>
                <a:gd name="connsiteY2" fmla="*/ 582930 h 1762125"/>
                <a:gd name="connsiteX3" fmla="*/ 698423 w 1762125"/>
                <a:gd name="connsiteY3" fmla="*/ 597218 h 1762125"/>
                <a:gd name="connsiteX4" fmla="*/ 667942 w 1762125"/>
                <a:gd name="connsiteY4" fmla="*/ 591503 h 1762125"/>
                <a:gd name="connsiteX5" fmla="*/ 476490 w 1762125"/>
                <a:gd name="connsiteY5" fmla="*/ 417195 h 1762125"/>
                <a:gd name="connsiteX6" fmla="*/ 406005 w 1762125"/>
                <a:gd name="connsiteY6" fmla="*/ 356235 h 1762125"/>
                <a:gd name="connsiteX7" fmla="*/ 61200 w 1762125"/>
                <a:gd name="connsiteY7" fmla="*/ 377190 h 1762125"/>
                <a:gd name="connsiteX8" fmla="*/ 93585 w 1762125"/>
                <a:gd name="connsiteY8" fmla="*/ 561975 h 1762125"/>
                <a:gd name="connsiteX9" fmla="*/ 557453 w 1762125"/>
                <a:gd name="connsiteY9" fmla="*/ 1050608 h 1762125"/>
                <a:gd name="connsiteX10" fmla="*/ 643178 w 1762125"/>
                <a:gd name="connsiteY10" fmla="*/ 1133475 h 1762125"/>
                <a:gd name="connsiteX11" fmla="*/ 664133 w 1762125"/>
                <a:gd name="connsiteY11" fmla="*/ 1181100 h 1762125"/>
                <a:gd name="connsiteX12" fmla="*/ 672705 w 1762125"/>
                <a:gd name="connsiteY12" fmla="*/ 1703070 h 1762125"/>
                <a:gd name="connsiteX13" fmla="*/ 726998 w 1762125"/>
                <a:gd name="connsiteY13" fmla="*/ 1753553 h 1762125"/>
                <a:gd name="connsiteX14" fmla="*/ 1479472 w 1762125"/>
                <a:gd name="connsiteY14" fmla="*/ 1755457 h 1762125"/>
                <a:gd name="connsiteX15" fmla="*/ 1526145 w 1762125"/>
                <a:gd name="connsiteY15" fmla="*/ 1708785 h 1762125"/>
                <a:gd name="connsiteX16" fmla="*/ 1517572 w 1762125"/>
                <a:gd name="connsiteY16" fmla="*/ 1161098 h 1762125"/>
                <a:gd name="connsiteX17" fmla="*/ 1548053 w 1762125"/>
                <a:gd name="connsiteY17" fmla="*/ 1106805 h 1762125"/>
                <a:gd name="connsiteX18" fmla="*/ 1724265 w 1762125"/>
                <a:gd name="connsiteY18" fmla="*/ 876300 h 1762125"/>
                <a:gd name="connsiteX19" fmla="*/ 1739505 w 1762125"/>
                <a:gd name="connsiteY19" fmla="*/ 793433 h 1762125"/>
                <a:gd name="connsiteX20" fmla="*/ 1752840 w 1762125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62125" h="1762125">
                  <a:moveTo>
                    <a:pt x="1148955" y="1041083"/>
                  </a:moveTo>
                  <a:cubicBezTo>
                    <a:pt x="1170863" y="963930"/>
                    <a:pt x="1177530" y="899160"/>
                    <a:pt x="1145145" y="821055"/>
                  </a:cubicBezTo>
                  <a:cubicBezTo>
                    <a:pt x="1086090" y="680085"/>
                    <a:pt x="975600" y="605790"/>
                    <a:pt x="825105" y="582930"/>
                  </a:cubicBezTo>
                  <a:cubicBezTo>
                    <a:pt x="784148" y="584835"/>
                    <a:pt x="736523" y="585788"/>
                    <a:pt x="698423" y="597218"/>
                  </a:cubicBezTo>
                  <a:cubicBezTo>
                    <a:pt x="685088" y="601028"/>
                    <a:pt x="674610" y="597218"/>
                    <a:pt x="667942" y="591503"/>
                  </a:cubicBezTo>
                  <a:cubicBezTo>
                    <a:pt x="615555" y="546735"/>
                    <a:pt x="511732" y="449580"/>
                    <a:pt x="476490" y="417195"/>
                  </a:cubicBezTo>
                  <a:cubicBezTo>
                    <a:pt x="440295" y="384810"/>
                    <a:pt x="419340" y="362903"/>
                    <a:pt x="406005" y="356235"/>
                  </a:cubicBezTo>
                  <a:cubicBezTo>
                    <a:pt x="293610" y="297180"/>
                    <a:pt x="145972" y="276225"/>
                    <a:pt x="61200" y="377190"/>
                  </a:cubicBezTo>
                  <a:cubicBezTo>
                    <a:pt x="20242" y="426720"/>
                    <a:pt x="-33098" y="435292"/>
                    <a:pt x="93585" y="561975"/>
                  </a:cubicBezTo>
                  <a:cubicBezTo>
                    <a:pt x="117397" y="585788"/>
                    <a:pt x="487920" y="938213"/>
                    <a:pt x="557453" y="1050608"/>
                  </a:cubicBezTo>
                  <a:cubicBezTo>
                    <a:pt x="568883" y="1069658"/>
                    <a:pt x="623175" y="1121093"/>
                    <a:pt x="643178" y="1133475"/>
                  </a:cubicBezTo>
                  <a:cubicBezTo>
                    <a:pt x="653655" y="1140143"/>
                    <a:pt x="664133" y="1161098"/>
                    <a:pt x="664133" y="1181100"/>
                  </a:cubicBezTo>
                  <a:cubicBezTo>
                    <a:pt x="659370" y="1352550"/>
                    <a:pt x="665085" y="1530668"/>
                    <a:pt x="672705" y="1703070"/>
                  </a:cubicBezTo>
                  <a:cubicBezTo>
                    <a:pt x="674610" y="1744028"/>
                    <a:pt x="683183" y="1753553"/>
                    <a:pt x="726998" y="1753553"/>
                  </a:cubicBezTo>
                  <a:cubicBezTo>
                    <a:pt x="974648" y="1751648"/>
                    <a:pt x="1231822" y="1757363"/>
                    <a:pt x="1479472" y="1755457"/>
                  </a:cubicBezTo>
                  <a:cubicBezTo>
                    <a:pt x="1521383" y="1755457"/>
                    <a:pt x="1526145" y="1749743"/>
                    <a:pt x="1526145" y="1708785"/>
                  </a:cubicBezTo>
                  <a:cubicBezTo>
                    <a:pt x="1524240" y="1528763"/>
                    <a:pt x="1515668" y="1342073"/>
                    <a:pt x="1517572" y="1161098"/>
                  </a:cubicBezTo>
                  <a:cubicBezTo>
                    <a:pt x="1517572" y="1135380"/>
                    <a:pt x="1526145" y="1121093"/>
                    <a:pt x="1548053" y="1106805"/>
                  </a:cubicBezTo>
                  <a:cubicBezTo>
                    <a:pt x="1635683" y="1047750"/>
                    <a:pt x="1691880" y="977265"/>
                    <a:pt x="1724265" y="876300"/>
                  </a:cubicBezTo>
                  <a:cubicBezTo>
                    <a:pt x="1732838" y="848678"/>
                    <a:pt x="1738553" y="822008"/>
                    <a:pt x="1739505" y="793433"/>
                  </a:cubicBezTo>
                  <a:cubicBezTo>
                    <a:pt x="1748078" y="541972"/>
                    <a:pt x="1753793" y="287655"/>
                    <a:pt x="1752840" y="14288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D895676-D33F-4798-A0A3-B94ECBBAB3E1}"/>
                </a:ext>
              </a:extLst>
            </p:cNvPr>
            <p:cNvSpPr/>
            <p:nvPr/>
          </p:nvSpPr>
          <p:spPr>
            <a:xfrm>
              <a:off x="5000625" y="210978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249F-05F8-4F25-94B1-9E2F4C8CA8E3}"/>
                </a:ext>
              </a:extLst>
            </p:cNvPr>
            <p:cNvSpPr/>
            <p:nvPr/>
          </p:nvSpPr>
          <p:spPr>
            <a:xfrm>
              <a:off x="5257635" y="2328102"/>
              <a:ext cx="533400" cy="1019175"/>
            </a:xfrm>
            <a:custGeom>
              <a:avLst/>
              <a:gdLst>
                <a:gd name="connsiteX0" fmla="*/ 519277 w 533400"/>
                <a:gd name="connsiteY0" fmla="*/ 797050 h 1019175"/>
                <a:gd name="connsiteX1" fmla="*/ 326872 w 533400"/>
                <a:gd name="connsiteY1" fmla="*/ 111250 h 1019175"/>
                <a:gd name="connsiteX2" fmla="*/ 249719 w 533400"/>
                <a:gd name="connsiteY2" fmla="*/ 40765 h 1019175"/>
                <a:gd name="connsiteX3" fmla="*/ 83984 w 533400"/>
                <a:gd name="connsiteY3" fmla="*/ 37908 h 1019175"/>
                <a:gd name="connsiteX4" fmla="*/ 18262 w 533400"/>
                <a:gd name="connsiteY4" fmla="*/ 199833 h 1019175"/>
                <a:gd name="connsiteX5" fmla="*/ 200189 w 533400"/>
                <a:gd name="connsiteY5" fmla="*/ 1010410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101917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94474" y="990408"/>
                    <a:pt x="200189" y="1010410"/>
                  </a:cubicBezTo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E6D75F-8B34-4BEA-B9AD-43977CAE2034}"/>
                </a:ext>
              </a:extLst>
            </p:cNvPr>
            <p:cNvSpPr/>
            <p:nvPr/>
          </p:nvSpPr>
          <p:spPr>
            <a:xfrm>
              <a:off x="6097904" y="2704148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8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close/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610C3C-AE88-40D0-A9B7-6EEE60DE1BC6}"/>
                </a:ext>
              </a:extLst>
            </p:cNvPr>
            <p:cNvSpPr/>
            <p:nvPr/>
          </p:nvSpPr>
          <p:spPr>
            <a:xfrm>
              <a:off x="6428422" y="2751773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close/>
                </a:path>
              </a:pathLst>
            </a:custGeom>
            <a:noFill/>
            <a:ln w="19050" cap="rnd">
              <a:solidFill>
                <a:schemeClr val="accent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1C78CE3E-09AF-40FF-9C8D-57071B35C8E6}"/>
              </a:ext>
            </a:extLst>
          </p:cNvPr>
          <p:cNvGrpSpPr/>
          <p:nvPr/>
        </p:nvGrpSpPr>
        <p:grpSpPr>
          <a:xfrm>
            <a:off x="5584191" y="2133919"/>
            <a:ext cx="911096" cy="1569445"/>
            <a:chOff x="8333383" y="2650955"/>
            <a:chExt cx="1514639" cy="260910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7347A87-DF48-414D-BB4D-8A479C7AADB6}"/>
                </a:ext>
              </a:extLst>
            </p:cNvPr>
            <p:cNvSpPr/>
            <p:nvPr/>
          </p:nvSpPr>
          <p:spPr>
            <a:xfrm>
              <a:off x="8838478" y="2650955"/>
              <a:ext cx="200025" cy="1009650"/>
            </a:xfrm>
            <a:custGeom>
              <a:avLst/>
              <a:gdLst>
                <a:gd name="connsiteX0" fmla="*/ 186584 w 200025"/>
                <a:gd name="connsiteY0" fmla="*/ 14493 h 1009650"/>
                <a:gd name="connsiteX1" fmla="*/ 27517 w 200025"/>
                <a:gd name="connsiteY1" fmla="*/ 144033 h 1009650"/>
                <a:gd name="connsiteX2" fmla="*/ 16087 w 200025"/>
                <a:gd name="connsiteY2" fmla="*/ 997473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1009650">
                  <a:moveTo>
                    <a:pt x="186584" y="14493"/>
                  </a:moveTo>
                  <a:cubicBezTo>
                    <a:pt x="100859" y="9730"/>
                    <a:pt x="31327" y="88788"/>
                    <a:pt x="27517" y="144033"/>
                  </a:cubicBezTo>
                  <a:cubicBezTo>
                    <a:pt x="27517" y="144985"/>
                    <a:pt x="8467" y="442166"/>
                    <a:pt x="16087" y="997473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0279026-B7C6-4054-AA52-C7BD096281C0}"/>
                </a:ext>
              </a:extLst>
            </p:cNvPr>
            <p:cNvSpPr/>
            <p:nvPr/>
          </p:nvSpPr>
          <p:spPr>
            <a:xfrm>
              <a:off x="9010774" y="2651161"/>
              <a:ext cx="190500" cy="1019175"/>
            </a:xfrm>
            <a:custGeom>
              <a:avLst/>
              <a:gdLst>
                <a:gd name="connsiteX0" fmla="*/ 178118 w 190500"/>
                <a:gd name="connsiteY0" fmla="*/ 1013460 h 1019175"/>
                <a:gd name="connsiteX1" fmla="*/ 170498 w 190500"/>
                <a:gd name="connsiteY1" fmla="*/ 278130 h 1019175"/>
                <a:gd name="connsiteX2" fmla="*/ 156210 w 190500"/>
                <a:gd name="connsiteY2" fmla="*/ 146685 h 1019175"/>
                <a:gd name="connsiteX3" fmla="*/ 14288 w 190500"/>
                <a:gd name="connsiteY3" fmla="*/ 14288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1019175">
                  <a:moveTo>
                    <a:pt x="178118" y="1013460"/>
                  </a:moveTo>
                  <a:cubicBezTo>
                    <a:pt x="179070" y="1009650"/>
                    <a:pt x="169545" y="297180"/>
                    <a:pt x="170498" y="278130"/>
                  </a:cubicBezTo>
                  <a:cubicBezTo>
                    <a:pt x="170498" y="253365"/>
                    <a:pt x="159068" y="159068"/>
                    <a:pt x="156210" y="146685"/>
                  </a:cubicBezTo>
                  <a:cubicBezTo>
                    <a:pt x="147638" y="97155"/>
                    <a:pt x="95250" y="19050"/>
                    <a:pt x="14288" y="14288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2F47D88-7162-4EBA-9D11-72E0EEA0334E}"/>
                </a:ext>
              </a:extLst>
            </p:cNvPr>
            <p:cNvSpPr/>
            <p:nvPr/>
          </p:nvSpPr>
          <p:spPr>
            <a:xfrm>
              <a:off x="8333383" y="2860903"/>
              <a:ext cx="533400" cy="847725"/>
            </a:xfrm>
            <a:custGeom>
              <a:avLst/>
              <a:gdLst>
                <a:gd name="connsiteX0" fmla="*/ 519277 w 533400"/>
                <a:gd name="connsiteY0" fmla="*/ 797050 h 847725"/>
                <a:gd name="connsiteX1" fmla="*/ 326872 w 533400"/>
                <a:gd name="connsiteY1" fmla="*/ 111250 h 847725"/>
                <a:gd name="connsiteX2" fmla="*/ 249719 w 533400"/>
                <a:gd name="connsiteY2" fmla="*/ 40765 h 847725"/>
                <a:gd name="connsiteX3" fmla="*/ 83984 w 533400"/>
                <a:gd name="connsiteY3" fmla="*/ 37908 h 847725"/>
                <a:gd name="connsiteX4" fmla="*/ 18262 w 533400"/>
                <a:gd name="connsiteY4" fmla="*/ 199833 h 847725"/>
                <a:gd name="connsiteX5" fmla="*/ 160184 w 533400"/>
                <a:gd name="connsiteY5" fmla="*/ 839913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400" h="847725">
                  <a:moveTo>
                    <a:pt x="519277" y="797050"/>
                  </a:moveTo>
                  <a:lnTo>
                    <a:pt x="326872" y="111250"/>
                  </a:lnTo>
                  <a:cubicBezTo>
                    <a:pt x="313537" y="86485"/>
                    <a:pt x="264007" y="50290"/>
                    <a:pt x="249719" y="40765"/>
                  </a:cubicBezTo>
                  <a:cubicBezTo>
                    <a:pt x="199237" y="7428"/>
                    <a:pt x="130657" y="4570"/>
                    <a:pt x="83984" y="37908"/>
                  </a:cubicBezTo>
                  <a:cubicBezTo>
                    <a:pt x="28739" y="76960"/>
                    <a:pt x="3974" y="136015"/>
                    <a:pt x="18262" y="199833"/>
                  </a:cubicBezTo>
                  <a:cubicBezTo>
                    <a:pt x="81127" y="495108"/>
                    <a:pt x="154469" y="819910"/>
                    <a:pt x="160184" y="839913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5AF661-937D-48CF-A3D2-164D70BCEC31}"/>
                </a:ext>
              </a:extLst>
            </p:cNvPr>
            <p:cNvSpPr/>
            <p:nvPr/>
          </p:nvSpPr>
          <p:spPr>
            <a:xfrm>
              <a:off x="9171747" y="3241711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5AB1F9-299A-4F85-9CDB-69009B27D68C}"/>
                </a:ext>
              </a:extLst>
            </p:cNvPr>
            <p:cNvSpPr/>
            <p:nvPr/>
          </p:nvSpPr>
          <p:spPr>
            <a:xfrm>
              <a:off x="9505122" y="3289336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EBA5EA6-0DCD-4C01-9146-6B852997A4B7}"/>
                </a:ext>
              </a:extLst>
            </p:cNvPr>
            <p:cNvSpPr/>
            <p:nvPr/>
          </p:nvSpPr>
          <p:spPr>
            <a:xfrm>
              <a:off x="8547860" y="4058003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41F7B8-0FF2-4515-B496-1ED8A4F255D2}"/>
                </a:ext>
              </a:extLst>
            </p:cNvPr>
            <p:cNvSpPr/>
            <p:nvPr/>
          </p:nvSpPr>
          <p:spPr>
            <a:xfrm>
              <a:off x="8342281" y="3497934"/>
              <a:ext cx="1504950" cy="1762124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2 h 1762125"/>
                <a:gd name="connsiteX6" fmla="*/ 42702 w 1504950"/>
                <a:gd name="connsiteY6" fmla="*/ 402907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3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2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2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2"/>
                  </a:cubicBezTo>
                  <a:cubicBezTo>
                    <a:pt x="65562" y="322898"/>
                    <a:pt x="55084" y="362903"/>
                    <a:pt x="42702" y="402907"/>
                  </a:cubicBezTo>
                  <a:cubicBezTo>
                    <a:pt x="34129" y="432435"/>
                    <a:pt x="22699" y="511493"/>
                    <a:pt x="15079" y="560070"/>
                  </a:cubicBezTo>
                  <a:cubicBezTo>
                    <a:pt x="12222" y="583882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8"/>
                    <a:pt x="425607" y="1753553"/>
                    <a:pt x="469422" y="1753553"/>
                  </a:cubicBezTo>
                  <a:cubicBezTo>
                    <a:pt x="717072" y="1751647"/>
                    <a:pt x="974247" y="1757362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2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7"/>
                    <a:pt x="1481929" y="793432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19050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phic 1">
            <a:extLst>
              <a:ext uri="{FF2B5EF4-FFF2-40B4-BE49-F238E27FC236}">
                <a16:creationId xmlns:a16="http://schemas.microsoft.com/office/drawing/2014/main" id="{ADDC03B9-8CEC-44FD-92D4-5AB8258CEAC6}"/>
              </a:ext>
            </a:extLst>
          </p:cNvPr>
          <p:cNvGrpSpPr/>
          <p:nvPr/>
        </p:nvGrpSpPr>
        <p:grpSpPr>
          <a:xfrm>
            <a:off x="2888041" y="2596879"/>
            <a:ext cx="1068560" cy="1616876"/>
            <a:chOff x="6081713" y="3426067"/>
            <a:chExt cx="1776412" cy="26879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A34CFB-7996-4757-8577-87861CCF479A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A3E8D50-035E-4BB5-B7EF-564F02B06FA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8658B32-936F-4BA8-B13B-44C69F7B9B18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8D3278-3B1B-40DE-ACBB-028DD83DF763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CDEC7E9-B21C-42F6-8604-D92BE0325759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D76599A-1D21-41F1-BA63-B2A9D5E7E0C7}"/>
                </a:ext>
              </a:extLst>
            </p:cNvPr>
            <p:cNvSpPr/>
            <p:nvPr/>
          </p:nvSpPr>
          <p:spPr>
            <a:xfrm>
              <a:off x="6529011" y="3493633"/>
              <a:ext cx="337968" cy="1054630"/>
            </a:xfrm>
            <a:custGeom>
              <a:avLst/>
              <a:gdLst>
                <a:gd name="connsiteX0" fmla="*/ 352188 w 361950"/>
                <a:gd name="connsiteY0" fmla="*/ 961278 h 1123950"/>
                <a:gd name="connsiteX1" fmla="*/ 343616 w 361950"/>
                <a:gd name="connsiteY1" fmla="*/ 277383 h 1123950"/>
                <a:gd name="connsiteX2" fmla="*/ 329328 w 361950"/>
                <a:gd name="connsiteY2" fmla="*/ 145938 h 1123950"/>
                <a:gd name="connsiteX3" fmla="*/ 188358 w 361950"/>
                <a:gd name="connsiteY3" fmla="*/ 14493 h 1123950"/>
                <a:gd name="connsiteX4" fmla="*/ 29291 w 361950"/>
                <a:gd name="connsiteY4" fmla="*/ 144033 h 1123950"/>
                <a:gd name="connsiteX5" fmla="*/ 15956 w 361950"/>
                <a:gd name="connsiteY5" fmla="*/ 1113678 h 1123950"/>
                <a:gd name="connsiteX0" fmla="*/ 337901 w 337968"/>
                <a:gd name="connsiteY0" fmla="*/ 946991 h 1054630"/>
                <a:gd name="connsiteX1" fmla="*/ 329329 w 337968"/>
                <a:gd name="connsiteY1" fmla="*/ 263096 h 1054630"/>
                <a:gd name="connsiteX2" fmla="*/ 315041 w 337968"/>
                <a:gd name="connsiteY2" fmla="*/ 131651 h 1054630"/>
                <a:gd name="connsiteX3" fmla="*/ 174071 w 337968"/>
                <a:gd name="connsiteY3" fmla="*/ 206 h 1054630"/>
                <a:gd name="connsiteX4" fmla="*/ 15004 w 337968"/>
                <a:gd name="connsiteY4" fmla="*/ 129746 h 1054630"/>
                <a:gd name="connsiteX5" fmla="*/ 1669 w 337968"/>
                <a:gd name="connsiteY5" fmla="*/ 1054630 h 105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968" h="1054630">
                  <a:moveTo>
                    <a:pt x="337901" y="946991"/>
                  </a:moveTo>
                  <a:cubicBezTo>
                    <a:pt x="338854" y="943181"/>
                    <a:pt x="329329" y="283099"/>
                    <a:pt x="329329" y="263096"/>
                  </a:cubicBezTo>
                  <a:cubicBezTo>
                    <a:pt x="329329" y="238331"/>
                    <a:pt x="317899" y="144033"/>
                    <a:pt x="315041" y="131651"/>
                  </a:cubicBezTo>
                  <a:cubicBezTo>
                    <a:pt x="307421" y="83073"/>
                    <a:pt x="255034" y="4968"/>
                    <a:pt x="174071" y="206"/>
                  </a:cubicBezTo>
                  <a:cubicBezTo>
                    <a:pt x="88346" y="-4557"/>
                    <a:pt x="18814" y="74501"/>
                    <a:pt x="15004" y="129746"/>
                  </a:cubicBezTo>
                  <a:cubicBezTo>
                    <a:pt x="15004" y="130698"/>
                    <a:pt x="-5951" y="500275"/>
                    <a:pt x="1669" y="1054630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02EE89-84D5-428D-96B8-266F37E9254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DC8FF1-F0DD-4EED-911D-C515298B1356}"/>
                </a:ext>
              </a:extLst>
            </p:cNvPr>
            <p:cNvSpPr/>
            <p:nvPr/>
          </p:nvSpPr>
          <p:spPr>
            <a:xfrm>
              <a:off x="6081713" y="34260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/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D0AE1F6-02C1-45FA-95EB-1F7E721BC3E2}"/>
                </a:ext>
              </a:extLst>
            </p:cNvPr>
            <p:cNvSpPr/>
            <p:nvPr/>
          </p:nvSpPr>
          <p:spPr>
            <a:xfrm>
              <a:off x="6854190" y="4090912"/>
              <a:ext cx="342900" cy="523875"/>
            </a:xfrm>
            <a:custGeom>
              <a:avLst/>
              <a:gdLst>
                <a:gd name="connsiteX0" fmla="*/ 14288 w 342900"/>
                <a:gd name="connsiteY0" fmla="*/ 464820 h 523875"/>
                <a:gd name="connsiteX1" fmla="*/ 14288 w 342900"/>
                <a:gd name="connsiteY1" fmla="*/ 175260 h 523875"/>
                <a:gd name="connsiteX2" fmla="*/ 175260 w 342900"/>
                <a:gd name="connsiteY2" fmla="*/ 14288 h 523875"/>
                <a:gd name="connsiteX3" fmla="*/ 175260 w 342900"/>
                <a:gd name="connsiteY3" fmla="*/ 14288 h 523875"/>
                <a:gd name="connsiteX4" fmla="*/ 336233 w 342900"/>
                <a:gd name="connsiteY4" fmla="*/ 175260 h 523875"/>
                <a:gd name="connsiteX5" fmla="*/ 336233 w 342900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0" h="523875">
                  <a:moveTo>
                    <a:pt x="14288" y="464820"/>
                  </a:move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3" y="14288"/>
                    <a:pt x="336233" y="85725"/>
                    <a:pt x="336233" y="175260"/>
                  </a:cubicBezTo>
                  <a:lnTo>
                    <a:pt x="336233" y="516255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7EC7B9-D738-4FD0-AD4C-651FF78F86E2}"/>
                </a:ext>
              </a:extLst>
            </p:cNvPr>
            <p:cNvSpPr/>
            <p:nvPr/>
          </p:nvSpPr>
          <p:spPr>
            <a:xfrm>
              <a:off x="7181850" y="4095674"/>
              <a:ext cx="342900" cy="619125"/>
            </a:xfrm>
            <a:custGeom>
              <a:avLst/>
              <a:gdLst>
                <a:gd name="connsiteX0" fmla="*/ 175260 w 342900"/>
                <a:gd name="connsiteY0" fmla="*/ 609600 h 619125"/>
                <a:gd name="connsiteX1" fmla="*/ 175260 w 342900"/>
                <a:gd name="connsiteY1" fmla="*/ 609600 h 619125"/>
                <a:gd name="connsiteX2" fmla="*/ 14288 w 342900"/>
                <a:gd name="connsiteY2" fmla="*/ 448628 h 619125"/>
                <a:gd name="connsiteX3" fmla="*/ 14288 w 342900"/>
                <a:gd name="connsiteY3" fmla="*/ 175260 h 619125"/>
                <a:gd name="connsiteX4" fmla="*/ 175260 w 342900"/>
                <a:gd name="connsiteY4" fmla="*/ 14288 h 619125"/>
                <a:gd name="connsiteX5" fmla="*/ 175260 w 342900"/>
                <a:gd name="connsiteY5" fmla="*/ 14288 h 619125"/>
                <a:gd name="connsiteX6" fmla="*/ 336233 w 342900"/>
                <a:gd name="connsiteY6" fmla="*/ 175260 h 619125"/>
                <a:gd name="connsiteX7" fmla="*/ 336233 w 342900"/>
                <a:gd name="connsiteY7" fmla="*/ 448628 h 619125"/>
                <a:gd name="connsiteX8" fmla="*/ 175260 w 342900"/>
                <a:gd name="connsiteY8" fmla="*/ 609600 h 619125"/>
                <a:gd name="connsiteX9" fmla="*/ 175260 w 342900"/>
                <a:gd name="connsiteY9" fmla="*/ 60960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619125">
                  <a:moveTo>
                    <a:pt x="175260" y="609600"/>
                  </a:moveTo>
                  <a:lnTo>
                    <a:pt x="175260" y="609600"/>
                  </a:lnTo>
                  <a:cubicBezTo>
                    <a:pt x="86677" y="609600"/>
                    <a:pt x="14288" y="538163"/>
                    <a:pt x="14288" y="448628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48628"/>
                  </a:lnTo>
                  <a:cubicBezTo>
                    <a:pt x="336233" y="537210"/>
                    <a:pt x="263842" y="609600"/>
                    <a:pt x="175260" y="609600"/>
                  </a:cubicBezTo>
                  <a:lnTo>
                    <a:pt x="175260" y="609600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CCB326-9DBE-478E-AFC3-19A7B325B9B7}"/>
                </a:ext>
              </a:extLst>
            </p:cNvPr>
            <p:cNvSpPr/>
            <p:nvPr/>
          </p:nvSpPr>
          <p:spPr>
            <a:xfrm>
              <a:off x="7515225" y="4143299"/>
              <a:ext cx="342900" cy="571500"/>
            </a:xfrm>
            <a:custGeom>
              <a:avLst/>
              <a:gdLst>
                <a:gd name="connsiteX0" fmla="*/ 175260 w 342900"/>
                <a:gd name="connsiteY0" fmla="*/ 561975 h 571500"/>
                <a:gd name="connsiteX1" fmla="*/ 175260 w 342900"/>
                <a:gd name="connsiteY1" fmla="*/ 561975 h 571500"/>
                <a:gd name="connsiteX2" fmla="*/ 14288 w 342900"/>
                <a:gd name="connsiteY2" fmla="*/ 401003 h 571500"/>
                <a:gd name="connsiteX3" fmla="*/ 14288 w 342900"/>
                <a:gd name="connsiteY3" fmla="*/ 175260 h 571500"/>
                <a:gd name="connsiteX4" fmla="*/ 175260 w 342900"/>
                <a:gd name="connsiteY4" fmla="*/ 14288 h 571500"/>
                <a:gd name="connsiteX5" fmla="*/ 175260 w 342900"/>
                <a:gd name="connsiteY5" fmla="*/ 14288 h 571500"/>
                <a:gd name="connsiteX6" fmla="*/ 336233 w 342900"/>
                <a:gd name="connsiteY6" fmla="*/ 175260 h 571500"/>
                <a:gd name="connsiteX7" fmla="*/ 336233 w 342900"/>
                <a:gd name="connsiteY7" fmla="*/ 401003 h 571500"/>
                <a:gd name="connsiteX8" fmla="*/ 175260 w 342900"/>
                <a:gd name="connsiteY8" fmla="*/ 561975 h 571500"/>
                <a:gd name="connsiteX9" fmla="*/ 175260 w 342900"/>
                <a:gd name="connsiteY9" fmla="*/ 561975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571500">
                  <a:moveTo>
                    <a:pt x="175260" y="561975"/>
                  </a:moveTo>
                  <a:lnTo>
                    <a:pt x="175260" y="561975"/>
                  </a:lnTo>
                  <a:cubicBezTo>
                    <a:pt x="86678" y="561975"/>
                    <a:pt x="14288" y="490538"/>
                    <a:pt x="14288" y="401003"/>
                  </a:cubicBezTo>
                  <a:lnTo>
                    <a:pt x="14288" y="175260"/>
                  </a:lnTo>
                  <a:cubicBezTo>
                    <a:pt x="14288" y="86677"/>
                    <a:pt x="85725" y="14288"/>
                    <a:pt x="175260" y="14288"/>
                  </a:cubicBezTo>
                  <a:lnTo>
                    <a:pt x="175260" y="14288"/>
                  </a:lnTo>
                  <a:cubicBezTo>
                    <a:pt x="263842" y="14288"/>
                    <a:pt x="336233" y="85725"/>
                    <a:pt x="336233" y="175260"/>
                  </a:cubicBezTo>
                  <a:lnTo>
                    <a:pt x="336233" y="401003"/>
                  </a:lnTo>
                  <a:cubicBezTo>
                    <a:pt x="336233" y="489585"/>
                    <a:pt x="264795" y="561975"/>
                    <a:pt x="175260" y="561975"/>
                  </a:cubicBezTo>
                  <a:lnTo>
                    <a:pt x="175260" y="561975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7019ED-28CA-4385-BFB3-25E69A2D1980}"/>
                </a:ext>
              </a:extLst>
            </p:cNvPr>
            <p:cNvSpPr/>
            <p:nvPr/>
          </p:nvSpPr>
          <p:spPr>
            <a:xfrm>
              <a:off x="6557963" y="4911967"/>
              <a:ext cx="619125" cy="523875"/>
            </a:xfrm>
            <a:custGeom>
              <a:avLst/>
              <a:gdLst>
                <a:gd name="connsiteX0" fmla="*/ 14288 w 619125"/>
                <a:gd name="connsiteY0" fmla="*/ 17145 h 523875"/>
                <a:gd name="connsiteX1" fmla="*/ 157163 w 619125"/>
                <a:gd name="connsiteY1" fmla="*/ 14288 h 523875"/>
                <a:gd name="connsiteX2" fmla="*/ 414338 w 619125"/>
                <a:gd name="connsiteY2" fmla="*/ 34290 h 523875"/>
                <a:gd name="connsiteX3" fmla="*/ 530543 w 619125"/>
                <a:gd name="connsiteY3" fmla="*/ 125730 h 523875"/>
                <a:gd name="connsiteX4" fmla="*/ 552450 w 619125"/>
                <a:gd name="connsiteY4" fmla="*/ 501967 h 523875"/>
                <a:gd name="connsiteX5" fmla="*/ 543878 w 619125"/>
                <a:gd name="connsiteY5" fmla="*/ 51625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125" h="523875">
                  <a:moveTo>
                    <a:pt x="14288" y="17145"/>
                  </a:moveTo>
                  <a:cubicBezTo>
                    <a:pt x="61913" y="16192"/>
                    <a:pt x="109538" y="15240"/>
                    <a:pt x="157163" y="14288"/>
                  </a:cubicBezTo>
                  <a:cubicBezTo>
                    <a:pt x="168592" y="14288"/>
                    <a:pt x="412433" y="31433"/>
                    <a:pt x="414338" y="34290"/>
                  </a:cubicBezTo>
                  <a:cubicBezTo>
                    <a:pt x="472440" y="59055"/>
                    <a:pt x="495300" y="90488"/>
                    <a:pt x="530543" y="125730"/>
                  </a:cubicBezTo>
                  <a:cubicBezTo>
                    <a:pt x="627698" y="222885"/>
                    <a:pt x="644843" y="386715"/>
                    <a:pt x="552450" y="501967"/>
                  </a:cubicBezTo>
                  <a:cubicBezTo>
                    <a:pt x="548640" y="505778"/>
                    <a:pt x="546735" y="511492"/>
                    <a:pt x="543878" y="516255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288004-5CAA-4688-8738-E20C291F5377}"/>
                </a:ext>
              </a:extLst>
            </p:cNvPr>
            <p:cNvSpPr/>
            <p:nvPr/>
          </p:nvSpPr>
          <p:spPr>
            <a:xfrm>
              <a:off x="6352383" y="4351896"/>
              <a:ext cx="1504950" cy="1762125"/>
            </a:xfrm>
            <a:custGeom>
              <a:avLst/>
              <a:gdLst>
                <a:gd name="connsiteX0" fmla="*/ 623727 w 1504950"/>
                <a:gd name="connsiteY0" fmla="*/ 594360 h 1762125"/>
                <a:gd name="connsiteX1" fmla="*/ 668494 w 1504950"/>
                <a:gd name="connsiteY1" fmla="*/ 571500 h 1762125"/>
                <a:gd name="connsiteX2" fmla="*/ 758029 w 1504950"/>
                <a:gd name="connsiteY2" fmla="*/ 535305 h 1762125"/>
                <a:gd name="connsiteX3" fmla="*/ 862804 w 1504950"/>
                <a:gd name="connsiteY3" fmla="*/ 268605 h 1762125"/>
                <a:gd name="connsiteX4" fmla="*/ 237012 w 1504950"/>
                <a:gd name="connsiteY4" fmla="*/ 186690 h 1762125"/>
                <a:gd name="connsiteX5" fmla="*/ 77944 w 1504950"/>
                <a:gd name="connsiteY5" fmla="*/ 282893 h 1762125"/>
                <a:gd name="connsiteX6" fmla="*/ 42702 w 1504950"/>
                <a:gd name="connsiteY6" fmla="*/ 402908 h 1762125"/>
                <a:gd name="connsiteX7" fmla="*/ 15079 w 1504950"/>
                <a:gd name="connsiteY7" fmla="*/ 560070 h 1762125"/>
                <a:gd name="connsiteX8" fmla="*/ 31272 w 1504950"/>
                <a:gd name="connsiteY8" fmla="*/ 627698 h 1762125"/>
                <a:gd name="connsiteX9" fmla="*/ 299877 w 1504950"/>
                <a:gd name="connsiteY9" fmla="*/ 1050608 h 1762125"/>
                <a:gd name="connsiteX10" fmla="*/ 385602 w 1504950"/>
                <a:gd name="connsiteY10" fmla="*/ 1133475 h 1762125"/>
                <a:gd name="connsiteX11" fmla="*/ 406557 w 1504950"/>
                <a:gd name="connsiteY11" fmla="*/ 1181100 h 1762125"/>
                <a:gd name="connsiteX12" fmla="*/ 415129 w 1504950"/>
                <a:gd name="connsiteY12" fmla="*/ 1703070 h 1762125"/>
                <a:gd name="connsiteX13" fmla="*/ 469422 w 1504950"/>
                <a:gd name="connsiteY13" fmla="*/ 1753552 h 1762125"/>
                <a:gd name="connsiteX14" fmla="*/ 1221897 w 1504950"/>
                <a:gd name="connsiteY14" fmla="*/ 1755458 h 1762125"/>
                <a:gd name="connsiteX15" fmla="*/ 1268569 w 1504950"/>
                <a:gd name="connsiteY15" fmla="*/ 1708785 h 1762125"/>
                <a:gd name="connsiteX16" fmla="*/ 1259997 w 1504950"/>
                <a:gd name="connsiteY16" fmla="*/ 1161098 h 1762125"/>
                <a:gd name="connsiteX17" fmla="*/ 1290477 w 1504950"/>
                <a:gd name="connsiteY17" fmla="*/ 1106805 h 1762125"/>
                <a:gd name="connsiteX18" fmla="*/ 1466689 w 1504950"/>
                <a:gd name="connsiteY18" fmla="*/ 876300 h 1762125"/>
                <a:gd name="connsiteX19" fmla="*/ 1481929 w 1504950"/>
                <a:gd name="connsiteY19" fmla="*/ 793433 h 1762125"/>
                <a:gd name="connsiteX20" fmla="*/ 1495264 w 1504950"/>
                <a:gd name="connsiteY20" fmla="*/ 14288 h 176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4950" h="1762125">
                  <a:moveTo>
                    <a:pt x="623727" y="594360"/>
                  </a:moveTo>
                  <a:cubicBezTo>
                    <a:pt x="636109" y="581978"/>
                    <a:pt x="651349" y="575310"/>
                    <a:pt x="668494" y="571500"/>
                  </a:cubicBezTo>
                  <a:cubicBezTo>
                    <a:pt x="700879" y="564833"/>
                    <a:pt x="731359" y="553403"/>
                    <a:pt x="758029" y="535305"/>
                  </a:cubicBezTo>
                  <a:cubicBezTo>
                    <a:pt x="834229" y="483870"/>
                    <a:pt x="859947" y="361950"/>
                    <a:pt x="862804" y="268605"/>
                  </a:cubicBezTo>
                  <a:cubicBezTo>
                    <a:pt x="863757" y="252413"/>
                    <a:pt x="321784" y="190500"/>
                    <a:pt x="237012" y="186690"/>
                  </a:cubicBezTo>
                  <a:cubicBezTo>
                    <a:pt x="166527" y="182880"/>
                    <a:pt x="98899" y="217170"/>
                    <a:pt x="77944" y="282893"/>
                  </a:cubicBezTo>
                  <a:cubicBezTo>
                    <a:pt x="65562" y="322898"/>
                    <a:pt x="55084" y="362903"/>
                    <a:pt x="42702" y="402908"/>
                  </a:cubicBezTo>
                  <a:cubicBezTo>
                    <a:pt x="34129" y="432435"/>
                    <a:pt x="22699" y="511492"/>
                    <a:pt x="15079" y="560070"/>
                  </a:cubicBezTo>
                  <a:cubicBezTo>
                    <a:pt x="12222" y="583883"/>
                    <a:pt x="16984" y="607695"/>
                    <a:pt x="31272" y="627698"/>
                  </a:cubicBezTo>
                  <a:cubicBezTo>
                    <a:pt x="89374" y="712470"/>
                    <a:pt x="240822" y="954405"/>
                    <a:pt x="299877" y="1050608"/>
                  </a:cubicBezTo>
                  <a:cubicBezTo>
                    <a:pt x="311307" y="1069658"/>
                    <a:pt x="365599" y="1121093"/>
                    <a:pt x="385602" y="1133475"/>
                  </a:cubicBezTo>
                  <a:cubicBezTo>
                    <a:pt x="396079" y="1140143"/>
                    <a:pt x="406557" y="1161098"/>
                    <a:pt x="406557" y="1181100"/>
                  </a:cubicBezTo>
                  <a:cubicBezTo>
                    <a:pt x="401794" y="1352550"/>
                    <a:pt x="407509" y="1530668"/>
                    <a:pt x="415129" y="1703070"/>
                  </a:cubicBezTo>
                  <a:cubicBezTo>
                    <a:pt x="417034" y="1744027"/>
                    <a:pt x="425607" y="1753552"/>
                    <a:pt x="469422" y="1753552"/>
                  </a:cubicBezTo>
                  <a:cubicBezTo>
                    <a:pt x="717072" y="1751648"/>
                    <a:pt x="974247" y="1757363"/>
                    <a:pt x="1221897" y="1755458"/>
                  </a:cubicBezTo>
                  <a:cubicBezTo>
                    <a:pt x="1263807" y="1755458"/>
                    <a:pt x="1268569" y="1749743"/>
                    <a:pt x="1268569" y="1708785"/>
                  </a:cubicBezTo>
                  <a:cubicBezTo>
                    <a:pt x="1266664" y="1528763"/>
                    <a:pt x="1258092" y="1342073"/>
                    <a:pt x="1259997" y="1161098"/>
                  </a:cubicBezTo>
                  <a:cubicBezTo>
                    <a:pt x="1259997" y="1135380"/>
                    <a:pt x="1268569" y="1121093"/>
                    <a:pt x="1290477" y="1106805"/>
                  </a:cubicBezTo>
                  <a:cubicBezTo>
                    <a:pt x="1378107" y="1047750"/>
                    <a:pt x="1434304" y="977265"/>
                    <a:pt x="1466689" y="876300"/>
                  </a:cubicBezTo>
                  <a:cubicBezTo>
                    <a:pt x="1475262" y="848678"/>
                    <a:pt x="1480977" y="822008"/>
                    <a:pt x="1481929" y="793433"/>
                  </a:cubicBezTo>
                  <a:cubicBezTo>
                    <a:pt x="1490502" y="541973"/>
                    <a:pt x="1496217" y="287655"/>
                    <a:pt x="1495264" y="14288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1714CBC2-B9DC-40F0-BD38-1475FABAFF31}"/>
              </a:ext>
            </a:extLst>
          </p:cNvPr>
          <p:cNvSpPr/>
          <p:nvPr/>
        </p:nvSpPr>
        <p:spPr>
          <a:xfrm>
            <a:off x="7593645" y="3676249"/>
            <a:ext cx="2507688" cy="472852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02AE78FF-803D-4463-8871-6B2A530B665F}"/>
              </a:ext>
            </a:extLst>
          </p:cNvPr>
          <p:cNvSpPr/>
          <p:nvPr/>
        </p:nvSpPr>
        <p:spPr>
          <a:xfrm>
            <a:off x="2571420" y="4629248"/>
            <a:ext cx="2507688" cy="472852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00B7D959-62CD-4232-8AFB-8AB633328D66}"/>
              </a:ext>
            </a:extLst>
          </p:cNvPr>
          <p:cNvSpPr/>
          <p:nvPr/>
        </p:nvSpPr>
        <p:spPr>
          <a:xfrm>
            <a:off x="5074193" y="4153034"/>
            <a:ext cx="2507688" cy="472852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bliqueTopLeft">
              <a:rot lat="0" lon="0" rev="0"/>
            </a:camera>
            <a:lightRig rig="balanced" dir="t"/>
          </a:scene3d>
          <a:sp3d extrusionH="889000" prstMaterial="matte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E9F191-68BD-4CD0-8D97-8F6BB602A16F}"/>
              </a:ext>
            </a:extLst>
          </p:cNvPr>
          <p:cNvSpPr txBox="1"/>
          <p:nvPr/>
        </p:nvSpPr>
        <p:spPr>
          <a:xfrm>
            <a:off x="5653106" y="4244591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Franchise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48607-A30C-47FE-9C7F-B9E9AA028C25}"/>
              </a:ext>
            </a:extLst>
          </p:cNvPr>
          <p:cNvSpPr txBox="1"/>
          <p:nvPr/>
        </p:nvSpPr>
        <p:spPr>
          <a:xfrm>
            <a:off x="7821042" y="3787983"/>
            <a:ext cx="20528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Kiosk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FDF914-900B-45C6-90A3-C7FEFCA5DD4D}"/>
              </a:ext>
            </a:extLst>
          </p:cNvPr>
          <p:cNvSpPr txBox="1"/>
          <p:nvPr/>
        </p:nvSpPr>
        <p:spPr>
          <a:xfrm>
            <a:off x="3145147" y="4740074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Flagship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DD5A32-5243-4CA3-8BC3-455629FC563A}"/>
              </a:ext>
            </a:extLst>
          </p:cNvPr>
          <p:cNvSpPr txBox="1"/>
          <p:nvPr/>
        </p:nvSpPr>
        <p:spPr>
          <a:xfrm>
            <a:off x="5191982" y="4747707"/>
            <a:ext cx="2567922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IN" sz="1600" b="1" dirty="0"/>
              <a:t>31.37%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356420-3A18-4DA8-ACAC-3C4CB5BE2E2D}"/>
              </a:ext>
            </a:extLst>
          </p:cNvPr>
          <p:cNvSpPr txBox="1"/>
          <p:nvPr/>
        </p:nvSpPr>
        <p:spPr>
          <a:xfrm>
            <a:off x="7689765" y="4270922"/>
            <a:ext cx="2563261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IN" sz="1600" b="1" dirty="0"/>
              <a:t>30.56%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200DE6-9FAA-4F39-9B74-721056D9A295}"/>
              </a:ext>
            </a:extLst>
          </p:cNvPr>
          <p:cNvSpPr txBox="1"/>
          <p:nvPr/>
        </p:nvSpPr>
        <p:spPr>
          <a:xfrm>
            <a:off x="2857292" y="5171071"/>
            <a:ext cx="2197664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en-IN" sz="1600" b="1" dirty="0"/>
              <a:t>38.07%</a:t>
            </a:r>
            <a:r>
              <a:rPr lang="en-IN" sz="1600" dirty="0"/>
              <a:t> of profit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330DA-F3F6-3DD3-D3BE-82B9142BAA3D}"/>
              </a:ext>
            </a:extLst>
          </p:cNvPr>
          <p:cNvSpPr txBox="1"/>
          <p:nvPr/>
        </p:nvSpPr>
        <p:spPr>
          <a:xfrm>
            <a:off x="3427943" y="9589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Content: </a:t>
            </a:r>
            <a:r>
              <a:rPr lang="en-US" dirty="0"/>
              <a:t>Suggest cross-store best practice replication.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B1253-0DFE-523C-BE97-8A71F9EA7920}"/>
              </a:ext>
            </a:extLst>
          </p:cNvPr>
          <p:cNvSpPr txBox="1"/>
          <p:nvPr/>
        </p:nvSpPr>
        <p:spPr>
          <a:xfrm>
            <a:off x="2866468" y="6081969"/>
            <a:ext cx="6459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</a:t>
            </a:r>
            <a:r>
              <a:rPr lang="en-US" dirty="0"/>
              <a:t>Invest in flagship strategies; evaluate kiosk efficiency.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338534"/>
            <a:ext cx="11573197" cy="724247"/>
          </a:xfrm>
        </p:spPr>
        <p:txBody>
          <a:bodyPr/>
          <a:lstStyle/>
          <a:p>
            <a:r>
              <a:rPr lang="en-IN" sz="3200" dirty="0">
                <a:latin typeface="Bell MT" panose="02020503060305020303" pitchFamily="18" charset="0"/>
              </a:rPr>
              <a:t>Customer Insights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439B87-C602-4D8F-86BD-D8970668BCCD}"/>
              </a:ext>
            </a:extLst>
          </p:cNvPr>
          <p:cNvGrpSpPr/>
          <p:nvPr/>
        </p:nvGrpSpPr>
        <p:grpSpPr>
          <a:xfrm>
            <a:off x="7159425" y="1826206"/>
            <a:ext cx="1766412" cy="4110724"/>
            <a:chOff x="5292080" y="1124744"/>
            <a:chExt cx="1609006" cy="3744416"/>
          </a:xfrm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25D4208F-20E6-47E6-AADC-29FBD3256B14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02C43249-CC57-4602-82ED-B15F4D37B6DC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9A850DA7-C62E-4082-9732-B716BAC49ECA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777DE18E-9512-4EA9-A0E8-A8308AA159F0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6771614E-57B5-4B82-B3D9-41C047F3F52D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0D0EED-9B87-4295-9D27-320611A2E2B7}"/>
              </a:ext>
            </a:extLst>
          </p:cNvPr>
          <p:cNvGrpSpPr/>
          <p:nvPr/>
        </p:nvGrpSpPr>
        <p:grpSpPr>
          <a:xfrm>
            <a:off x="4135515" y="2482237"/>
            <a:ext cx="2543397" cy="416204"/>
            <a:chOff x="4964583" y="837292"/>
            <a:chExt cx="1995746" cy="2998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5D0C5-1B21-4EC4-8166-D2845DE656C5}"/>
                </a:ext>
              </a:extLst>
            </p:cNvPr>
            <p:cNvSpPr txBox="1"/>
            <p:nvPr/>
          </p:nvSpPr>
          <p:spPr>
            <a:xfrm>
              <a:off x="4964583" y="981947"/>
              <a:ext cx="199574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b="1" dirty="0"/>
                <a:t>275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23208D-EF44-452E-9931-86F0909412D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FF0000"/>
                  </a:solidFill>
                </a:rPr>
                <a:t>Male</a:t>
              </a: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11527C-DB84-4081-8416-986A7718579E}"/>
              </a:ext>
            </a:extLst>
          </p:cNvPr>
          <p:cNvSpPr txBox="1"/>
          <p:nvPr/>
        </p:nvSpPr>
        <p:spPr>
          <a:xfrm>
            <a:off x="7037187" y="282612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958CD-E0D2-4FF8-A13F-DC320F4F73EF}"/>
              </a:ext>
            </a:extLst>
          </p:cNvPr>
          <p:cNvSpPr txBox="1"/>
          <p:nvPr/>
        </p:nvSpPr>
        <p:spPr>
          <a:xfrm>
            <a:off x="7030931" y="354821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47E2D-28EB-4242-8485-920128FB03D1}"/>
              </a:ext>
            </a:extLst>
          </p:cNvPr>
          <p:cNvSpPr txBox="1"/>
          <p:nvPr/>
        </p:nvSpPr>
        <p:spPr>
          <a:xfrm>
            <a:off x="7037187" y="426097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9940F-B49A-49D6-96C6-504C91CB8E5F}"/>
              </a:ext>
            </a:extLst>
          </p:cNvPr>
          <p:cNvSpPr txBox="1"/>
          <p:nvPr/>
        </p:nvSpPr>
        <p:spPr>
          <a:xfrm>
            <a:off x="7025479" y="49737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C30A0-BAF2-4289-94D4-2835C168D2CA}"/>
              </a:ext>
            </a:extLst>
          </p:cNvPr>
          <p:cNvSpPr txBox="1"/>
          <p:nvPr/>
        </p:nvSpPr>
        <p:spPr>
          <a:xfrm>
            <a:off x="7025479" y="5685243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DCD37-E645-4B6A-A11B-05C410E1199E}"/>
              </a:ext>
            </a:extLst>
          </p:cNvPr>
          <p:cNvGrpSpPr/>
          <p:nvPr/>
        </p:nvGrpSpPr>
        <p:grpSpPr>
          <a:xfrm>
            <a:off x="4415236" y="3966901"/>
            <a:ext cx="2230259" cy="416204"/>
            <a:chOff x="5210294" y="837292"/>
            <a:chExt cx="1750034" cy="2998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AA79CD-601D-4F8C-82B7-B3FE2054ADE6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b="1" dirty="0"/>
                <a:t>287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603273-54B0-4C66-9D93-FFF3C0D7BDD9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FF0000"/>
                  </a:solidFill>
                </a:rPr>
                <a:t>Female</a:t>
              </a: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73B221-F832-4911-9003-F64DF6BE07F8}"/>
              </a:ext>
            </a:extLst>
          </p:cNvPr>
          <p:cNvGrpSpPr/>
          <p:nvPr/>
        </p:nvGrpSpPr>
        <p:grpSpPr>
          <a:xfrm>
            <a:off x="3773669" y="5391634"/>
            <a:ext cx="2905245" cy="416204"/>
            <a:chOff x="4680649" y="837292"/>
            <a:chExt cx="2279680" cy="2998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C12B1B-13B5-4323-82F7-8CF314BAE998}"/>
                </a:ext>
              </a:extLst>
            </p:cNvPr>
            <p:cNvSpPr txBox="1"/>
            <p:nvPr/>
          </p:nvSpPr>
          <p:spPr>
            <a:xfrm>
              <a:off x="4680649" y="981947"/>
              <a:ext cx="2279680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400" b="1" dirty="0"/>
                <a:t>238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17FE17-6D86-451F-96EB-165F468FF24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IN" sz="1400" b="1" dirty="0">
                  <a:solidFill>
                    <a:srgbClr val="FF0000"/>
                  </a:solidFill>
                </a:rPr>
                <a:t>Others</a:t>
              </a:r>
              <a:endParaRPr lang="en-US" altLang="ko-KR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C58138-5F76-45D4-ABF8-E355A1C3E747}"/>
              </a:ext>
            </a:extLst>
          </p:cNvPr>
          <p:cNvGrpSpPr/>
          <p:nvPr/>
        </p:nvGrpSpPr>
        <p:grpSpPr>
          <a:xfrm>
            <a:off x="9367351" y="4511960"/>
            <a:ext cx="2763260" cy="416205"/>
            <a:chOff x="5210294" y="837292"/>
            <a:chExt cx="2322796" cy="2998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4EE97B-9F28-4523-96CF-83AFD28940A9}"/>
                </a:ext>
              </a:extLst>
            </p:cNvPr>
            <p:cNvSpPr txBox="1"/>
            <p:nvPr/>
          </p:nvSpPr>
          <p:spPr>
            <a:xfrm>
              <a:off x="5210294" y="981948"/>
              <a:ext cx="2322796" cy="1552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400" b="1" dirty="0"/>
                <a:t>C0629, C0282, C0162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942950-DCC1-4124-B251-21C1A4021FBB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IN" sz="1400" b="1" dirty="0">
                  <a:solidFill>
                    <a:schemeClr val="accent5">
                      <a:lumMod val="75000"/>
                    </a:schemeClr>
                  </a:solidFill>
                </a:rPr>
                <a:t>Top 3 Customers ID</a:t>
              </a:r>
              <a:endParaRPr lang="en-IN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55647D-6232-492E-AB62-C6FBCA8F7954}"/>
              </a:ext>
            </a:extLst>
          </p:cNvPr>
          <p:cNvGrpSpPr/>
          <p:nvPr/>
        </p:nvGrpSpPr>
        <p:grpSpPr>
          <a:xfrm>
            <a:off x="9411802" y="3066978"/>
            <a:ext cx="2674359" cy="416204"/>
            <a:chOff x="5210295" y="837292"/>
            <a:chExt cx="2248066" cy="29989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3CFA29-ABFB-4586-A23B-EDEF68F8EAB6}"/>
                </a:ext>
              </a:extLst>
            </p:cNvPr>
            <p:cNvSpPr txBox="1"/>
            <p:nvPr/>
          </p:nvSpPr>
          <p:spPr>
            <a:xfrm>
              <a:off x="5210295" y="981947"/>
              <a:ext cx="224806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/>
                <a:t>800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025F8D-7872-41EE-96ED-DC6DF5BA5F0D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75000"/>
                    </a:schemeClr>
                  </a:solidFill>
                </a:rPr>
                <a:t>Total Customers</a:t>
              </a:r>
            </a:p>
          </p:txBody>
        </p:sp>
      </p:grp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F583E6-1216-AEB4-ED63-D904D8FF1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9" t="20334" r="39573" b="7275"/>
          <a:stretch>
            <a:fillRect/>
          </a:stretch>
        </p:blipFill>
        <p:spPr>
          <a:xfrm>
            <a:off x="659385" y="1551296"/>
            <a:ext cx="3795281" cy="50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38">
            <a:extLst>
              <a:ext uri="{FF2B5EF4-FFF2-40B4-BE49-F238E27FC236}">
                <a16:creationId xmlns:a16="http://schemas.microsoft.com/office/drawing/2014/main" id="{0A1B4DEA-23B5-47E1-93E9-4CBE0FF4375E}"/>
              </a:ext>
            </a:extLst>
          </p:cNvPr>
          <p:cNvSpPr/>
          <p:nvPr/>
        </p:nvSpPr>
        <p:spPr>
          <a:xfrm>
            <a:off x="-8299" y="-20838"/>
            <a:ext cx="7656696" cy="6899675"/>
          </a:xfrm>
          <a:custGeom>
            <a:avLst/>
            <a:gdLst>
              <a:gd name="connsiteX0" fmla="*/ 3077131 w 5978571"/>
              <a:gd name="connsiteY0" fmla="*/ 0 h 6604972"/>
              <a:gd name="connsiteX1" fmla="*/ 5978571 w 5978571"/>
              <a:gd name="connsiteY1" fmla="*/ 6604972 h 6604972"/>
              <a:gd name="connsiteX2" fmla="*/ 0 w 5978571"/>
              <a:gd name="connsiteY2" fmla="*/ 6604972 h 6604972"/>
              <a:gd name="connsiteX3" fmla="*/ 0 w 5978571"/>
              <a:gd name="connsiteY3" fmla="*/ 10141 h 6604972"/>
              <a:gd name="connsiteX0" fmla="*/ 3199776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199776 w 5978571"/>
              <a:gd name="connsiteY4" fmla="*/ 0 h 6614025"/>
              <a:gd name="connsiteX0" fmla="*/ 3257491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257491 w 5978571"/>
              <a:gd name="connsiteY4" fmla="*/ 0 h 66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571" h="6614025">
                <a:moveTo>
                  <a:pt x="3257491" y="0"/>
                </a:moveTo>
                <a:lnTo>
                  <a:pt x="5978571" y="6614025"/>
                </a:lnTo>
                <a:lnTo>
                  <a:pt x="0" y="6614025"/>
                </a:lnTo>
                <a:lnTo>
                  <a:pt x="0" y="19194"/>
                </a:lnTo>
                <a:lnTo>
                  <a:pt x="32574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ight Arrow 85">
            <a:extLst>
              <a:ext uri="{FF2B5EF4-FFF2-40B4-BE49-F238E27FC236}">
                <a16:creationId xmlns:a16="http://schemas.microsoft.com/office/drawing/2014/main" id="{8049ED3F-3654-41AA-8B23-52C5C63D54AB}"/>
              </a:ext>
            </a:extLst>
          </p:cNvPr>
          <p:cNvSpPr/>
          <p:nvPr/>
        </p:nvSpPr>
        <p:spPr>
          <a:xfrm rot="10800000">
            <a:off x="4824247" y="3932915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86">
            <a:extLst>
              <a:ext uri="{FF2B5EF4-FFF2-40B4-BE49-F238E27FC236}">
                <a16:creationId xmlns:a16="http://schemas.microsoft.com/office/drawing/2014/main" id="{843658A6-1A04-426A-AE58-E87FADE1B42E}"/>
              </a:ext>
            </a:extLst>
          </p:cNvPr>
          <p:cNvSpPr/>
          <p:nvPr/>
        </p:nvSpPr>
        <p:spPr>
          <a:xfrm rot="10800000">
            <a:off x="5327541" y="4869434"/>
            <a:ext cx="1817563" cy="1188066"/>
          </a:xfrm>
          <a:prstGeom prst="rightArrow">
            <a:avLst>
              <a:gd name="adj1" fmla="val 50000"/>
              <a:gd name="adj2" fmla="val 644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87">
            <a:extLst>
              <a:ext uri="{FF2B5EF4-FFF2-40B4-BE49-F238E27FC236}">
                <a16:creationId xmlns:a16="http://schemas.microsoft.com/office/drawing/2014/main" id="{D48186C6-9DE9-44A3-9A9F-A8923F7D0ED3}"/>
              </a:ext>
            </a:extLst>
          </p:cNvPr>
          <p:cNvSpPr/>
          <p:nvPr/>
        </p:nvSpPr>
        <p:spPr>
          <a:xfrm>
            <a:off x="5401808" y="2781158"/>
            <a:ext cx="1817563" cy="1188066"/>
          </a:xfrm>
          <a:prstGeom prst="rightArrow">
            <a:avLst>
              <a:gd name="adj1" fmla="val 50000"/>
              <a:gd name="adj2" fmla="val 6600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88">
            <a:extLst>
              <a:ext uri="{FF2B5EF4-FFF2-40B4-BE49-F238E27FC236}">
                <a16:creationId xmlns:a16="http://schemas.microsoft.com/office/drawing/2014/main" id="{CD3B3364-6D19-48FF-BE05-A89C8F3EEE50}"/>
              </a:ext>
            </a:extLst>
          </p:cNvPr>
          <p:cNvSpPr/>
          <p:nvPr/>
        </p:nvSpPr>
        <p:spPr>
          <a:xfrm>
            <a:off x="5087888" y="1737020"/>
            <a:ext cx="1817563" cy="1188066"/>
          </a:xfrm>
          <a:prstGeom prst="rightArrow">
            <a:avLst>
              <a:gd name="adj1" fmla="val 50000"/>
              <a:gd name="adj2" fmla="val 652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  <a:latin typeface="Bell MT" panose="02020503060305020303" pitchFamily="18" charset="0"/>
              </a:rPr>
              <a:t>Product P</a:t>
            </a:r>
            <a:r>
              <a:rPr lang="en-IN" sz="3200" dirty="0">
                <a:latin typeface="Bell MT" panose="02020503060305020303" pitchFamily="18" charset="0"/>
              </a:rPr>
              <a:t>erformance (Profit &amp; Returns)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E0EA8-6080-2BFC-80BA-1B212461A88C}"/>
              </a:ext>
            </a:extLst>
          </p:cNvPr>
          <p:cNvSpPr txBox="1"/>
          <p:nvPr/>
        </p:nvSpPr>
        <p:spPr>
          <a:xfrm>
            <a:off x="200135" y="1306852"/>
            <a:ext cx="3937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category by profit: Personal Care — </a:t>
            </a:r>
            <a:r>
              <a:rPr lang="en-US" b="1" dirty="0">
                <a:solidFill>
                  <a:schemeClr val="bg1"/>
                </a:solidFill>
              </a:rPr>
              <a:t>52,291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A70E0-47A8-FF3F-F29E-F6CDA5634C85}"/>
              </a:ext>
            </a:extLst>
          </p:cNvPr>
          <p:cNvSpPr txBox="1"/>
          <p:nvPr/>
        </p:nvSpPr>
        <p:spPr>
          <a:xfrm>
            <a:off x="200135" y="2278754"/>
            <a:ext cx="6166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Weak/low profit category: Home &amp; Kitchen — </a:t>
            </a:r>
          </a:p>
          <a:p>
            <a:r>
              <a:rPr lang="en-US" b="1" dirty="0">
                <a:solidFill>
                  <a:schemeClr val="bg1"/>
                </a:solidFill>
              </a:rPr>
              <a:t>47,142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718E4-0DD6-A3AA-D33E-CD139C862F7B}"/>
              </a:ext>
            </a:extLst>
          </p:cNvPr>
          <p:cNvSpPr txBox="1"/>
          <p:nvPr/>
        </p:nvSpPr>
        <p:spPr>
          <a:xfrm>
            <a:off x="200135" y="3190524"/>
            <a:ext cx="616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Highest return rate: Personal Care — </a:t>
            </a:r>
            <a:r>
              <a:rPr lang="en-US" b="1" dirty="0">
                <a:solidFill>
                  <a:schemeClr val="bg1"/>
                </a:solidFill>
              </a:rPr>
              <a:t>6.97%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9C14B-8147-14D8-946A-EB8F0C63C6BE}"/>
              </a:ext>
            </a:extLst>
          </p:cNvPr>
          <p:cNvSpPr txBox="1"/>
          <p:nvPr/>
        </p:nvSpPr>
        <p:spPr>
          <a:xfrm>
            <a:off x="200135" y="4474651"/>
            <a:ext cx="44152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Action:</a:t>
            </a:r>
          </a:p>
          <a:p>
            <a:r>
              <a:rPr lang="en-US" b="1" dirty="0">
                <a:solidFill>
                  <a:schemeClr val="bg1"/>
                </a:solidFill>
              </a:rPr>
              <a:t>QC for Personal Care; review Home &amp; Kitchen assortment/pricing.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B1B8F-7ACA-2696-7491-EF9EBF676B0A}"/>
              </a:ext>
            </a:extLst>
          </p:cNvPr>
          <p:cNvSpPr txBox="1"/>
          <p:nvPr/>
        </p:nvSpPr>
        <p:spPr>
          <a:xfrm>
            <a:off x="7375549" y="2146387"/>
            <a:ext cx="4816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return rate month: August — </a:t>
            </a:r>
            <a:r>
              <a:rPr lang="en-US" b="1" dirty="0"/>
              <a:t>0.84%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38C85-62AF-AF97-6A62-7F5A76E85B59}"/>
              </a:ext>
            </a:extLst>
          </p:cNvPr>
          <p:cNvSpPr txBox="1"/>
          <p:nvPr/>
        </p:nvSpPr>
        <p:spPr>
          <a:xfrm>
            <a:off x="7375549" y="2781158"/>
            <a:ext cx="4274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return categories: Personal Care (38), Home &amp; Kitchen (33)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A8650F-4D44-2565-34E8-11E3615831E9}"/>
              </a:ext>
            </a:extLst>
          </p:cNvPr>
          <p:cNvSpPr txBox="1"/>
          <p:nvPr/>
        </p:nvSpPr>
        <p:spPr>
          <a:xfrm>
            <a:off x="7375549" y="3673082"/>
            <a:ext cx="4431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Main reason: Defective — </a:t>
            </a:r>
            <a:r>
              <a:rPr lang="en-IN" b="1" dirty="0"/>
              <a:t>30.88%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294B6-6E4D-F6F2-3903-F50C18E84E8D}"/>
              </a:ext>
            </a:extLst>
          </p:cNvPr>
          <p:cNvSpPr txBox="1"/>
          <p:nvPr/>
        </p:nvSpPr>
        <p:spPr>
          <a:xfrm>
            <a:off x="7375549" y="4738112"/>
            <a:ext cx="4568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Action: supplier QA, packaging improvements, training for returns triage.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E568A-0AE9-76B2-0A8A-F551F02A4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38">
            <a:extLst>
              <a:ext uri="{FF2B5EF4-FFF2-40B4-BE49-F238E27FC236}">
                <a16:creationId xmlns:a16="http://schemas.microsoft.com/office/drawing/2014/main" id="{3B3276E7-450F-041C-8BD0-F64CF0F19624}"/>
              </a:ext>
            </a:extLst>
          </p:cNvPr>
          <p:cNvSpPr/>
          <p:nvPr/>
        </p:nvSpPr>
        <p:spPr>
          <a:xfrm>
            <a:off x="0" y="-20837"/>
            <a:ext cx="7656696" cy="6878837"/>
          </a:xfrm>
          <a:custGeom>
            <a:avLst/>
            <a:gdLst>
              <a:gd name="connsiteX0" fmla="*/ 3077131 w 5978571"/>
              <a:gd name="connsiteY0" fmla="*/ 0 h 6604972"/>
              <a:gd name="connsiteX1" fmla="*/ 5978571 w 5978571"/>
              <a:gd name="connsiteY1" fmla="*/ 6604972 h 6604972"/>
              <a:gd name="connsiteX2" fmla="*/ 0 w 5978571"/>
              <a:gd name="connsiteY2" fmla="*/ 6604972 h 6604972"/>
              <a:gd name="connsiteX3" fmla="*/ 0 w 5978571"/>
              <a:gd name="connsiteY3" fmla="*/ 10141 h 6604972"/>
              <a:gd name="connsiteX0" fmla="*/ 3199776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199776 w 5978571"/>
              <a:gd name="connsiteY4" fmla="*/ 0 h 6614025"/>
              <a:gd name="connsiteX0" fmla="*/ 3257491 w 5978571"/>
              <a:gd name="connsiteY0" fmla="*/ 0 h 6614025"/>
              <a:gd name="connsiteX1" fmla="*/ 5978571 w 5978571"/>
              <a:gd name="connsiteY1" fmla="*/ 6614025 h 6614025"/>
              <a:gd name="connsiteX2" fmla="*/ 0 w 5978571"/>
              <a:gd name="connsiteY2" fmla="*/ 6614025 h 6614025"/>
              <a:gd name="connsiteX3" fmla="*/ 0 w 5978571"/>
              <a:gd name="connsiteY3" fmla="*/ 19194 h 6614025"/>
              <a:gd name="connsiteX4" fmla="*/ 3257491 w 5978571"/>
              <a:gd name="connsiteY4" fmla="*/ 0 h 661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8571" h="6614025">
                <a:moveTo>
                  <a:pt x="3257491" y="0"/>
                </a:moveTo>
                <a:lnTo>
                  <a:pt x="5978571" y="6614025"/>
                </a:lnTo>
                <a:lnTo>
                  <a:pt x="0" y="6614025"/>
                </a:lnTo>
                <a:lnTo>
                  <a:pt x="0" y="19194"/>
                </a:lnTo>
                <a:lnTo>
                  <a:pt x="32574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8CEC0-18F1-DAF0-3B36-8AF7CD74F6E7}"/>
              </a:ext>
            </a:extLst>
          </p:cNvPr>
          <p:cNvSpPr txBox="1"/>
          <p:nvPr/>
        </p:nvSpPr>
        <p:spPr>
          <a:xfrm>
            <a:off x="4370069" y="554550"/>
            <a:ext cx="3451860" cy="580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Bell MT" panose="02020503060305020303" pitchFamily="18" charset="0"/>
              </a:rPr>
              <a:t>Recommendations</a:t>
            </a:r>
            <a:endParaRPr lang="en-US" sz="3200" b="1" dirty="0">
              <a:latin typeface="Bell MT" panose="0202050306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F21AB-BAF2-3A40-4715-170240239392}"/>
              </a:ext>
            </a:extLst>
          </p:cNvPr>
          <p:cNvSpPr txBox="1"/>
          <p:nvPr/>
        </p:nvSpPr>
        <p:spPr>
          <a:xfrm>
            <a:off x="501688" y="1690062"/>
            <a:ext cx="1118862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bg1"/>
                </a:solidFill>
              </a:rPr>
              <a:t>Quick Wins (0–30 days)</a:t>
            </a:r>
          </a:p>
          <a:p>
            <a:pPr>
              <a:buNone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QC audit on Personal Care SKUs; re</a:t>
            </a:r>
            <a:r>
              <a:rPr lang="en-IN" sz="2000" dirty="0"/>
              <a:t>duce defective returns.</a:t>
            </a: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Targeted promotions for Adults &amp; Mid-a</a:t>
            </a:r>
            <a:r>
              <a:rPr lang="en-IN" sz="2000" dirty="0"/>
              <a:t>dults; focus on Top-5 products.</a:t>
            </a: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Mall kiosk cost optimization.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000" b="1" dirty="0">
                <a:solidFill>
                  <a:schemeClr val="bg1"/>
                </a:solidFill>
              </a:rPr>
              <a:t>Strategic (1–3 quarters)</a:t>
            </a:r>
          </a:p>
          <a:p>
            <a:pPr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Scale flagship best practices, rebalance Home </a:t>
            </a:r>
            <a:r>
              <a:rPr lang="en-IN" sz="2000" dirty="0"/>
              <a:t>&amp; Kitchen SKUs, build CLV program.</a:t>
            </a:r>
          </a:p>
        </p:txBody>
      </p:sp>
    </p:spTree>
    <p:extLst>
      <p:ext uri="{BB962C8B-B14F-4D97-AF65-F5344CB8AC3E}">
        <p14:creationId xmlns:p14="http://schemas.microsoft.com/office/powerpoint/2010/main" val="98782829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389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Bell MT</vt:lpstr>
      <vt:lpstr>Berlin Sans FB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12632</cp:lastModifiedBy>
  <cp:revision>140</cp:revision>
  <dcterms:created xsi:type="dcterms:W3CDTF">2020-01-20T05:08:25Z</dcterms:created>
  <dcterms:modified xsi:type="dcterms:W3CDTF">2025-09-06T07:25:46Z</dcterms:modified>
</cp:coreProperties>
</file>