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6441" autoAdjust="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/>
      <dgm:spPr/>
      <dgm:t>
        <a:bodyPr/>
        <a:lstStyle/>
        <a:p>
          <a:pPr>
            <a:defRPr cap="all"/>
          </a:pPr>
          <a:r>
            <a:rPr lang="en-US"/>
            <a:t>Thanks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>
            <a:defRPr cap="all"/>
          </a:pPr>
          <a:r>
            <a:rPr lang="en-US"/>
            <a:t>If there’s any question, please let me know</a:t>
          </a: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defRPr cap="all"/>
          </a:pPr>
          <a:r>
            <a:rPr lang="en-US"/>
            <a:t>If I can’t answer in short period of time, please leave a hint so I can understand how to connect individually. </a:t>
          </a: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Thanks for listening</a:t>
          </a:r>
        </a:p>
      </dsp:txBody>
      <dsp:txXfrm>
        <a:off x="93445" y="3018902"/>
        <a:ext cx="3206250" cy="720000"/>
      </dsp:txXfrm>
    </dsp:sp>
    <dsp:sp modelId="{E25D46DA-3CCC-4690-B645-92B8158A50C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If there’s any question, please let me know</a:t>
          </a:r>
        </a:p>
      </dsp:txBody>
      <dsp:txXfrm>
        <a:off x="3860789" y="3018902"/>
        <a:ext cx="3206250" cy="720000"/>
      </dsp:txXfrm>
    </dsp:sp>
    <dsp:sp modelId="{172B5539-CDB8-4AAF-88C5-F1BFC720604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If I can’t answer in short period of time, please leave a hint so I can understand how to connect individually. 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8"/>
            <a:ext cx="7508747" cy="40623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bikes, While the number of e-bikes used by members is almost double the number used by casual visitors.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359242" y="165725"/>
            <a:ext cx="16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Rideable type</a:t>
            </a:r>
            <a:endParaRPr lang="zh-TW" altLang="en-US" dirty="0"/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 trend in ridership by both casual and member riders. Can see that the rise in no of rides during summer (July to September) 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ridership</a:t>
            </a:r>
            <a:r>
              <a:rPr lang="zh-TW" alt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 casual ridership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weekends casual riders' ride length is maximum when compared to Weekdays. Members' ride length tend to be almost same in all weekdays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length by casual riders is less than half of the members in the same year (2023).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Bike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38793"/>
            <a:ext cx="7744692" cy="671920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annual members and casual riders use Company’s bikes differently? </a:t>
            </a:r>
          </a:p>
          <a:p>
            <a:pPr marL="285750" indent="0" algn="ctr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 Frequency and Duration: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 fewer rides overall but their individual rides tend to be longer, especially on weekends, suggesting they use bikes for leisure or personal activities.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more frequent trips, potentially indicating usage for commuting or errands. Their average trip duration is shorter, though they also use bikes for longer rides on weekends.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Type Preference: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 classic bikes, possibly for their affordability and familiarity. They are the only group using docked bikes, suggesting shorter point-to-point trips.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Prefer classic bikes but also use electric bikes nearly as much. This might indicate a mix of commuting and leisure purposes, with electric bikes chosen for efficiency or fun on some occasions.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Seasonality: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groups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 most frequently during summer months, aligning with leisure activities and potentially warmer weather encouraging cycling.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convenience and affordability of classic bikes for leisure activities.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weekend promotions or discounts to encourage more frequent usage.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promoting docked bikes in specific areas popular for sightseeing or recreation.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casual riders to 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cost savings of an annual membership compared to frequent casual rides.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the versatility of classic and electric bikes for commuting, errands, and leisure.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 campaigns during the summer months when cycling is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文字版面配置區 2">
            <a:extLst>
              <a:ext uri="{FF2B5EF4-FFF2-40B4-BE49-F238E27FC236}">
                <a16:creationId xmlns:a16="http://schemas.microsoft.com/office/drawing/2014/main" id="{AC1FD95F-B3A1-2A16-9A30-57DF2DA1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1803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steps of the data analysis process: ask, prepare, process, analyze, share, and act. 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working in the marketing analyst team at Company, a bike-share company in City.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of marketing believes the company’s future success depends on maximizing the number of annual memberships.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team wants to understand how casual riders and annual members use Company bikes differently.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insights, my team will design a new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and teams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The director of marketing and my manager.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analytics team: A team of data analysts who are responsible for collecting, analyzing, and reporting data that helps guide Company marketing strategy.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team: The notoriously detail-oriented executive team will decide whether to approve the recommended marketing program.</a:t>
            </a: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bike-sharing across City with over 10000 bikes at 1000 stations.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rely on flexible pricing with single-ride, day passes, and annual memberships.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attracting customers, we want to increase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are more profitable.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existing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members. Casual riders already know and use, making them prime targets.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marketing strategies targeting casual rider conversion.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to understand differences between casual riders and members, motivations for membership, and digital media's impact.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a report 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30338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marL="0" algn="ctr"/>
            <a:r>
              <a:rPr lang="en-US" altLang="zh-TW" sz="2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business task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all data sources used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public data that can use to explore how different customer types are using bikes.</a:t>
            </a:r>
          </a:p>
          <a:p>
            <a:pPr marL="514350"/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disorganized, but only needs to be cleaned, all the file are readable. It’s ROCCC.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any cleaning or manipulation of data</a:t>
            </a: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helps notify and adjusting in short period of time, by running code in a line with short time, and gives out result after running saving lots of time, therefore I can check the data every now and then, and it can document every steps I take.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203</TotalTime>
  <Words>981</Words>
  <Application>Microsoft Office PowerPoint</Application>
  <PresentationFormat>寬螢幕</PresentationFormat>
  <Paragraphs>93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佈景主題</vt:lpstr>
      <vt:lpstr>How Does a Bike-Share Navigate Speedy Success? </vt:lpstr>
      <vt:lpstr>How Does a Bike-Share Navigate Speedy Success? </vt:lpstr>
      <vt:lpstr>Characters and teams </vt:lpstr>
      <vt:lpstr>About Company</vt:lpstr>
      <vt:lpstr>Produce a report with the deliverables</vt:lpstr>
      <vt:lpstr>ASK</vt:lpstr>
      <vt:lpstr>Prepare</vt:lpstr>
      <vt:lpstr>Process</vt:lpstr>
      <vt:lpstr>Analyze</vt:lpstr>
      <vt:lpstr>Analyze</vt:lpstr>
      <vt:lpstr>Analyze</vt:lpstr>
      <vt:lpstr>Share</vt:lpstr>
      <vt:lpstr>Act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33</cp:revision>
  <dcterms:created xsi:type="dcterms:W3CDTF">2024-02-15T06:09:52Z</dcterms:created>
  <dcterms:modified xsi:type="dcterms:W3CDTF">2024-03-10T10:31:57Z</dcterms:modified>
</cp:coreProperties>
</file>