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6441" autoAdjust="0"/>
  </p:normalViewPr>
  <p:slideViewPr>
    <p:cSldViewPr snapToGrid="0">
      <p:cViewPr varScale="1">
        <p:scale>
          <a:sx n="117" d="100"/>
          <a:sy n="11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Welcome to ask questions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Y="67522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X="134691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01603" y="113474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25728" y="155887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5415" y="3822791"/>
          <a:ext cx="3262500" cy="3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Thanks for listening</a:t>
          </a:r>
        </a:p>
      </dsp:txBody>
      <dsp:txXfrm>
        <a:off x="65415" y="3822791"/>
        <a:ext cx="3262500" cy="324504"/>
      </dsp:txXfrm>
    </dsp:sp>
    <dsp:sp modelId="{E25D46DA-3CCC-4690-B645-92B8158A50C4}">
      <dsp:nvSpPr>
        <dsp:cNvPr id="0" name=""/>
        <dsp:cNvSpPr/>
      </dsp:nvSpPr>
      <dsp:spPr>
        <a:xfrm>
          <a:off x="4535040" y="10957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59165" y="15198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98853" y="3705727"/>
          <a:ext cx="3262500" cy="4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Welcome to ask questions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8853" y="3705727"/>
        <a:ext cx="3262500" cy="480590"/>
      </dsp:txXfrm>
    </dsp:sp>
    <dsp:sp modelId="{172B5539-CDB8-4AAF-88C5-F1BFC720604B}">
      <dsp:nvSpPr>
        <dsp:cNvPr id="0" name=""/>
        <dsp:cNvSpPr/>
      </dsp:nvSpPr>
      <dsp:spPr>
        <a:xfrm>
          <a:off x="8934375" y="10957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358500" y="15198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732290" y="3705727"/>
          <a:ext cx="4394293" cy="4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2290" y="3705727"/>
        <a:ext cx="4394293" cy="480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8"/>
            <a:ext cx="7508747" cy="40623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bikes, While the number of e-bikes used by members is almost double the number used by casual visitors.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359242" y="165725"/>
            <a:ext cx="16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Rideable type</a:t>
            </a:r>
            <a:endParaRPr lang="zh-TW" altLang="en-US" dirty="0"/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 trend in ridership by both casual and member riders. Can see that the rise in no of rides during summer (July to September) 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ridership</a:t>
            </a:r>
            <a:r>
              <a:rPr lang="zh-TW" alt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 casual ridership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weekends casual riders' ride length is maximum when compared to Weekdays. Members' ride length tend to be almost same in all weekdays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length by casual riders is less than half of the members in the same year (2023).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Bike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38793"/>
            <a:ext cx="7744692" cy="671920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annual members and casual riders use Company’s bikes differently? </a:t>
            </a:r>
          </a:p>
          <a:p>
            <a:pPr marL="285750" indent="0" algn="ctr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 Frequency and Duration: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 fewer rides overall but their individual rides tend to be longer, especially on weekends, suggesting they use bikes for leisure or personal activities.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more frequent trips, potentially indicating usage for commuting or errands. Their average trip duration is shorter, though they also use bikes for longer rides on weekends.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Type Preference: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 classic bikes, possibly for their affordability and familiarity. They are the only group using docked bikes, suggesting shorter point-to-point trips.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Prefer classic bikes but also use electric bikes nearly as much. This might indicate a mix of commuting and leisure purposes, with electric bikes chosen for efficiency or fun on some occasions.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Seasonality: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groups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 most frequently during summer months, aligning with leisure activities and potentially warmer weather encouraging cycling.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convenience and affordability of classic bikes for leisure activities.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weekend promotions or discounts to encourage more frequent usage.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promoting docked bikes in specific areas popular for sightseeing or recreation.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casual riders to 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cost savings of an annual membership compared to frequent casual rides.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the versatility of classic and electric bikes for commuting, errands, and leisure.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 campaigns during the summer months when cycling is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627528"/>
              </p:ext>
            </p:extLst>
          </p:nvPr>
        </p:nvGraphicFramePr>
        <p:xfrm>
          <a:off x="0" y="1575955"/>
          <a:ext cx="12192000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steps of the data analysis process: ask, prepare, process, analyze, share, and act. 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working in the marketing analyst team at Company, a bike-share company in City.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of marketing believes the company’s future success depends on maximizing the number of annual memberships.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team wants to understand how casual riders and annual members use Company bikes differently.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insights, my team will design a new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and teams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The director of marketing and my manager.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analytics team: A team of data analysts who are responsible for collecting, analyzing, and reporting data that helps guide Company marketing strategy.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team: The notoriously detail-oriented executive team will decide whether to approve the recommended marketing program.</a:t>
            </a: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bike-sharing across City with over 10000 bikes at 1000 stations.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rely on flexible pricing with single-ride, day passes, and annual memberships.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attracting customers, we want to increase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are more profitable.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existing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members. Casual riders already know and use, making them prime targets.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marketing strategies targeting casual rider conversion.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to understand differences between casual riders and members, motivations for membership, and digital media's impact.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a report 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30338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marL="0" algn="ctr"/>
            <a:r>
              <a:rPr lang="en-US" altLang="zh-TW" sz="2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business task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all data sources used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public data that can use to explore how different customer types are using bikes.</a:t>
            </a:r>
          </a:p>
          <a:p>
            <a:pPr marL="514350"/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disorganized, but only needs to be cleaned, all the file are readable. It’s ROCCC.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any cleaning or manipulation of data</a:t>
            </a: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helps notify and adjusting in short period of time, by running code in a line with short time, and gives out result after running saving lots of time, therefore I can check the data every now and then, and it can document every steps I take.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203</TotalTime>
  <Words>967</Words>
  <Application>Microsoft Office PowerPoint</Application>
  <PresentationFormat>寬螢幕</PresentationFormat>
  <Paragraphs>93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佈景主題</vt:lpstr>
      <vt:lpstr>How Does a Bike-Share Navigate Speedy Success? </vt:lpstr>
      <vt:lpstr>How Does a Bike-Share Navigate Speedy Success? </vt:lpstr>
      <vt:lpstr>Characters and teams </vt:lpstr>
      <vt:lpstr>About Company</vt:lpstr>
      <vt:lpstr>Produce a report with the deliverables</vt:lpstr>
      <vt:lpstr>ASK</vt:lpstr>
      <vt:lpstr>Prepare</vt:lpstr>
      <vt:lpstr>Process</vt:lpstr>
      <vt:lpstr>Analyze</vt:lpstr>
      <vt:lpstr>Analyze</vt:lpstr>
      <vt:lpstr>Analyze</vt:lpstr>
      <vt:lpstr>Share</vt:lpstr>
      <vt:lpstr>Act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34</cp:revision>
  <dcterms:created xsi:type="dcterms:W3CDTF">2024-02-15T06:09:52Z</dcterms:created>
  <dcterms:modified xsi:type="dcterms:W3CDTF">2024-03-10T10:50:18Z</dcterms:modified>
</cp:coreProperties>
</file>