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2" r:id="rId7"/>
    <p:sldId id="289" r:id="rId8"/>
    <p:sldId id="269" r:id="rId9"/>
    <p:sldId id="263" r:id="rId10"/>
    <p:sldId id="288" r:id="rId11"/>
    <p:sldId id="268" r:id="rId12"/>
    <p:sldId id="287" r:id="rId13"/>
    <p:sldId id="264" r:id="rId14"/>
    <p:sldId id="26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6441" autoAdjust="0"/>
  </p:normalViewPr>
  <p:slideViewPr>
    <p:cSldViewPr snapToGrid="0">
      <p:cViewPr varScale="1">
        <p:scale>
          <a:sx n="126" d="100"/>
          <a:sy n="126" d="100"/>
        </p:scale>
        <p:origin x="16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hanks for listening</a:t>
          </a: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elcome</a:t>
          </a: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to ask questions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/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Y="67522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/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/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X="134691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01603" y="1117572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25728" y="1541697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65415" y="3812275"/>
          <a:ext cx="3262500" cy="35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hanks for listening</a:t>
          </a:r>
        </a:p>
      </dsp:txBody>
      <dsp:txXfrm>
        <a:off x="65415" y="3812275"/>
        <a:ext cx="3262500" cy="352196"/>
      </dsp:txXfrm>
    </dsp:sp>
    <dsp:sp modelId="{E25D46DA-3CCC-4690-B645-92B8158A50C4}">
      <dsp:nvSpPr>
        <dsp:cNvPr id="0" name=""/>
        <dsp:cNvSpPr/>
      </dsp:nvSpPr>
      <dsp:spPr>
        <a:xfrm>
          <a:off x="4535040" y="107522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59165" y="1499345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98853" y="3685220"/>
          <a:ext cx="3262500" cy="5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elcome</a:t>
          </a: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ask questions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8853" y="3685220"/>
        <a:ext cx="3262500" cy="521603"/>
      </dsp:txXfrm>
    </dsp:sp>
    <dsp:sp modelId="{172B5539-CDB8-4AAF-88C5-F1BFC720604B}">
      <dsp:nvSpPr>
        <dsp:cNvPr id="0" name=""/>
        <dsp:cNvSpPr/>
      </dsp:nvSpPr>
      <dsp:spPr>
        <a:xfrm>
          <a:off x="8934375" y="107522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358500" y="1499345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732290" y="3685220"/>
          <a:ext cx="4394293" cy="5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2290" y="3685220"/>
        <a:ext cx="4394293" cy="521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2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2971800"/>
            <a:ext cx="5963060" cy="990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sz="5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7F9147-E318-B127-3415-9DE91E1E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251"/>
            <a:ext cx="7630332" cy="57227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225" y="885752"/>
            <a:ext cx="1007240" cy="8062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6420" y="1752600"/>
            <a:ext cx="6545580" cy="41070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最受歡迎的經典自行車。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使用無樁電動自行車，會員更喜歡經典自行車，而會員使用電動自行車數幾乎是散客使用數的兩倍。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AC3AC8-41B8-CCA5-6840-F318FE0C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0"/>
            <a:ext cx="7437415" cy="51587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544" y="1114338"/>
            <a:ext cx="1300751" cy="6974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7419" y="1783080"/>
            <a:ext cx="6164581" cy="41071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以天數來看，散客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數一直都大於會員數。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與平日相比，週末</a:t>
            </a: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的乘車時長較長。而會員在所有工作日的乘車時長幾乎相同。</a:t>
            </a: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44B4FE-DB08-ED89-7DB5-ED42E5D2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"/>
            <a:ext cx="8597900" cy="51587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768" y="670560"/>
            <a:ext cx="1018811" cy="743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8480" y="1348740"/>
            <a:ext cx="5303520" cy="483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和會員乘車次數呈趨勢趨勢。可以看出，夏季（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月）的乘車次數有所增加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以月份來看，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會員數一直都大於</a:t>
            </a:r>
            <a:r>
              <a:rPr lang="zh-TW" altLang="en-US" sz="24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同年（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年），</a:t>
            </a:r>
            <a:r>
              <a:rPr lang="zh-TW" altLang="en-US" sz="24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平均乘車時間是散客的兩倍以上。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54" y="2621280"/>
            <a:ext cx="1576306" cy="1004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5580" y="1"/>
            <a:ext cx="9334500" cy="6179819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年度會員和散客使用公司自行車的方式有何不同？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旅行頻率和時間：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散客：整體騎乘次數較少，但單次騎乘時間往往較長，尤其是在週末，這表示他們使用自行車進行休閒或個人活動。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年度會員：騎乘次數較多，這可能表示他們將自行車用於通勤或差事。他們的平均騎行時間較短，但週末騎行時間也較長。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endParaRPr lang="zh-TW" altLang="en-US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散客：主要使用老式自行車，可能是因為價格低廉和熟悉。他們是唯一使用有樁自行車的群體，這表明他們的點到點騎行距離較短。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：喜歡經典自行車，但也幾乎同樣使用電動自行車。這可能表明他們將通勤和休閒目的結合在一起，在某些情況下選擇電動自行車是為了提高效率或增加樂趣。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endParaRPr lang="zh-TW" altLang="en-US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季節性：兩組人都是在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吻夏季騎車的頻率最高，這與休閒活動和可能更溫暖的天氣相合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314" y="2156460"/>
            <a:ext cx="1507726" cy="7607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3720" y="1"/>
            <a:ext cx="9098280" cy="612648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0" algn="ctr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三大建議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針對散客：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突顯經典自行車在休閒活動中的便利性和經濟性。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提供週末促銷或折扣，鼓勵更多的人使用。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考慮在觀光或休閒的熱門地區推廣。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將散客轉變為年度會員：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告知高頻率使用的散客，年度會員可以節省成本。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展示經典自行車和電動自行車在通勤、差事和休閒方面的多功能性。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在自行車運動最受歡迎的夏季進行有針對性的行銷活動。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/>
        </p:nvGraphicFramePr>
        <p:xfrm>
          <a:off x="0" y="1575955"/>
          <a:ext cx="12192000" cy="52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4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2422" y="227428"/>
            <a:ext cx="7744692" cy="563997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在全市千個站</a:t>
            </a:r>
            <a:r>
              <a:rPr lang="zh-TW" altLang="en-US" sz="240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點提供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萬</a:t>
            </a:r>
            <a:r>
              <a:rPr lang="zh-TW" altLang="en-US" sz="240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輛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共享單車。他們依靠單次騎行、日票和年度會員等靈活的定價方式。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問題：在吸引顧客的同時，我們希望增加年費會員，因為年費會員的利潤更高。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解決方案：將現有的散客轉化為會員。散客已經知道並了解如何使用產品，因此他們是首要目標。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目標：設計針對散客轉換的行銷策略。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行動： 分析歷史數據，了解散客與會員之間的差異、成為會員的動機、數位媒體的影響。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61416"/>
              </p:ext>
            </p:extLst>
          </p:nvPr>
        </p:nvGraphicFramePr>
        <p:xfrm>
          <a:off x="5542672" y="4425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59C96DE-3695-9F01-DD66-357515297F9A}"/>
              </a:ext>
            </a:extLst>
          </p:cNvPr>
          <p:cNvSpPr txBox="1"/>
          <p:nvPr/>
        </p:nvSpPr>
        <p:spPr>
          <a:xfrm>
            <a:off x="838200" y="2558380"/>
            <a:ext cx="42576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產生包含可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交付成果的報告</a:t>
            </a:r>
          </a:p>
        </p:txBody>
      </p:sp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和會員使用自行車的不同方式。從這些洞察中，幫助團隊設計新的行銷策略，將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轉化為會員。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所有資料來源的說明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資料只需清理，</a:t>
            </a:r>
            <a:r>
              <a:rPr lang="zh-TW" altLang="en-US" sz="24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文件皆標明出處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任何資料清理或處理的記錄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有助於在短時間內通知和調整，透過在短時間內運行數行程式碼，並在運行後給出結果，節省了大量時間，因此我可以時不時地查看數據，並且可以記錄我採取的每一個步驟。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B7FED9-4F76-7902-C45E-2E897390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13320" cy="61178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560" y="2476500"/>
            <a:ext cx="1097280" cy="4649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0700" y="1462327"/>
            <a:ext cx="6591300" cy="4206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散客的平均騎乘時間比會員的平均騎乘時間少。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3FA5381-501E-0D6C-C7C9-A67C486D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326"/>
            <a:ext cx="7313706" cy="511959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820" y="1882140"/>
            <a:ext cx="1097280" cy="4649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8440" y="1462327"/>
            <a:ext cx="5623560" cy="4206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夏季，散客和會員的旅行次數都達到了最高水準。</a:t>
            </a:r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4E497E-92A2-7259-D038-FF5B8860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051"/>
            <a:ext cx="6151816" cy="49635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734" y="2143353"/>
            <a:ext cx="1232171" cy="8138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4276" y="2885375"/>
            <a:ext cx="4045085" cy="10872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大多數騎乘者都是會員。</a:t>
            </a: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409</TotalTime>
  <Words>798</Words>
  <Application>Microsoft Office PowerPoint</Application>
  <PresentationFormat>寬螢幕</PresentationFormat>
  <Paragraphs>74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Aptos</vt:lpstr>
      <vt:lpstr>Arial</vt:lpstr>
      <vt:lpstr>Gill Sans MT</vt:lpstr>
      <vt:lpstr>Times New Roman</vt:lpstr>
      <vt:lpstr>圖庫</vt:lpstr>
      <vt:lpstr>共享單車如何成功</vt:lpstr>
      <vt:lpstr>介紹</vt:lpstr>
      <vt:lpstr>產生成果報告</vt:lpstr>
      <vt:lpstr>詢問</vt:lpstr>
      <vt:lpstr>準備</vt:lpstr>
      <vt:lpstr>處理</vt:lpstr>
      <vt:lpstr>分析</vt:lpstr>
      <vt:lpstr>分析</vt:lpstr>
      <vt:lpstr>分析</vt:lpstr>
      <vt:lpstr>分析</vt:lpstr>
      <vt:lpstr>分析</vt:lpstr>
      <vt:lpstr>分析</vt:lpstr>
      <vt:lpstr>分享</vt:lpstr>
      <vt:lpstr>行動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祐昇 何</cp:lastModifiedBy>
  <cp:revision>53</cp:revision>
  <dcterms:created xsi:type="dcterms:W3CDTF">2024-02-15T06:09:52Z</dcterms:created>
  <dcterms:modified xsi:type="dcterms:W3CDTF">2024-06-13T06:52:29Z</dcterms:modified>
</cp:coreProperties>
</file>