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89" r:id="rId8"/>
    <p:sldId id="269" r:id="rId9"/>
    <p:sldId id="263" r:id="rId10"/>
    <p:sldId id="288" r:id="rId11"/>
    <p:sldId id="268" r:id="rId12"/>
    <p:sldId id="287" r:id="rId13"/>
    <p:sldId id="264" r:id="rId14"/>
    <p:sldId id="265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441" autoAdjust="0"/>
  </p:normalViewPr>
  <p:slideViewPr>
    <p:cSldViewPr snapToGrid="0">
      <p:cViewPr varScale="1">
        <p:scale>
          <a:sx n="62" d="100"/>
          <a:sy n="62" d="100"/>
        </p:scale>
        <p:origin x="84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：我分析提出三大建議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了解使用模式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針對性行銷策略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會員數量增加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更高獲利能力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：我分析提出三大建議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119622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572997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2320865"/>
          <a:ext cx="3926088" cy="441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了解使用模式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2320865"/>
        <a:ext cx="3926088" cy="4417513"/>
      </dsp:txXfrm>
    </dsp:sp>
    <dsp:sp modelId="{E25D46DA-3CCC-4690-B645-92B8158A50C4}">
      <dsp:nvSpPr>
        <dsp:cNvPr id="0" name=""/>
        <dsp:cNvSpPr/>
      </dsp:nvSpPr>
      <dsp:spPr>
        <a:xfrm>
          <a:off x="5251606" y="113109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566484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301328"/>
          <a:ext cx="3487500" cy="444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針對性行銷策略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2301328"/>
        <a:ext cx="3487500" cy="4443562"/>
      </dsp:txXfrm>
    </dsp:sp>
    <dsp:sp modelId="{172B5539-CDB8-4AAF-88C5-F1BFC720604B}">
      <dsp:nvSpPr>
        <dsp:cNvPr id="0" name=""/>
        <dsp:cNvSpPr/>
      </dsp:nvSpPr>
      <dsp:spPr>
        <a:xfrm>
          <a:off x="9349419" y="10671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560093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282155"/>
          <a:ext cx="3487500" cy="446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會員數量增加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更高獲利能力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669356" y="2282155"/>
        <a:ext cx="3487500" cy="446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0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6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2971800"/>
            <a:ext cx="5963060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7F9147-E318-B127-3415-9DE91E1E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8082"/>
            <a:ext cx="9168108" cy="687608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8224" y="1752599"/>
            <a:ext cx="5093776" cy="4198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經典自行車最受歡迎。</a:t>
            </a:r>
          </a:p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8EB1118-EAEC-A0D8-3086-8711AF34661D}"/>
              </a:ext>
            </a:extLst>
          </p:cNvPr>
          <p:cNvSpPr txBox="1">
            <a:spLocks/>
          </p:cNvSpPr>
          <p:nvPr/>
        </p:nvSpPr>
        <p:spPr>
          <a:xfrm>
            <a:off x="8768101" y="151386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AC3AC8-41B8-CCA5-6840-F318FE0C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50668" cy="6901982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0" y="1783080"/>
            <a:ext cx="3962400" cy="4121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b="1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騎乘時間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：在週末，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騎乘時長比工作日更長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E3DD225-3625-6142-BB29-034C9BA3CD34}"/>
              </a:ext>
            </a:extLst>
          </p:cNvPr>
          <p:cNvSpPr txBox="1">
            <a:spLocks/>
          </p:cNvSpPr>
          <p:nvPr/>
        </p:nvSpPr>
        <p:spPr>
          <a:xfrm>
            <a:off x="9317312" y="1526584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4B4FE-DB08-ED89-7DB5-ED42E5D2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29999" cy="6858000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9498" y="1413444"/>
            <a:ext cx="3032502" cy="4959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夏季乘車次數明顯增加。</a:t>
            </a: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會員超過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平均騎乘長度不到會員一半。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199C76-729A-B86F-6F53-834ECA800D67}"/>
              </a:ext>
            </a:extLst>
          </p:cNvPr>
          <p:cNvSpPr txBox="1">
            <a:spLocks/>
          </p:cNvSpPr>
          <p:nvPr/>
        </p:nvSpPr>
        <p:spPr>
          <a:xfrm>
            <a:off x="10195171" y="0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847" y="0"/>
            <a:ext cx="1576306" cy="1004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070080" cy="617981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zh-TW" altLang="en-US" sz="3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使用差異：</a:t>
            </a: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出行頻率和持續時間：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：騎乘次數較少但時間較長，尤其是在週末，顯示休閒用途。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會員：更頻繁、更短行程，表示通勤或辦事，週末行程更長。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：喜歡經典自行車，短途旅行時使用停泊自行車。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會員：喜歡經典自行車和電動自行車，顯示通勤和休閒用途結合。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兩組人在夏季騎乘最頻繁。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37" y="-29276"/>
            <a:ext cx="1725090" cy="7607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1038"/>
            <a:ext cx="12192000" cy="5394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對於臨時使用者：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提升經典自行車休閒便利性和可負擔性。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在熱門觀光或休閒區域定位停放自行車使用情況。</a:t>
            </a:r>
          </a:p>
          <a:p>
            <a:pPr marL="28575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將臨時使用者轉為會員：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強調會員資格比頻繁臨時使用節省成本。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展示經典自行車和電動自行車多種用途多功能性。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在夏季高峰期間集中行銷工作。</a:t>
            </a:r>
            <a:endParaRPr lang="en-US" altLang="zh-TW" sz="28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3525DF6D-0257-8528-BCDE-1C0675006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68612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十字形 4">
            <a:extLst>
              <a:ext uri="{FF2B5EF4-FFF2-40B4-BE49-F238E27FC236}">
                <a16:creationId xmlns:a16="http://schemas.microsoft.com/office/drawing/2014/main" id="{6031123F-8622-2352-84F6-929813E7B2A4}"/>
              </a:ext>
            </a:extLst>
          </p:cNvPr>
          <p:cNvSpPr/>
          <p:nvPr/>
        </p:nvSpPr>
        <p:spPr>
          <a:xfrm>
            <a:off x="3869870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於 5">
            <a:extLst>
              <a:ext uri="{FF2B5EF4-FFF2-40B4-BE49-F238E27FC236}">
                <a16:creationId xmlns:a16="http://schemas.microsoft.com/office/drawing/2014/main" id="{B5E09F49-93BE-DC24-1843-C1C422AFA8CE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資料來源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Amazon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](https://divvy-tripdata.s3.amazonaws.com/index.html)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3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4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422" y="227428"/>
            <a:ext cx="7744692" cy="5639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關於公司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全市範圍內提供自行車共享服務，在千個站點擁有萬輛自行車。我們提供靈活定價選項，包括單程日票和會員資格。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問題陳述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目標是增加會員數量，因其提供利潤更高。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建議解決方案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策略是將現有臨時使用者轉變為會員。休閒騎手已經熟悉我們服務，這使他們成為會員主要目標。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1416"/>
              </p:ext>
            </p:extLst>
          </p:nvPr>
        </p:nvGraphicFramePr>
        <p:xfrm>
          <a:off x="5542672" y="4425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9C96DE-3695-9F01-DD66-357515297F9A}"/>
              </a:ext>
            </a:extLst>
          </p:cNvPr>
          <p:cNvSpPr txBox="1"/>
          <p:nvPr/>
        </p:nvSpPr>
        <p:spPr>
          <a:xfrm>
            <a:off x="838200" y="2558380"/>
            <a:ext cx="42576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產生包含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可交付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成果報告</a:t>
            </a:r>
          </a:p>
        </p:txBody>
      </p:sp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和會員使用自行車不同方式。從這些洞察中，幫助團隊設計新行銷策略，將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32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資料清理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進行高效率資料清理和操作。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記錄每個步驟以確保可重複性和透明度。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B7FED9-4F76-7902-C45E-2E897390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477573" cy="69030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444" y="2185956"/>
            <a:ext cx="1681308" cy="7554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7572" y="2941401"/>
            <a:ext cx="3714428" cy="3273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臨時使用者平均騎乘時間比會員平均騎乘時間少。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3FA5381-501E-0D6C-C7C9-A67C486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630"/>
            <a:ext cx="9709101" cy="67963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438" y="1808023"/>
            <a:ext cx="1754021" cy="768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952" y="2347042"/>
            <a:ext cx="2614047" cy="3929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夏季，臨時使用者和會員旅行次數都達到了最高水準。</a:t>
            </a:r>
            <a:endParaRPr lang="en-US" altLang="zh-TW" sz="3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4E497E-92A2-7259-D038-FF5B886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86"/>
            <a:ext cx="8493071" cy="685261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069" y="2774237"/>
            <a:ext cx="3425128" cy="26811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大多數使用者都是會員。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FCBA78-66F4-B487-6306-64ABBFC4375B}"/>
              </a:ext>
            </a:extLst>
          </p:cNvPr>
          <p:cNvSpPr txBox="1">
            <a:spLocks/>
          </p:cNvSpPr>
          <p:nvPr/>
        </p:nvSpPr>
        <p:spPr>
          <a:xfrm>
            <a:off x="9575239" y="2171508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467</TotalTime>
  <Words>575</Words>
  <Application>Microsoft Office PowerPoint</Application>
  <PresentationFormat>寬螢幕</PresentationFormat>
  <Paragraphs>88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Aptos</vt:lpstr>
      <vt:lpstr>Arial</vt:lpstr>
      <vt:lpstr>Calibri</vt:lpstr>
      <vt:lpstr>Gill Sans MT</vt:lpstr>
      <vt:lpstr>Times New Roman</vt:lpstr>
      <vt:lpstr>圖庫</vt:lpstr>
      <vt:lpstr>共享單車如何成功</vt:lpstr>
      <vt:lpstr>介紹</vt:lpstr>
      <vt:lpstr>產生成果報告</vt:lpstr>
      <vt:lpstr>詢問</vt:lpstr>
      <vt:lpstr>準備</vt:lpstr>
      <vt:lpstr>處理</vt:lpstr>
      <vt:lpstr>分析</vt:lpstr>
      <vt:lpstr>分析</vt:lpstr>
      <vt:lpstr>PowerPoint 簡報</vt:lpstr>
      <vt:lpstr>PowerPoint 簡報</vt:lpstr>
      <vt:lpstr>PowerPoint 簡報</vt:lpstr>
      <vt:lpstr>PowerPoint 簡報</vt:lpstr>
      <vt:lpstr>分享</vt:lpstr>
      <vt:lpstr>行動</vt:lpstr>
      <vt:lpstr>PowerPoint 簡報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68</cp:revision>
  <dcterms:created xsi:type="dcterms:W3CDTF">2024-02-15T06:09:52Z</dcterms:created>
  <dcterms:modified xsi:type="dcterms:W3CDTF">2024-06-17T02:54:23Z</dcterms:modified>
</cp:coreProperties>
</file>