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59" r:id="rId5"/>
    <p:sldId id="261" r:id="rId6"/>
    <p:sldId id="262" r:id="rId7"/>
    <p:sldId id="269" r:id="rId8"/>
    <p:sldId id="292" r:id="rId9"/>
    <p:sldId id="272" r:id="rId10"/>
    <p:sldId id="263" r:id="rId11"/>
    <p:sldId id="273" r:id="rId12"/>
    <p:sldId id="268" r:id="rId13"/>
    <p:sldId id="274" r:id="rId14"/>
    <p:sldId id="264" r:id="rId15"/>
    <p:sldId id="265" r:id="rId16"/>
    <p:sldId id="270" r:id="rId17"/>
    <p:sldId id="29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altLang="zh-TW" sz="3200" b="1" dirty="0"/>
            <a:t>Understanding Patterns</a:t>
          </a:r>
        </a:p>
        <a:p>
          <a:pPr>
            <a:lnSpc>
              <a:spcPct val="100000"/>
            </a:lnSpc>
            <a:defRPr cap="all"/>
          </a:pPr>
          <a:endParaRPr lang="pt-BR" altLang="zh-TW" sz="1800" dirty="0"/>
        </a:p>
        <a:p>
          <a:pPr>
            <a:lnSpc>
              <a:spcPct val="100000"/>
            </a:lnSpc>
            <a:defRPr cap="all"/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altLang="zh-TW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potential threats</a:t>
          </a:r>
          <a:endParaRPr lang="zh-TW" alt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3200" b="1" dirty="0"/>
            <a:t>Targeted Strategies</a:t>
          </a:r>
        </a:p>
        <a:p>
          <a:pPr>
            <a:lnSpc>
              <a:spcPct val="100000"/>
            </a:lnSpc>
            <a:defRPr cap="all"/>
          </a:pPr>
          <a:r>
            <a:rPr lang="en-US" altLang="zh-TW" sz="1800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targeted strategies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altLang="zh-TW" sz="3200" b="1" dirty="0"/>
            <a:t>Outcome Improvement</a:t>
          </a:r>
          <a:endParaRPr lang="zh-TW" altLang="en-US" sz="3200" b="0" i="0" dirty="0"/>
        </a:p>
        <a:p>
          <a:pPr>
            <a:lnSpc>
              <a:spcPct val="100000"/>
            </a:lnSpc>
            <a:defRPr cap="all"/>
          </a:pPr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enhances incident response</a:t>
          </a:r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清單 以實心填滿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X="112576" custScaleY="13634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橫條圖簡報 以實心填滿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 custScaleY="137147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上升趨勢的橫條圖 以實心填滿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Y="137936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934500" y="648654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387875" y="1102029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E1E894-D8D8-40FE-9118-4EC989685A29}">
      <dsp:nvSpPr>
        <dsp:cNvPr id="0" name=""/>
        <dsp:cNvSpPr/>
      </dsp:nvSpPr>
      <dsp:spPr>
        <a:xfrm>
          <a:off x="35143" y="3012599"/>
          <a:ext cx="3926088" cy="319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altLang="zh-TW" sz="3200" b="1" kern="1200" dirty="0"/>
            <a:t>Understanding Patterns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altLang="zh-TW" sz="18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altLang="zh-TW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potential threats</a:t>
          </a:r>
          <a:endParaRPr lang="zh-TW" alt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43" y="3012599"/>
        <a:ext cx="3926088" cy="3196746"/>
      </dsp:txXfrm>
    </dsp:sp>
    <dsp:sp modelId="{E25D46DA-3CCC-4690-B645-92B8158A50C4}">
      <dsp:nvSpPr>
        <dsp:cNvPr id="0" name=""/>
        <dsp:cNvSpPr/>
      </dsp:nvSpPr>
      <dsp:spPr>
        <a:xfrm>
          <a:off x="5251606" y="643942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704981" y="1097317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571544" y="2998461"/>
          <a:ext cx="3487500" cy="3215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3200" b="1" kern="1200" dirty="0"/>
            <a:t>Targeted Strategies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800" kern="1200" dirty="0"/>
            <a:t> 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targeted strategies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1544" y="2998461"/>
        <a:ext cx="3487500" cy="3215597"/>
      </dsp:txXfrm>
    </dsp:sp>
    <dsp:sp modelId="{172B5539-CDB8-4AAF-88C5-F1BFC720604B}">
      <dsp:nvSpPr>
        <dsp:cNvPr id="0" name=""/>
        <dsp:cNvSpPr/>
      </dsp:nvSpPr>
      <dsp:spPr>
        <a:xfrm>
          <a:off x="9349419" y="639317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802794" y="1092692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669356" y="2984586"/>
          <a:ext cx="3487500" cy="323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altLang="zh-TW" sz="3200" b="1" kern="1200" dirty="0"/>
            <a:t>Outcome Improvement</a:t>
          </a:r>
          <a:endParaRPr lang="zh-TW" altLang="en-US" sz="3200" b="0" i="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enhances incident response</a:t>
          </a: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69356" y="2984586"/>
        <a:ext cx="3487500" cy="323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4928-BE91-430E-B2FC-C52E9012034D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AC656-A146-44BA-81DD-9C8CD2CD1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1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7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4E8FA-2F29-B201-CB15-6797CC2E3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03F67-D7F5-BCE8-5B8C-FADD07B8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1B6E97-1829-27B2-B5F2-1BD014D0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BC9A1-3FD5-CF46-C8E9-B07AA456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C8F2B-145B-2B2D-C09B-ED37806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46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AB07A-4CA9-D935-CC2D-15977EC6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A8EB09-029A-EA2D-97B5-A94661930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BF652-FCF4-F076-40C5-8EB308C7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7D6A01-428A-202A-C50E-2FC54DE0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845E1-3558-D99D-F823-D4361B89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15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EE246A8-5B21-65DD-4471-675806778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3DEBB1-047A-52F5-68DA-BFC39C29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519FE3-3974-17C4-06BA-B026FA49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E34B90-CFFA-2FD1-E270-3A1CBFBC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ACDA3-8636-B20E-0B10-E6ED5EA4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32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3AB57-D280-A614-DD86-52FF6164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97D74A-090E-3A12-16DB-A66E094B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76A98-4FF6-60AE-CC12-1DAEDC6C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C62040-B243-B82D-16B6-87E9A7CC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C53888-6F70-F79B-A4E3-BC70F97D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00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22FE3-7E2C-21A8-76E1-C1A211B7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1781DB-CBDD-6898-A854-14B6373E0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1B0E8-4FB9-07B7-B0AF-6559FBE3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ACAD8-5C6F-FAE1-4B87-CE85724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A8C5DF-86E5-A959-A60C-1C19FC9D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1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A378C-31D6-7F0E-3C5F-48E17DAB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26E02-DA2A-8687-E7D5-E21A9380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9E2652-DE0A-F13D-75CC-E0834F17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019CF9-3000-26B7-1F3E-6B6DA8E1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9ECA7B-160A-2C27-2AB5-84E6E0BA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FE49D0-C200-148F-F928-20EF0880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0521F-3CDA-E504-130B-07C46868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FDAB2D-A632-5EE3-A59A-FB721958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29977B-C7C9-20EB-919B-79A3EFAD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ED162B-9DE9-71EA-E4EE-84BD35396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8FF69F-5D3E-F27A-124C-4469E57E8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53437E-C671-CE3C-4349-4332D4D9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2E21DE-1341-87B1-0C22-189C2B82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3FFF81-68DE-04A0-DE12-62653E9D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80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19AF3-5EEF-C5B1-A9E7-DF5B0BF1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4667A5-87A8-0465-0003-206F64F3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1A10C2-81EB-B652-0533-828C5B60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A25DAF-4BA2-837B-E5E9-5AA668CB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0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1D0043-548D-74E6-9231-0424E97D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1FE9F6-9EBC-9F7D-4F49-845E896C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C0A02C-8122-EEA9-DAA1-D924AC53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2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8B666-DD39-05CE-AC87-5AB31190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2F072-082F-B17A-37DD-955A2861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E03BB4-C539-18B7-2E9F-5A3CA1A4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4C5D0D-03DD-B34A-B874-08CB4005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ADD880-D3B9-F5D6-D342-2770D947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A84013-0A6E-2E2D-8769-B77EB7C6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987BE-2671-A433-ABA9-513C28B8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161BB6-526E-EAE7-C2A2-525FA48F3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D85B99-3824-0FD9-2966-5CF80DD92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CF38A9-75CF-BF59-FA70-2AF6AEE6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D36EA3-8938-E27F-60D3-5854CA50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D2B75E-327A-62F1-8E4E-B6F29C3B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3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894536-BC6A-19BE-D8AD-00CD2D36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63F972-6DF4-669D-6D71-47F1D4313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2977A-780E-440B-2418-5537BB9A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981BB0-83D5-5293-5372-B6EEC585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DA664-FA95-D030-775E-FB1939BA8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cribo-in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電腦 以實心填滿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41303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5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Cybersecurity Through Analyst Expertise with </a:t>
            </a:r>
            <a:r>
              <a:rPr lang="en-US" altLang="zh-TW" sz="56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Incribo's</a:t>
            </a:r>
            <a:r>
              <a:rPr lang="en-US" altLang="zh-TW" sz="5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Synthetic Cyber Dataset</a:t>
            </a: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32B0B3F-2310-5E71-A715-D2D122F1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105"/>
            <a:ext cx="6898105" cy="68981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0" y="2803027"/>
            <a:ext cx="5541819" cy="22012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Prioritizes threat response efforts</a:t>
            </a: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AE066AF-6FC4-8DA7-B49D-6DB7BC04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684"/>
            <a:ext cx="10354285" cy="62163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1120" y="1065402"/>
            <a:ext cx="3068691" cy="50195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 analysis and prediction of potential escalation points</a:t>
            </a:r>
          </a:p>
        </p:txBody>
      </p:sp>
    </p:spTree>
    <p:extLst>
      <p:ext uri="{BB962C8B-B14F-4D97-AF65-F5344CB8AC3E}">
        <p14:creationId xmlns:p14="http://schemas.microsoft.com/office/powerpoint/2010/main" val="355494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1A202CA-B683-8BEA-AEA0-6188BF0DF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01670" cy="584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644" y="1409351"/>
            <a:ext cx="2366356" cy="4124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nomalous authentication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D742F5F-43FA-D0F0-2A91-E36849681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-1"/>
            <a:ext cx="10795178" cy="648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2252" y="2329855"/>
            <a:ext cx="2469748" cy="1821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Prioritization of patching and mitigation efforts </a:t>
            </a:r>
            <a:endParaRPr lang="en-US" altLang="zh-TW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5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205" y="0"/>
            <a:ext cx="1507589" cy="844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191998" cy="6133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 Attack Detection:</a:t>
            </a:r>
          </a:p>
          <a:p>
            <a:pPr marL="971550" lvl="1"/>
            <a:r>
              <a:rPr lang="en-US" altLang="zh-TW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 patterns of high traffic volume and specific packet characteristics indicative of DDoS attacks.</a:t>
            </a:r>
          </a:p>
          <a:p>
            <a:pPr marL="971550" lvl="1"/>
            <a:r>
              <a:rPr lang="en-US" altLang="zh-TW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Response: Activate DDoS mitigation tools, alert IT security </a:t>
            </a:r>
            <a:r>
              <a:rPr lang="en-US" altLang="zh-TW" sz="22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teams.</a:t>
            </a:r>
          </a:p>
          <a:p>
            <a:pPr marL="971550" lvl="1"/>
            <a:endParaRPr lang="en-US" altLang="zh-TW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Credential Stuffing:</a:t>
            </a:r>
          </a:p>
          <a:p>
            <a:pPr marL="971550" lvl="1"/>
            <a:r>
              <a:rPr lang="en-US" altLang="zh-TW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of multiple login attempts from different IP addresses within short time frames.</a:t>
            </a:r>
          </a:p>
          <a:p>
            <a:pPr marL="971550" lvl="1"/>
            <a:r>
              <a:rPr lang="en-US" altLang="zh-TW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Response: Implement multi-factor authentication (MFA), lock accounts after several failed attempts.</a:t>
            </a:r>
          </a:p>
          <a:p>
            <a:pPr marL="971550" lvl="1"/>
            <a:endParaRPr lang="en-US" altLang="zh-TW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Insider Threats:</a:t>
            </a:r>
          </a:p>
          <a:p>
            <a:pPr marL="971550" lvl="1"/>
            <a:r>
              <a:rPr lang="en-US" altLang="zh-TW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unusual access patterns to sensitive data by internal employees.</a:t>
            </a:r>
          </a:p>
          <a:p>
            <a:pPr marL="971550" lvl="1"/>
            <a:r>
              <a:rPr lang="en-US" altLang="zh-TW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Response: Conduct thorough investigations, enforce least privilege access controls.</a:t>
            </a: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993" y="0"/>
            <a:ext cx="1019502" cy="6752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8303"/>
            <a:ext cx="12192000" cy="55989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Regular Monitoring: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and update visualizations to capture real-time changes in network behavior and threat landscape.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Collaborative Analysis: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 collaboration between analysts and stakeholders to interpret visual insights and implement effective security measures.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Adaptive Strategies: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adaptive strategies based on evolving threat trends and insights derived from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221533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十字形 17">
            <a:extLst>
              <a:ext uri="{FF2B5EF4-FFF2-40B4-BE49-F238E27FC236}">
                <a16:creationId xmlns:a16="http://schemas.microsoft.com/office/drawing/2014/main" id="{AF9BCD23-834D-CF7E-F6F2-0539BB605D79}"/>
              </a:ext>
            </a:extLst>
          </p:cNvPr>
          <p:cNvSpPr/>
          <p:nvPr/>
        </p:nvSpPr>
        <p:spPr>
          <a:xfrm>
            <a:off x="3922554" y="2865666"/>
            <a:ext cx="360000" cy="3600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於 18">
            <a:extLst>
              <a:ext uri="{FF2B5EF4-FFF2-40B4-BE49-F238E27FC236}">
                <a16:creationId xmlns:a16="http://schemas.microsoft.com/office/drawing/2014/main" id="{E82B985E-467A-52EF-545B-C6E1EB8A5632}"/>
              </a:ext>
            </a:extLst>
          </p:cNvPr>
          <p:cNvSpPr/>
          <p:nvPr/>
        </p:nvSpPr>
        <p:spPr>
          <a:xfrm>
            <a:off x="8205107" y="2865666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Incribo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](https://github.com/incribo-inc)</a:t>
            </a:r>
            <a:endParaRPr lang="zh-TW" altLang="zh-TW" sz="4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2582289"/>
            <a:ext cx="3629693" cy="13246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About the Company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Incribo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offers cutting-edge synthetic data generation tailored for cybersecurity needs.</a:t>
            </a:r>
          </a:p>
          <a:p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Problem Statement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Addressing the need for precise and actionable insights to enhance cybersecurity posture.</a:t>
            </a: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17" y="1435662"/>
            <a:ext cx="3875241" cy="398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b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report </a:t>
            </a:r>
            <a:b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deliverables</a:t>
            </a: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/>
        </p:nvGraphicFramePr>
        <p:xfrm>
          <a:off x="5640644" y="386484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7" y="2294313"/>
            <a:ext cx="1695796" cy="1014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endParaRPr lang="en-US" altLang="zh-TW" sz="3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Explicitly state the importance of </a:t>
            </a:r>
            <a:r>
              <a:rPr lang="en-US" altLang="zh-TW" sz="22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Incribo's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synthetic cyber dataset in identifying and mitigating cybersecurity threats, demonstrating the analyst's expertise in data interpretation and strategy formulation.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753772"/>
            <a:ext cx="3308466" cy="11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endParaRPr lang="en-US" altLang="zh-TW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requires rigorous cleaning and adheres to ROCCC (Relevant, Original, Comprehensive, Consistent, and Correct) standards, ensuring high-quality input for analysis.</a:t>
            </a:r>
          </a:p>
          <a:p>
            <a:pPr marL="514350"/>
            <a:endParaRPr lang="en-US" altLang="zh-TW" sz="22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ctr"/>
            <a:r>
              <a:rPr lang="en-US" altLang="zh-TW" sz="3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Python in </a:t>
            </a:r>
            <a:r>
              <a:rPr lang="en-US" altLang="zh-TW" sz="22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for efficient data cleaning and manipulation. Documented each step meticulously to ensure reproducibility and transparency, showcasing the analyst’s technical proficiency.</a:t>
            </a:r>
          </a:p>
          <a:p>
            <a:pPr marL="514350"/>
            <a:endParaRPr lang="en-US" altLang="zh-TW" sz="22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1" y="2172314"/>
            <a:ext cx="3241786" cy="125668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Response Planning: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traffic volume trends to identify potential threats</a:t>
            </a:r>
          </a:p>
          <a:p>
            <a:pPr marL="285750" indent="0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Mitigation: 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potential attackers and prioritize threat response efforts.</a:t>
            </a:r>
          </a:p>
          <a:p>
            <a:pPr marL="285750" indent="0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Analysis: </a:t>
            </a: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potential escalation points and anomalous authentication patterns to enhance patching and mitigation strategies.</a:t>
            </a:r>
          </a:p>
          <a:p>
            <a:pPr marL="285750" indent="0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747" y="1929456"/>
            <a:ext cx="6288505" cy="29990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D47B57A-17EC-5992-27E7-65D1A5723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252"/>
            <a:ext cx="9833230" cy="59034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5664" y="2395655"/>
            <a:ext cx="3176336" cy="350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response planning based on traffic volume trend</a:t>
            </a:r>
            <a:endParaRPr lang="en-US" altLang="zh-TW" sz="22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6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124F56E-FE3F-6D5F-9252-C564C472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207"/>
            <a:ext cx="10218495" cy="61347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3505" y="2145710"/>
            <a:ext cx="2848494" cy="3989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otential attackers and facilitates targeted mitigation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64002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465</Words>
  <Application>Microsoft Office PowerPoint</Application>
  <PresentationFormat>寬螢幕</PresentationFormat>
  <Paragraphs>73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佈景主題</vt:lpstr>
      <vt:lpstr>Enhancing Cybersecurity Through Analyst Expertise with Incribo's Synthetic Cyber Dataset</vt:lpstr>
      <vt:lpstr>Scenario</vt:lpstr>
      <vt:lpstr>Produce  a report  with the deliverables</vt:lpstr>
      <vt:lpstr>ASK</vt:lpstr>
      <vt:lpstr>Prepare</vt:lpstr>
      <vt:lpstr>Process</vt:lpstr>
      <vt:lpstr>Analyze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Share</vt:lpstr>
      <vt:lpstr>Act</vt:lpstr>
      <vt:lpstr>PowerPoint 簡報</vt:lpstr>
      <vt:lpstr>Data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Incribo's Synthetic Cyber Dataset</dc:title>
  <dc:creator>祐昇 何</dc:creator>
  <cp:lastModifiedBy>祐昇 何</cp:lastModifiedBy>
  <cp:revision>14</cp:revision>
  <dcterms:created xsi:type="dcterms:W3CDTF">2024-06-19T01:14:40Z</dcterms:created>
  <dcterms:modified xsi:type="dcterms:W3CDTF">2024-06-19T02:06:31Z</dcterms:modified>
</cp:coreProperties>
</file>