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6441" autoAdjust="0"/>
  </p:normalViewPr>
  <p:slideViewPr>
    <p:cSldViewPr snapToGrid="0">
      <p:cViewPr varScale="1">
        <p:scale>
          <a:sx n="117" d="100"/>
          <a:sy n="117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>
            <a:defRPr cap="all"/>
          </a:pP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Email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告知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感謝聆聽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3445" y="3018902"/>
        <a:ext cx="3206250" cy="720000"/>
      </dsp:txXfrm>
    </dsp:sp>
    <dsp:sp modelId="{E25D46DA-3CCC-4690-B645-92B8158A50C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歡迎提問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860789" y="3018902"/>
        <a:ext cx="3206250" cy="720000"/>
      </dsp:txXfrm>
    </dsp:sp>
    <dsp:sp modelId="{172B5539-CDB8-4AAF-88C5-F1BFC720604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若問題需要數據支持，還請在會議後用</a:t>
          </a:r>
          <a:r>
            <a:rPr lang="en-US" altLang="zh-TW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Email</a:t>
          </a:r>
          <a:r>
            <a:rPr lang="zh-TW" altLang="en-US" sz="2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告知</a:t>
          </a:r>
          <a:endParaRPr lang="en-US" sz="2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633" y="3487865"/>
            <a:ext cx="5742432" cy="23447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大多數騎乘者都是會員使用者。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最受歡迎的經典自行車。</a:t>
            </a: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使用無樁電動自行車，會員使用者更喜歡經典自行車，而兩者對電動自行車的使用幾乎相同。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744762" y="165725"/>
            <a:ext cx="1152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單車種類</a:t>
            </a:r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</a:p>
          <a:p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和會員乘車次數呈趨勢趨勢。可以看出，夏季（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月至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月）的乘車次數有所增加，而且夏季的臨時乘車人數超過了會員乘車人數。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與平日相比，週末臨時乘坐的乘車時長。最終會員在所有工作日的乘車時長幾乎相同。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同年（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年），</a:t>
            </a:r>
            <a:r>
              <a:rPr lang="zh-TW" altLang="en-US" sz="24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的平均乘車時間是乘客乘客的兩倍以上。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Bike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"/>
            <a:ext cx="7622772" cy="6858000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年度會員和散客使用公司自行車的方式有何不同？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rtl="0"/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旅行頻率和時間：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散客：整體騎乘次數較少，但單次騎乘時間往往較長，尤其是在週末，這表示他們使用自行車進行休閒或個人活動。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年度會員：騎乘次數較多，這可能表示他們將自行車用於通勤或差事。他們的平均騎行時間較短，但週末騎行時間也較長。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散客：主要使用老式自行車，可能是因為價格低廉和熟悉。他們是唯一使用有樁自行車的群體，這表明他們的點到點騎行距離較短。</a:t>
            </a:r>
          </a:p>
          <a:p>
            <a:pPr marL="514350" indent="-514350" rtl="0">
              <a:buFont typeface="+mj-lt"/>
              <a:buAutoNum type="arabicPeriod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年度會員</a:t>
            </a: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：喜歡經典自行車，但也幾乎同樣使用電動自行車。這可能表明他們將通勤和休閒目的結合在一起，在某些情況下選擇電動自行車是為了提高效率或增加樂趣。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endParaRPr lang="zh-TW" altLang="en-US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季節性：兩組人都是在</a:t>
            </a:r>
            <a:r>
              <a:rPr lang="zh-TW" altLang="en-US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吻夏季騎車的頻率最高，這與休閒活動和可能更溫暖的天氣相合</a:t>
            </a:r>
            <a:r>
              <a:rPr lang="zh-TW" altLang="en-US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我根據分析提出的三大建議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針對散客：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突顯經典自行車在休閒活動中的便利性和經濟性。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提供週末促銷或折扣，鼓勵更多的人使用。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考慮在觀光或休閒的熱門地區推廣。</a:t>
            </a:r>
          </a:p>
          <a:p>
            <a:pPr marL="285750" indent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將散客轉變為年度會員：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告知高頻率使用的散客，年度會員可以節省成本。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展示經典自行車和電動自行車在通勤、差事和休閒方面的多功能性。</a:t>
            </a:r>
          </a:p>
          <a:p>
            <a:pPr marL="742950" indent="-4572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在自行車運動最受歡迎的夏季進行有針對性的行銷活動。</a:t>
            </a:r>
            <a:endParaRPr lang="en-US" altLang="zh-TW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文字版面配置區 2">
            <a:extLst>
              <a:ext uri="{FF2B5EF4-FFF2-40B4-BE49-F238E27FC236}">
                <a16:creationId xmlns:a16="http://schemas.microsoft.com/office/drawing/2014/main" id="{AC1FD95F-B3A1-2A16-9A30-57DF2DA14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8142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導言：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遵循資料分析流程的步驟：詢問、準備、處理、分析、分享和行動。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場景：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資料分析師在本市一家共享單車公司的行銷分析團隊工作。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行銷總監認為公司未來的成功取決於年度會員數的最大化。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因此，團隊希望了解休閒騎行者和年度會員使用公司自行車的不同方式。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根據這些意見，我的團隊將設計一種新的策略行銷，將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轉變為年度會員。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角色與團隊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：行銷總監和我的經理。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行銷分析團隊：負責收集、分析和報告有助於指導公司行銷策略的數據。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執行團隊：以注重細節著稱的執行團隊將決定是否批准建議的行銷計畫。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公司介紹</a:t>
            </a:r>
            <a:endParaRPr lang="en-US" altLang="zh-TW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96948"/>
            <a:ext cx="6906491" cy="6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在全市 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 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個站點提供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10000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多輛共享單車。他們依靠單次騎行、日票和年度會員等靈活的定價方式。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問題：在吸引顧客的同時，我們希望增加年費會員，因為年費會員的利潤更高。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解決方案：將現有的散客轉化為會員。散客已經知道並了解如何使用產品，因此他們是首要目標。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目標：設計針對散客轉換的行銷策略。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行動： 分析歷史數據，了解休閒騎乘者與會員之間的差異、成為會員的動機、數位媒體的影響。</a:t>
            </a:r>
            <a:endParaRPr lang="en-US" altLang="zh-TW" sz="24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53419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問：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和年度會員使用自行車的不同方式。從這些洞察中，幫助團隊設計新的行銷策略，將臨時騎乘者轉化為年度會員。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所有資料來源的說明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這些數據由 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Motivate International Inc. 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提供，屬於公開數據，可用於探索不同客戶類型如何使用自行車。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資料雜亂無章，但只需清理，所有文件都無可挑剔。符合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任何資料清理或處理的記錄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有助於在短時間內通知和調整，透過在短時間內運行數行程式碼，並在運行後給出結果，節省了大量時間，因此我可以時不時地查看數據，並且可以記錄我採取的每一個步驟。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我的分析摘要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散客的平均騎乘時間比會員的平均騎乘時間長。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233</TotalTime>
  <Words>969</Words>
  <Application>Microsoft Office PowerPoint</Application>
  <PresentationFormat>寬螢幕</PresentationFormat>
  <Paragraphs>99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共享單車如何成功</vt:lpstr>
      <vt:lpstr>共享單車如何成功</vt:lpstr>
      <vt:lpstr>角色與團隊</vt:lpstr>
      <vt:lpstr>公司介紹</vt:lpstr>
      <vt:lpstr>產生成果報告</vt:lpstr>
      <vt:lpstr>詢問</vt:lpstr>
      <vt:lpstr>準備</vt:lpstr>
      <vt:lpstr>處理</vt:lpstr>
      <vt:lpstr>分析</vt:lpstr>
      <vt:lpstr>分析</vt:lpstr>
      <vt:lpstr>分析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44</cp:revision>
  <dcterms:created xsi:type="dcterms:W3CDTF">2024-02-15T06:09:52Z</dcterms:created>
  <dcterms:modified xsi:type="dcterms:W3CDTF">2024-03-08T12:05:46Z</dcterms:modified>
</cp:coreProperties>
</file>