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17"/>
  </p:notesMasterIdLst>
  <p:sldIdLst>
    <p:sldId id="256" r:id="rId2"/>
    <p:sldId id="258" r:id="rId3"/>
    <p:sldId id="260" r:id="rId4"/>
    <p:sldId id="259" r:id="rId5"/>
    <p:sldId id="261" r:id="rId6"/>
    <p:sldId id="262" r:id="rId7"/>
    <p:sldId id="269" r:id="rId8"/>
    <p:sldId id="272" r:id="rId9"/>
    <p:sldId id="263" r:id="rId10"/>
    <p:sldId id="273" r:id="rId11"/>
    <p:sldId id="268" r:id="rId12"/>
    <p:sldId id="274" r:id="rId13"/>
    <p:sldId id="264" r:id="rId14"/>
    <p:sldId id="265"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889" autoAdjust="0"/>
    <p:restoredTop sz="96441" autoAdjust="0"/>
  </p:normalViewPr>
  <p:slideViewPr>
    <p:cSldViewPr snapToGrid="0">
      <p:cViewPr varScale="1">
        <p:scale>
          <a:sx n="68" d="100"/>
          <a:sy n="68" d="100"/>
        </p:scale>
        <p:origin x="90" y="14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A49E5-E3C0-4ECA-972B-18F35FD0F410}"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3DBEC265-EC9C-4408-80A0-5F2E46D60421}">
      <dgm:prSet/>
      <dgm:spPr/>
      <dgm:t>
        <a:bodyPr/>
        <a:lstStyle/>
        <a:p>
          <a:r>
            <a:rPr lang="en-US" dirty="0">
              <a:latin typeface="Times New Roman" panose="02020603050405020304" pitchFamily="18" charset="0"/>
              <a:cs typeface="Times New Roman" panose="02020603050405020304" pitchFamily="18" charset="0"/>
            </a:rPr>
            <a:t>1. A clear statement of the business task </a:t>
          </a:r>
        </a:p>
      </dgm:t>
    </dgm:pt>
    <dgm:pt modelId="{6D9064B4-C9D3-4711-BFBE-DFD032493C01}" type="parTrans" cxnId="{45014BA9-3871-4C00-B89C-7EA8B4630480}">
      <dgm:prSet/>
      <dgm:spPr/>
      <dgm:t>
        <a:bodyPr/>
        <a:lstStyle/>
        <a:p>
          <a:endParaRPr lang="en-US"/>
        </a:p>
      </dgm:t>
    </dgm:pt>
    <dgm:pt modelId="{5373E0B2-4C19-4E29-AE73-86FFB771607F}" type="sibTrans" cxnId="{45014BA9-3871-4C00-B89C-7EA8B4630480}">
      <dgm:prSet/>
      <dgm:spPr/>
      <dgm:t>
        <a:bodyPr/>
        <a:lstStyle/>
        <a:p>
          <a:endParaRPr lang="en-US"/>
        </a:p>
      </dgm:t>
    </dgm:pt>
    <dgm:pt modelId="{449BE7DF-827C-4EDC-AE34-B2EF056F311D}">
      <dgm:prSet/>
      <dgm:spPr/>
      <dgm:t>
        <a:bodyPr/>
        <a:lstStyle/>
        <a:p>
          <a:r>
            <a:rPr lang="en-US" dirty="0">
              <a:latin typeface="Times New Roman" panose="02020603050405020304" pitchFamily="18" charset="0"/>
              <a:cs typeface="Times New Roman" panose="02020603050405020304" pitchFamily="18" charset="0"/>
            </a:rPr>
            <a:t>2. A description of all data sources used </a:t>
          </a:r>
        </a:p>
      </dgm:t>
    </dgm:pt>
    <dgm:pt modelId="{D657C7B9-E331-41AA-9260-1A8F8C36F818}" type="parTrans" cxnId="{FC3EC48F-9326-4E5B-A429-D6FD4E507343}">
      <dgm:prSet/>
      <dgm:spPr/>
      <dgm:t>
        <a:bodyPr/>
        <a:lstStyle/>
        <a:p>
          <a:endParaRPr lang="en-US"/>
        </a:p>
      </dgm:t>
    </dgm:pt>
    <dgm:pt modelId="{5E658F17-C9B9-4AB3-B45B-12A68A4CD39A}" type="sibTrans" cxnId="{FC3EC48F-9326-4E5B-A429-D6FD4E507343}">
      <dgm:prSet/>
      <dgm:spPr/>
      <dgm:t>
        <a:bodyPr/>
        <a:lstStyle/>
        <a:p>
          <a:endParaRPr lang="en-US"/>
        </a:p>
      </dgm:t>
    </dgm:pt>
    <dgm:pt modelId="{721910DE-4264-4A76-8332-48EAA7B14069}">
      <dgm:prSet/>
      <dgm:spPr/>
      <dgm:t>
        <a:bodyPr/>
        <a:lstStyle/>
        <a:p>
          <a:r>
            <a:rPr lang="en-US" dirty="0">
              <a:latin typeface="Times New Roman" panose="02020603050405020304" pitchFamily="18" charset="0"/>
              <a:cs typeface="Times New Roman" panose="02020603050405020304" pitchFamily="18" charset="0"/>
            </a:rPr>
            <a:t>3. Documentation of any cleaning or manipulation of data </a:t>
          </a:r>
        </a:p>
      </dgm:t>
    </dgm:pt>
    <dgm:pt modelId="{F52F8107-4282-4B3A-A420-5A652E928594}" type="parTrans" cxnId="{B3B0D453-F5F8-4433-98CC-12CF28DF9469}">
      <dgm:prSet/>
      <dgm:spPr/>
      <dgm:t>
        <a:bodyPr/>
        <a:lstStyle/>
        <a:p>
          <a:endParaRPr lang="en-US"/>
        </a:p>
      </dgm:t>
    </dgm:pt>
    <dgm:pt modelId="{D4C8E82F-6BC2-4879-8389-3277B007B95E}" type="sibTrans" cxnId="{B3B0D453-F5F8-4433-98CC-12CF28DF9469}">
      <dgm:prSet/>
      <dgm:spPr/>
      <dgm:t>
        <a:bodyPr/>
        <a:lstStyle/>
        <a:p>
          <a:endParaRPr lang="en-US"/>
        </a:p>
      </dgm:t>
    </dgm:pt>
    <dgm:pt modelId="{24D36206-6E1B-49FC-9375-BFE4467AA6A1}">
      <dgm:prSet/>
      <dgm:spPr/>
      <dgm:t>
        <a:bodyPr/>
        <a:lstStyle/>
        <a:p>
          <a:r>
            <a:rPr lang="en-US" dirty="0">
              <a:latin typeface="Times New Roman" panose="02020603050405020304" pitchFamily="18" charset="0"/>
              <a:cs typeface="Times New Roman" panose="02020603050405020304" pitchFamily="18" charset="0"/>
            </a:rPr>
            <a:t>4. A summary of my analysis </a:t>
          </a:r>
        </a:p>
      </dgm:t>
    </dgm:pt>
    <dgm:pt modelId="{B13EF978-5FA6-46AB-9BCC-716390E39373}" type="parTrans" cxnId="{3BB5DDD7-3915-4791-A6A6-EE421471F373}">
      <dgm:prSet/>
      <dgm:spPr/>
      <dgm:t>
        <a:bodyPr/>
        <a:lstStyle/>
        <a:p>
          <a:endParaRPr lang="en-US"/>
        </a:p>
      </dgm:t>
    </dgm:pt>
    <dgm:pt modelId="{B51B5982-7D1F-4AC4-89FC-1391816C1E5D}" type="sibTrans" cxnId="{3BB5DDD7-3915-4791-A6A6-EE421471F373}">
      <dgm:prSet/>
      <dgm:spPr/>
      <dgm:t>
        <a:bodyPr/>
        <a:lstStyle/>
        <a:p>
          <a:endParaRPr lang="en-US"/>
        </a:p>
      </dgm:t>
    </dgm:pt>
    <dgm:pt modelId="{A1B62600-826A-440D-A075-70E1215E11FF}">
      <dgm:prSet/>
      <dgm:spPr/>
      <dgm:t>
        <a:bodyPr/>
        <a:lstStyle/>
        <a:p>
          <a:r>
            <a:rPr lang="en-US" dirty="0">
              <a:latin typeface="Times New Roman" panose="02020603050405020304" pitchFamily="18" charset="0"/>
              <a:cs typeface="Times New Roman" panose="02020603050405020304" pitchFamily="18" charset="0"/>
            </a:rPr>
            <a:t>5. Supporting visualizations and key findings </a:t>
          </a:r>
        </a:p>
      </dgm:t>
    </dgm:pt>
    <dgm:pt modelId="{7F9A5DA9-0F6C-44DB-9997-9E550C17788B}" type="parTrans" cxnId="{8AFC7E78-303D-4D2E-918C-3A12A9D0E942}">
      <dgm:prSet/>
      <dgm:spPr/>
      <dgm:t>
        <a:bodyPr/>
        <a:lstStyle/>
        <a:p>
          <a:endParaRPr lang="en-US"/>
        </a:p>
      </dgm:t>
    </dgm:pt>
    <dgm:pt modelId="{3CBA9A2E-704E-44C8-A269-4D99025109DC}" type="sibTrans" cxnId="{8AFC7E78-303D-4D2E-918C-3A12A9D0E942}">
      <dgm:prSet/>
      <dgm:spPr/>
      <dgm:t>
        <a:bodyPr/>
        <a:lstStyle/>
        <a:p>
          <a:endParaRPr lang="en-US"/>
        </a:p>
      </dgm:t>
    </dgm:pt>
    <dgm:pt modelId="{7065CFB7-E024-448C-8724-AC4AC1DD254F}">
      <dgm:prSet/>
      <dgm:spPr/>
      <dgm:t>
        <a:bodyPr/>
        <a:lstStyle/>
        <a:p>
          <a:r>
            <a:rPr lang="en-US" dirty="0">
              <a:latin typeface="Times New Roman" panose="02020603050405020304" pitchFamily="18" charset="0"/>
              <a:cs typeface="Times New Roman" panose="02020603050405020304" pitchFamily="18" charset="0"/>
            </a:rPr>
            <a:t>6. My top three recommendations based on analysis</a:t>
          </a:r>
        </a:p>
      </dgm:t>
    </dgm:pt>
    <dgm:pt modelId="{4BAAACB1-D202-42FA-90F6-87672DA92334}" type="parTrans" cxnId="{7F3D4D5F-DFF8-4263-B459-27E6DDE792B9}">
      <dgm:prSet/>
      <dgm:spPr/>
      <dgm:t>
        <a:bodyPr/>
        <a:lstStyle/>
        <a:p>
          <a:endParaRPr lang="en-US"/>
        </a:p>
      </dgm:t>
    </dgm:pt>
    <dgm:pt modelId="{D7E8A34B-9EAA-45A8-97B0-0EE296A5591E}" type="sibTrans" cxnId="{7F3D4D5F-DFF8-4263-B459-27E6DDE792B9}">
      <dgm:prSet/>
      <dgm:spPr/>
      <dgm:t>
        <a:bodyPr/>
        <a:lstStyle/>
        <a:p>
          <a:endParaRPr lang="en-US"/>
        </a:p>
      </dgm:t>
    </dgm:pt>
    <dgm:pt modelId="{CE9D4750-766C-4AAF-9A50-CA37A5016AA7}" type="pres">
      <dgm:prSet presAssocID="{76BA49E5-E3C0-4ECA-972B-18F35FD0F410}" presName="Name0" presStyleCnt="0">
        <dgm:presLayoutVars>
          <dgm:dir/>
          <dgm:resizeHandles val="exact"/>
        </dgm:presLayoutVars>
      </dgm:prSet>
      <dgm:spPr/>
    </dgm:pt>
    <dgm:pt modelId="{DB690B9B-032E-4C2D-B5A3-D07905AE2240}" type="pres">
      <dgm:prSet presAssocID="{3DBEC265-EC9C-4408-80A0-5F2E46D60421}" presName="node" presStyleLbl="node1" presStyleIdx="0" presStyleCnt="6">
        <dgm:presLayoutVars>
          <dgm:bulletEnabled val="1"/>
        </dgm:presLayoutVars>
      </dgm:prSet>
      <dgm:spPr/>
    </dgm:pt>
    <dgm:pt modelId="{7412B727-77A6-4CC2-AB36-000FBE705304}" type="pres">
      <dgm:prSet presAssocID="{5373E0B2-4C19-4E29-AE73-86FFB771607F}" presName="sibTrans" presStyleLbl="sibTrans1D1" presStyleIdx="0" presStyleCnt="5"/>
      <dgm:spPr/>
    </dgm:pt>
    <dgm:pt modelId="{1ACCB9CA-48AB-42D1-8BFB-5A0D83DC52BA}" type="pres">
      <dgm:prSet presAssocID="{5373E0B2-4C19-4E29-AE73-86FFB771607F}" presName="connectorText" presStyleLbl="sibTrans1D1" presStyleIdx="0" presStyleCnt="5"/>
      <dgm:spPr/>
    </dgm:pt>
    <dgm:pt modelId="{D2695415-87B3-4A73-AC95-789DFFDFC4EC}" type="pres">
      <dgm:prSet presAssocID="{449BE7DF-827C-4EDC-AE34-B2EF056F311D}" presName="node" presStyleLbl="node1" presStyleIdx="1" presStyleCnt="6" custLinFactNeighborX="-1300">
        <dgm:presLayoutVars>
          <dgm:bulletEnabled val="1"/>
        </dgm:presLayoutVars>
      </dgm:prSet>
      <dgm:spPr/>
    </dgm:pt>
    <dgm:pt modelId="{CC71B7E5-0426-49DF-8328-E8EE08BE682B}" type="pres">
      <dgm:prSet presAssocID="{5E658F17-C9B9-4AB3-B45B-12A68A4CD39A}" presName="sibTrans" presStyleLbl="sibTrans1D1" presStyleIdx="1" presStyleCnt="5"/>
      <dgm:spPr/>
    </dgm:pt>
    <dgm:pt modelId="{F1245A25-C2E7-42B0-83A0-C481F4014485}" type="pres">
      <dgm:prSet presAssocID="{5E658F17-C9B9-4AB3-B45B-12A68A4CD39A}" presName="connectorText" presStyleLbl="sibTrans1D1" presStyleIdx="1" presStyleCnt="5"/>
      <dgm:spPr/>
    </dgm:pt>
    <dgm:pt modelId="{08A8D615-2696-400F-8203-0B1EFC92E853}" type="pres">
      <dgm:prSet presAssocID="{721910DE-4264-4A76-8332-48EAA7B14069}" presName="node" presStyleLbl="node1" presStyleIdx="2" presStyleCnt="6">
        <dgm:presLayoutVars>
          <dgm:bulletEnabled val="1"/>
        </dgm:presLayoutVars>
      </dgm:prSet>
      <dgm:spPr/>
    </dgm:pt>
    <dgm:pt modelId="{87B68683-8656-4C52-B5D8-8F225D13EDB1}" type="pres">
      <dgm:prSet presAssocID="{D4C8E82F-6BC2-4879-8389-3277B007B95E}" presName="sibTrans" presStyleLbl="sibTrans1D1" presStyleIdx="2" presStyleCnt="5"/>
      <dgm:spPr/>
    </dgm:pt>
    <dgm:pt modelId="{200E8ADA-0AF3-4D64-A243-EDFC4CE19AA2}" type="pres">
      <dgm:prSet presAssocID="{D4C8E82F-6BC2-4879-8389-3277B007B95E}" presName="connectorText" presStyleLbl="sibTrans1D1" presStyleIdx="2" presStyleCnt="5"/>
      <dgm:spPr/>
    </dgm:pt>
    <dgm:pt modelId="{1AC5F153-AD69-423A-9CA9-2B5913B2AFE6}" type="pres">
      <dgm:prSet presAssocID="{24D36206-6E1B-49FC-9375-BFE4467AA6A1}" presName="node" presStyleLbl="node1" presStyleIdx="3" presStyleCnt="6">
        <dgm:presLayoutVars>
          <dgm:bulletEnabled val="1"/>
        </dgm:presLayoutVars>
      </dgm:prSet>
      <dgm:spPr/>
    </dgm:pt>
    <dgm:pt modelId="{DA45CA35-409C-4E07-A290-A76329E1A77F}" type="pres">
      <dgm:prSet presAssocID="{B51B5982-7D1F-4AC4-89FC-1391816C1E5D}" presName="sibTrans" presStyleLbl="sibTrans1D1" presStyleIdx="3" presStyleCnt="5"/>
      <dgm:spPr/>
    </dgm:pt>
    <dgm:pt modelId="{8329F06F-B2B5-4A5B-A2A8-B8D14F8B54E4}" type="pres">
      <dgm:prSet presAssocID="{B51B5982-7D1F-4AC4-89FC-1391816C1E5D}" presName="connectorText" presStyleLbl="sibTrans1D1" presStyleIdx="3" presStyleCnt="5"/>
      <dgm:spPr/>
    </dgm:pt>
    <dgm:pt modelId="{BB192C63-6B77-4BF8-9F5C-CB51DDC88E91}" type="pres">
      <dgm:prSet presAssocID="{A1B62600-826A-440D-A075-70E1215E11FF}" presName="node" presStyleLbl="node1" presStyleIdx="4" presStyleCnt="6">
        <dgm:presLayoutVars>
          <dgm:bulletEnabled val="1"/>
        </dgm:presLayoutVars>
      </dgm:prSet>
      <dgm:spPr/>
    </dgm:pt>
    <dgm:pt modelId="{FD2B853B-4A08-4987-B43D-66E0EF37FB83}" type="pres">
      <dgm:prSet presAssocID="{3CBA9A2E-704E-44C8-A269-4D99025109DC}" presName="sibTrans" presStyleLbl="sibTrans1D1" presStyleIdx="4" presStyleCnt="5"/>
      <dgm:spPr/>
    </dgm:pt>
    <dgm:pt modelId="{1205E956-FF94-4894-AC25-DA8DCC21C5DE}" type="pres">
      <dgm:prSet presAssocID="{3CBA9A2E-704E-44C8-A269-4D99025109DC}" presName="connectorText" presStyleLbl="sibTrans1D1" presStyleIdx="4" presStyleCnt="5"/>
      <dgm:spPr/>
    </dgm:pt>
    <dgm:pt modelId="{23B1CC88-A996-4ADB-A5CA-2A252EBBCD4C}" type="pres">
      <dgm:prSet presAssocID="{7065CFB7-E024-448C-8724-AC4AC1DD254F}" presName="node" presStyleLbl="node1" presStyleIdx="5" presStyleCnt="6">
        <dgm:presLayoutVars>
          <dgm:bulletEnabled val="1"/>
        </dgm:presLayoutVars>
      </dgm:prSet>
      <dgm:spPr/>
    </dgm:pt>
  </dgm:ptLst>
  <dgm:cxnLst>
    <dgm:cxn modelId="{EC509420-EE79-4177-ACB3-696F665FD4B3}" type="presOf" srcId="{3DBEC265-EC9C-4408-80A0-5F2E46D60421}" destId="{DB690B9B-032E-4C2D-B5A3-D07905AE2240}" srcOrd="0" destOrd="0" presId="urn:microsoft.com/office/officeart/2016/7/layout/RepeatingBendingProcessNew"/>
    <dgm:cxn modelId="{257AA82D-175B-47BA-880F-09D227F4D279}" type="presOf" srcId="{3CBA9A2E-704E-44C8-A269-4D99025109DC}" destId="{1205E956-FF94-4894-AC25-DA8DCC21C5DE}" srcOrd="1" destOrd="0" presId="urn:microsoft.com/office/officeart/2016/7/layout/RepeatingBendingProcessNew"/>
    <dgm:cxn modelId="{C91D3D35-529C-4F34-A17E-45C931AABA46}" type="presOf" srcId="{5E658F17-C9B9-4AB3-B45B-12A68A4CD39A}" destId="{F1245A25-C2E7-42B0-83A0-C481F4014485}" srcOrd="1" destOrd="0" presId="urn:microsoft.com/office/officeart/2016/7/layout/RepeatingBendingProcessNew"/>
    <dgm:cxn modelId="{2E476C3A-0872-480E-9E02-737FF7BBC081}" type="presOf" srcId="{B51B5982-7D1F-4AC4-89FC-1391816C1E5D}" destId="{8329F06F-B2B5-4A5B-A2A8-B8D14F8B54E4}" srcOrd="1" destOrd="0" presId="urn:microsoft.com/office/officeart/2016/7/layout/RepeatingBendingProcessNew"/>
    <dgm:cxn modelId="{2AA2DF5C-E463-42B0-AF16-13749262080B}" type="presOf" srcId="{5373E0B2-4C19-4E29-AE73-86FFB771607F}" destId="{7412B727-77A6-4CC2-AB36-000FBE705304}" srcOrd="0" destOrd="0" presId="urn:microsoft.com/office/officeart/2016/7/layout/RepeatingBendingProcessNew"/>
    <dgm:cxn modelId="{7F3D4D5F-DFF8-4263-B459-27E6DDE792B9}" srcId="{76BA49E5-E3C0-4ECA-972B-18F35FD0F410}" destId="{7065CFB7-E024-448C-8724-AC4AC1DD254F}" srcOrd="5" destOrd="0" parTransId="{4BAAACB1-D202-42FA-90F6-87672DA92334}" sibTransId="{D7E8A34B-9EAA-45A8-97B0-0EE296A5591E}"/>
    <dgm:cxn modelId="{5E03B860-7CE5-417D-894B-C83786197412}" type="presOf" srcId="{B51B5982-7D1F-4AC4-89FC-1391816C1E5D}" destId="{DA45CA35-409C-4E07-A290-A76329E1A77F}" srcOrd="0" destOrd="0" presId="urn:microsoft.com/office/officeart/2016/7/layout/RepeatingBendingProcessNew"/>
    <dgm:cxn modelId="{D83F6661-2EC7-4CEA-85B0-AC32E12259E4}" type="presOf" srcId="{449BE7DF-827C-4EDC-AE34-B2EF056F311D}" destId="{D2695415-87B3-4A73-AC95-789DFFDFC4EC}" srcOrd="0" destOrd="0" presId="urn:microsoft.com/office/officeart/2016/7/layout/RepeatingBendingProcessNew"/>
    <dgm:cxn modelId="{72CCF763-B1EB-4864-A886-65CDA4A1E118}" type="presOf" srcId="{3CBA9A2E-704E-44C8-A269-4D99025109DC}" destId="{FD2B853B-4A08-4987-B43D-66E0EF37FB83}" srcOrd="0" destOrd="0" presId="urn:microsoft.com/office/officeart/2016/7/layout/RepeatingBendingProcessNew"/>
    <dgm:cxn modelId="{C1B62370-F4D6-4214-B0EC-CEA70DE47AD9}" type="presOf" srcId="{D4C8E82F-6BC2-4879-8389-3277B007B95E}" destId="{87B68683-8656-4C52-B5D8-8F225D13EDB1}" srcOrd="0" destOrd="0" presId="urn:microsoft.com/office/officeart/2016/7/layout/RepeatingBendingProcessNew"/>
    <dgm:cxn modelId="{B3B0D453-F5F8-4433-98CC-12CF28DF9469}" srcId="{76BA49E5-E3C0-4ECA-972B-18F35FD0F410}" destId="{721910DE-4264-4A76-8332-48EAA7B14069}" srcOrd="2" destOrd="0" parTransId="{F52F8107-4282-4B3A-A420-5A652E928594}" sibTransId="{D4C8E82F-6BC2-4879-8389-3277B007B95E}"/>
    <dgm:cxn modelId="{A2568D55-E110-480B-B5FD-7D78BAC3D08E}" type="presOf" srcId="{721910DE-4264-4A76-8332-48EAA7B14069}" destId="{08A8D615-2696-400F-8203-0B1EFC92E853}" srcOrd="0" destOrd="0" presId="urn:microsoft.com/office/officeart/2016/7/layout/RepeatingBendingProcessNew"/>
    <dgm:cxn modelId="{8AFC7E78-303D-4D2E-918C-3A12A9D0E942}" srcId="{76BA49E5-E3C0-4ECA-972B-18F35FD0F410}" destId="{A1B62600-826A-440D-A075-70E1215E11FF}" srcOrd="4" destOrd="0" parTransId="{7F9A5DA9-0F6C-44DB-9997-9E550C17788B}" sibTransId="{3CBA9A2E-704E-44C8-A269-4D99025109DC}"/>
    <dgm:cxn modelId="{D1E1A38B-8607-443A-B75B-3B204DE064E2}" type="presOf" srcId="{76BA49E5-E3C0-4ECA-972B-18F35FD0F410}" destId="{CE9D4750-766C-4AAF-9A50-CA37A5016AA7}" srcOrd="0" destOrd="0" presId="urn:microsoft.com/office/officeart/2016/7/layout/RepeatingBendingProcessNew"/>
    <dgm:cxn modelId="{FC3EC48F-9326-4E5B-A429-D6FD4E507343}" srcId="{76BA49E5-E3C0-4ECA-972B-18F35FD0F410}" destId="{449BE7DF-827C-4EDC-AE34-B2EF056F311D}" srcOrd="1" destOrd="0" parTransId="{D657C7B9-E331-41AA-9260-1A8F8C36F818}" sibTransId="{5E658F17-C9B9-4AB3-B45B-12A68A4CD39A}"/>
    <dgm:cxn modelId="{03EF8294-9D25-4B08-BEF3-D099E4AC4F29}" type="presOf" srcId="{5373E0B2-4C19-4E29-AE73-86FFB771607F}" destId="{1ACCB9CA-48AB-42D1-8BFB-5A0D83DC52BA}" srcOrd="1" destOrd="0" presId="urn:microsoft.com/office/officeart/2016/7/layout/RepeatingBendingProcessNew"/>
    <dgm:cxn modelId="{9E2A75A3-E608-43CC-8F06-355F93BB64FC}" type="presOf" srcId="{D4C8E82F-6BC2-4879-8389-3277B007B95E}" destId="{200E8ADA-0AF3-4D64-A243-EDFC4CE19AA2}" srcOrd="1" destOrd="0" presId="urn:microsoft.com/office/officeart/2016/7/layout/RepeatingBendingProcessNew"/>
    <dgm:cxn modelId="{45014BA9-3871-4C00-B89C-7EA8B4630480}" srcId="{76BA49E5-E3C0-4ECA-972B-18F35FD0F410}" destId="{3DBEC265-EC9C-4408-80A0-5F2E46D60421}" srcOrd="0" destOrd="0" parTransId="{6D9064B4-C9D3-4711-BFBE-DFD032493C01}" sibTransId="{5373E0B2-4C19-4E29-AE73-86FFB771607F}"/>
    <dgm:cxn modelId="{C5A815C4-CF29-4FDA-82B7-35D694EB9DDE}" type="presOf" srcId="{24D36206-6E1B-49FC-9375-BFE4467AA6A1}" destId="{1AC5F153-AD69-423A-9CA9-2B5913B2AFE6}" srcOrd="0" destOrd="0" presId="urn:microsoft.com/office/officeart/2016/7/layout/RepeatingBendingProcessNew"/>
    <dgm:cxn modelId="{0804C4C9-0244-4A34-8A73-37C49665AFF4}" type="presOf" srcId="{7065CFB7-E024-448C-8724-AC4AC1DD254F}" destId="{23B1CC88-A996-4ADB-A5CA-2A252EBBCD4C}" srcOrd="0" destOrd="0" presId="urn:microsoft.com/office/officeart/2016/7/layout/RepeatingBendingProcessNew"/>
    <dgm:cxn modelId="{3BB5DDD7-3915-4791-A6A6-EE421471F373}" srcId="{76BA49E5-E3C0-4ECA-972B-18F35FD0F410}" destId="{24D36206-6E1B-49FC-9375-BFE4467AA6A1}" srcOrd="3" destOrd="0" parTransId="{B13EF978-5FA6-46AB-9BCC-716390E39373}" sibTransId="{B51B5982-7D1F-4AC4-89FC-1391816C1E5D}"/>
    <dgm:cxn modelId="{ACCFEADD-85E5-4520-8279-614A6630E731}" type="presOf" srcId="{A1B62600-826A-440D-A075-70E1215E11FF}" destId="{BB192C63-6B77-4BF8-9F5C-CB51DDC88E91}" srcOrd="0" destOrd="0" presId="urn:microsoft.com/office/officeart/2016/7/layout/RepeatingBendingProcessNew"/>
    <dgm:cxn modelId="{8763D8E6-B993-4349-A6E3-D15B3885A5FA}" type="presOf" srcId="{5E658F17-C9B9-4AB3-B45B-12A68A4CD39A}" destId="{CC71B7E5-0426-49DF-8328-E8EE08BE682B}" srcOrd="0" destOrd="0" presId="urn:microsoft.com/office/officeart/2016/7/layout/RepeatingBendingProcessNew"/>
    <dgm:cxn modelId="{F1DE2AF4-7603-45B3-B767-974F3BBC1FD7}" type="presParOf" srcId="{CE9D4750-766C-4AAF-9A50-CA37A5016AA7}" destId="{DB690B9B-032E-4C2D-B5A3-D07905AE2240}" srcOrd="0" destOrd="0" presId="urn:microsoft.com/office/officeart/2016/7/layout/RepeatingBendingProcessNew"/>
    <dgm:cxn modelId="{841DB0E5-1206-4AA5-9D1B-7D297A7D7F05}" type="presParOf" srcId="{CE9D4750-766C-4AAF-9A50-CA37A5016AA7}" destId="{7412B727-77A6-4CC2-AB36-000FBE705304}" srcOrd="1" destOrd="0" presId="urn:microsoft.com/office/officeart/2016/7/layout/RepeatingBendingProcessNew"/>
    <dgm:cxn modelId="{5E6286C4-ACF3-4819-820A-74EE1C392603}" type="presParOf" srcId="{7412B727-77A6-4CC2-AB36-000FBE705304}" destId="{1ACCB9CA-48AB-42D1-8BFB-5A0D83DC52BA}" srcOrd="0" destOrd="0" presId="urn:microsoft.com/office/officeart/2016/7/layout/RepeatingBendingProcessNew"/>
    <dgm:cxn modelId="{5A561519-9746-44EA-A7F2-029853844B3F}" type="presParOf" srcId="{CE9D4750-766C-4AAF-9A50-CA37A5016AA7}" destId="{D2695415-87B3-4A73-AC95-789DFFDFC4EC}" srcOrd="2" destOrd="0" presId="urn:microsoft.com/office/officeart/2016/7/layout/RepeatingBendingProcessNew"/>
    <dgm:cxn modelId="{E3DBB1FB-3F9B-4AA8-8B21-101977303AD9}" type="presParOf" srcId="{CE9D4750-766C-4AAF-9A50-CA37A5016AA7}" destId="{CC71B7E5-0426-49DF-8328-E8EE08BE682B}" srcOrd="3" destOrd="0" presId="urn:microsoft.com/office/officeart/2016/7/layout/RepeatingBendingProcessNew"/>
    <dgm:cxn modelId="{D8E6C8F1-9836-4C1A-9C72-10379AE3D2D6}" type="presParOf" srcId="{CC71B7E5-0426-49DF-8328-E8EE08BE682B}" destId="{F1245A25-C2E7-42B0-83A0-C481F4014485}" srcOrd="0" destOrd="0" presId="urn:microsoft.com/office/officeart/2016/7/layout/RepeatingBendingProcessNew"/>
    <dgm:cxn modelId="{86076C35-A5B9-463B-9E10-C6310527FBDB}" type="presParOf" srcId="{CE9D4750-766C-4AAF-9A50-CA37A5016AA7}" destId="{08A8D615-2696-400F-8203-0B1EFC92E853}" srcOrd="4" destOrd="0" presId="urn:microsoft.com/office/officeart/2016/7/layout/RepeatingBendingProcessNew"/>
    <dgm:cxn modelId="{144AD360-7533-4393-BA71-751B8AFAAAA5}" type="presParOf" srcId="{CE9D4750-766C-4AAF-9A50-CA37A5016AA7}" destId="{87B68683-8656-4C52-B5D8-8F225D13EDB1}" srcOrd="5" destOrd="0" presId="urn:microsoft.com/office/officeart/2016/7/layout/RepeatingBendingProcessNew"/>
    <dgm:cxn modelId="{9463B9DC-0393-4F96-A432-670365AB9729}" type="presParOf" srcId="{87B68683-8656-4C52-B5D8-8F225D13EDB1}" destId="{200E8ADA-0AF3-4D64-A243-EDFC4CE19AA2}" srcOrd="0" destOrd="0" presId="urn:microsoft.com/office/officeart/2016/7/layout/RepeatingBendingProcessNew"/>
    <dgm:cxn modelId="{A1B34321-5637-4D89-9212-9C33CE2BA56E}" type="presParOf" srcId="{CE9D4750-766C-4AAF-9A50-CA37A5016AA7}" destId="{1AC5F153-AD69-423A-9CA9-2B5913B2AFE6}" srcOrd="6" destOrd="0" presId="urn:microsoft.com/office/officeart/2016/7/layout/RepeatingBendingProcessNew"/>
    <dgm:cxn modelId="{70F7FC0C-CC22-40A8-ABBD-B4B6EA453A99}" type="presParOf" srcId="{CE9D4750-766C-4AAF-9A50-CA37A5016AA7}" destId="{DA45CA35-409C-4E07-A290-A76329E1A77F}" srcOrd="7" destOrd="0" presId="urn:microsoft.com/office/officeart/2016/7/layout/RepeatingBendingProcessNew"/>
    <dgm:cxn modelId="{5C2D30C0-680E-4AB5-B064-BF2A50A5C9B9}" type="presParOf" srcId="{DA45CA35-409C-4E07-A290-A76329E1A77F}" destId="{8329F06F-B2B5-4A5B-A2A8-B8D14F8B54E4}" srcOrd="0" destOrd="0" presId="urn:microsoft.com/office/officeart/2016/7/layout/RepeatingBendingProcessNew"/>
    <dgm:cxn modelId="{B5F5C543-253A-4FBF-9649-97EBC0E1256B}" type="presParOf" srcId="{CE9D4750-766C-4AAF-9A50-CA37A5016AA7}" destId="{BB192C63-6B77-4BF8-9F5C-CB51DDC88E91}" srcOrd="8" destOrd="0" presId="urn:microsoft.com/office/officeart/2016/7/layout/RepeatingBendingProcessNew"/>
    <dgm:cxn modelId="{20090672-9FA6-4488-935B-22AEED7E6BEC}" type="presParOf" srcId="{CE9D4750-766C-4AAF-9A50-CA37A5016AA7}" destId="{FD2B853B-4A08-4987-B43D-66E0EF37FB83}" srcOrd="9" destOrd="0" presId="urn:microsoft.com/office/officeart/2016/7/layout/RepeatingBendingProcessNew"/>
    <dgm:cxn modelId="{918C71A1-034A-4773-9C69-0C4CF4ED5CB9}" type="presParOf" srcId="{FD2B853B-4A08-4987-B43D-66E0EF37FB83}" destId="{1205E956-FF94-4894-AC25-DA8DCC21C5DE}" srcOrd="0" destOrd="0" presId="urn:microsoft.com/office/officeart/2016/7/layout/RepeatingBendingProcessNew"/>
    <dgm:cxn modelId="{76F01839-C02A-4D1E-BD0D-D0C5C7C059F2}" type="presParOf" srcId="{CE9D4750-766C-4AAF-9A50-CA37A5016AA7}" destId="{23B1CC88-A996-4ADB-A5CA-2A252EBBCD4C}"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099E61-6EA9-40C9-B9F8-A3589E99478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269A14A-2525-4E4F-AB23-9C6DDB1382A4}">
      <dgm:prSet custT="1"/>
      <dgm:spPr/>
      <dgm:t>
        <a:bodyPr/>
        <a:lstStyle/>
        <a:p>
          <a:pPr>
            <a:lnSpc>
              <a:spcPct val="100000"/>
            </a:lnSpc>
            <a:defRPr cap="all"/>
          </a:pPr>
          <a:r>
            <a:rPr lang="en-US" sz="2400" dirty="0">
              <a:latin typeface="Times New Roman" panose="02020603050405020304" pitchFamily="18" charset="0"/>
              <a:cs typeface="Times New Roman" panose="02020603050405020304" pitchFamily="18" charset="0"/>
            </a:rPr>
            <a:t>hanks for listening</a:t>
          </a:r>
        </a:p>
      </dgm:t>
    </dgm:pt>
    <dgm:pt modelId="{2E88A67C-7187-4CE3-96BD-CBE417D816BB}" type="parTrans" cxnId="{DFDD3F43-9B4C-46E4-A677-1338A820AED3}">
      <dgm:prSet/>
      <dgm:spPr/>
      <dgm:t>
        <a:bodyPr/>
        <a:lstStyle/>
        <a:p>
          <a:endParaRPr lang="en-US"/>
        </a:p>
      </dgm:t>
    </dgm:pt>
    <dgm:pt modelId="{1F5FEF5E-CD5A-4AA9-ADC9-3B46C76A596C}" type="sibTrans" cxnId="{DFDD3F43-9B4C-46E4-A677-1338A820AED3}">
      <dgm:prSet/>
      <dgm:spPr/>
      <dgm:t>
        <a:bodyPr/>
        <a:lstStyle/>
        <a:p>
          <a:endParaRPr lang="en-US"/>
        </a:p>
      </dgm:t>
    </dgm:pt>
    <dgm:pt modelId="{A80C09FC-30F6-41E2-9A93-979C38CAB5BC}">
      <dgm:prSet custT="1"/>
      <dgm:spPr/>
      <dgm:t>
        <a:bodyPr/>
        <a:lstStyle/>
        <a:p>
          <a:pPr>
            <a:lnSpc>
              <a:spcPct val="100000"/>
            </a:lnSpc>
            <a:defRPr cap="all"/>
          </a:pPr>
          <a:r>
            <a:rPr lang="en-US" altLang="zh-TW" sz="2400" dirty="0" err="1">
              <a:latin typeface="Times New Roman" panose="02020603050405020304" pitchFamily="18" charset="0"/>
              <a:cs typeface="Times New Roman" panose="02020603050405020304" pitchFamily="18" charset="0"/>
            </a:rPr>
            <a:t>elcome</a:t>
          </a:r>
          <a:r>
            <a:rPr lang="en-US" altLang="zh-TW" sz="2400" dirty="0">
              <a:latin typeface="Times New Roman" panose="02020603050405020304" pitchFamily="18" charset="0"/>
              <a:cs typeface="Times New Roman" panose="02020603050405020304" pitchFamily="18" charset="0"/>
            </a:rPr>
            <a:t> to ask questions</a:t>
          </a:r>
          <a:endParaRPr lang="en-US" sz="2400" dirty="0">
            <a:latin typeface="Times New Roman" panose="02020603050405020304" pitchFamily="18" charset="0"/>
            <a:cs typeface="Times New Roman" panose="02020603050405020304" pitchFamily="18" charset="0"/>
          </a:endParaRPr>
        </a:p>
      </dgm:t>
    </dgm:pt>
    <dgm:pt modelId="{B6A4AD5A-E1EB-4871-AEC6-F01CDF9A177D}" type="parTrans" cxnId="{972B5D9F-AC2A-43F8-ACB6-48ECE04C820E}">
      <dgm:prSet/>
      <dgm:spPr/>
      <dgm:t>
        <a:bodyPr/>
        <a:lstStyle/>
        <a:p>
          <a:endParaRPr lang="en-US"/>
        </a:p>
      </dgm:t>
    </dgm:pt>
    <dgm:pt modelId="{71A76E7C-0948-42CD-9CE0-76F64191C229}" type="sibTrans" cxnId="{972B5D9F-AC2A-43F8-ACB6-48ECE04C820E}">
      <dgm:prSet/>
      <dgm:spPr/>
      <dgm:t>
        <a:bodyPr/>
        <a:lstStyle/>
        <a:p>
          <a:endParaRPr lang="en-US"/>
        </a:p>
      </dgm:t>
    </dgm:pt>
    <dgm:pt modelId="{116E1105-B867-4515-8215-50D5AD6DB750}">
      <dgm:prSet custT="1"/>
      <dgm:spPr/>
      <dgm:t>
        <a:bodyPr/>
        <a:lstStyle/>
        <a:p>
          <a:pPr>
            <a:lnSpc>
              <a:spcPct val="100000"/>
            </a:lnSpc>
            <a:defRPr cap="all"/>
          </a:pPr>
          <a:r>
            <a:rPr lang="en-US" altLang="zh-TW" sz="2400" dirty="0">
              <a:latin typeface="Times New Roman" panose="02020603050405020304" pitchFamily="18" charset="0"/>
              <a:cs typeface="Times New Roman" panose="02020603050405020304" pitchFamily="18" charset="0"/>
            </a:rPr>
            <a:t>If the answer to this question is incomplete, please let me know.</a:t>
          </a:r>
          <a:endParaRPr lang="en-US" sz="2400" dirty="0">
            <a:latin typeface="Times New Roman" panose="02020603050405020304" pitchFamily="18" charset="0"/>
            <a:cs typeface="Times New Roman" panose="02020603050405020304" pitchFamily="18" charset="0"/>
          </a:endParaRPr>
        </a:p>
      </dgm:t>
    </dgm:pt>
    <dgm:pt modelId="{3E7E2710-FE9C-426F-A2E8-0D9F7EA62FE8}" type="parTrans" cxnId="{4CD48586-29F8-47C0-A1DE-2F47C34470AC}">
      <dgm:prSet/>
      <dgm:spPr/>
      <dgm:t>
        <a:bodyPr/>
        <a:lstStyle/>
        <a:p>
          <a:endParaRPr lang="en-US"/>
        </a:p>
      </dgm:t>
    </dgm:pt>
    <dgm:pt modelId="{998DFECF-28BD-4EB9-B21F-493EE626417F}" type="sibTrans" cxnId="{4CD48586-29F8-47C0-A1DE-2F47C34470AC}">
      <dgm:prSet/>
      <dgm:spPr/>
      <dgm:t>
        <a:bodyPr/>
        <a:lstStyle/>
        <a:p>
          <a:endParaRPr lang="en-US"/>
        </a:p>
      </dgm:t>
    </dgm:pt>
    <dgm:pt modelId="{E85E9140-173F-463D-B27F-C69E3B4DC1CA}" type="pres">
      <dgm:prSet presAssocID="{54099E61-6EA9-40C9-B9F8-A3589E994783}" presName="root" presStyleCnt="0">
        <dgm:presLayoutVars>
          <dgm:dir/>
          <dgm:resizeHandles val="exact"/>
        </dgm:presLayoutVars>
      </dgm:prSet>
      <dgm:spPr/>
    </dgm:pt>
    <dgm:pt modelId="{A4F4A53C-F67E-493E-A3F7-E8A2FEF1648D}" type="pres">
      <dgm:prSet presAssocID="{6269A14A-2525-4E4F-AB23-9C6DDB1382A4}" presName="compNode" presStyleCnt="0"/>
      <dgm:spPr/>
    </dgm:pt>
    <dgm:pt modelId="{8D406049-8A8E-4B22-B343-9ACF6FAC0E03}" type="pres">
      <dgm:prSet presAssocID="{6269A14A-2525-4E4F-AB23-9C6DDB1382A4}" presName="iconBgRect" presStyleLbl="bgShp" presStyleIdx="0" presStyleCnt="3"/>
      <dgm:spPr/>
    </dgm:pt>
    <dgm:pt modelId="{DF3D4E58-E507-44C8-94BF-C8CE9DD00668}" type="pres">
      <dgm:prSet presAssocID="{6269A14A-2525-4E4F-AB23-9C6DDB1382A4}" presName="iconRect" presStyleLbl="node1" presStyleIdx="0" presStyleCnt="3"/>
      <dgm:spPr/>
    </dgm:pt>
    <dgm:pt modelId="{1F58E6DE-88D6-484D-96D4-20205065798C}" type="pres">
      <dgm:prSet presAssocID="{6269A14A-2525-4E4F-AB23-9C6DDB1382A4}" presName="spaceRect" presStyleCnt="0"/>
      <dgm:spPr/>
    </dgm:pt>
    <dgm:pt modelId="{F1E1E894-D8D8-40FE-9118-4EC989685A29}" type="pres">
      <dgm:prSet presAssocID="{6269A14A-2525-4E4F-AB23-9C6DDB1382A4}" presName="textRect" presStyleLbl="revTx" presStyleIdx="0" presStyleCnt="3" custScaleY="67522">
        <dgm:presLayoutVars>
          <dgm:chMax val="1"/>
          <dgm:chPref val="1"/>
        </dgm:presLayoutVars>
      </dgm:prSet>
      <dgm:spPr/>
    </dgm:pt>
    <dgm:pt modelId="{DBFA91B9-76C3-4DC6-939A-9C9B835B3A65}" type="pres">
      <dgm:prSet presAssocID="{1F5FEF5E-CD5A-4AA9-ADC9-3B46C76A596C}" presName="sibTrans" presStyleCnt="0"/>
      <dgm:spPr/>
    </dgm:pt>
    <dgm:pt modelId="{0CE79D30-5E08-40FD-AF58-B3A509F85BFD}" type="pres">
      <dgm:prSet presAssocID="{A80C09FC-30F6-41E2-9A93-979C38CAB5BC}" presName="compNode" presStyleCnt="0"/>
      <dgm:spPr/>
    </dgm:pt>
    <dgm:pt modelId="{E25D46DA-3CCC-4690-B645-92B8158A50C4}" type="pres">
      <dgm:prSet presAssocID="{A80C09FC-30F6-41E2-9A93-979C38CAB5BC}" presName="iconBgRect" presStyleLbl="bgShp" presStyleIdx="1" presStyleCnt="3"/>
      <dgm:spPr/>
    </dgm:pt>
    <dgm:pt modelId="{0B17E7FA-8354-47B0-A95A-CF63A1D5B15B}" type="pres">
      <dgm:prSet presAssocID="{A80C09FC-30F6-41E2-9A93-979C38CAB5BC}" presName="iconRect" presStyleLbl="node1" presStyleIdx="1" presStyleCnt="3"/>
      <dgm:spPr/>
    </dgm:pt>
    <dgm:pt modelId="{D9F14BB6-3C09-4730-A854-E40D5CCE2E3F}" type="pres">
      <dgm:prSet presAssocID="{A80C09FC-30F6-41E2-9A93-979C38CAB5BC}" presName="spaceRect" presStyleCnt="0"/>
      <dgm:spPr/>
    </dgm:pt>
    <dgm:pt modelId="{B9710D55-CDA9-4389-85FA-CC53D2C7561E}" type="pres">
      <dgm:prSet presAssocID="{A80C09FC-30F6-41E2-9A93-979C38CAB5BC}" presName="textRect" presStyleLbl="revTx" presStyleIdx="1" presStyleCnt="3">
        <dgm:presLayoutVars>
          <dgm:chMax val="1"/>
          <dgm:chPref val="1"/>
        </dgm:presLayoutVars>
      </dgm:prSet>
      <dgm:spPr/>
    </dgm:pt>
    <dgm:pt modelId="{3B95438B-07A4-4BE0-A4EB-F6BB37005437}" type="pres">
      <dgm:prSet presAssocID="{71A76E7C-0948-42CD-9CE0-76F64191C229}" presName="sibTrans" presStyleCnt="0"/>
      <dgm:spPr/>
    </dgm:pt>
    <dgm:pt modelId="{A2C99F1B-0DEF-4D4C-8BA8-DC5740770408}" type="pres">
      <dgm:prSet presAssocID="{116E1105-B867-4515-8215-50D5AD6DB750}" presName="compNode" presStyleCnt="0"/>
      <dgm:spPr/>
    </dgm:pt>
    <dgm:pt modelId="{172B5539-CDB8-4AAF-88C5-F1BFC720604B}" type="pres">
      <dgm:prSet presAssocID="{116E1105-B867-4515-8215-50D5AD6DB750}" presName="iconBgRect" presStyleLbl="bgShp" presStyleIdx="2" presStyleCnt="3"/>
      <dgm:spPr/>
    </dgm:pt>
    <dgm:pt modelId="{0D59B028-73EB-40FA-B027-CFCC17247217}" type="pres">
      <dgm:prSet presAssocID="{116E1105-B867-4515-8215-50D5AD6DB750}" presName="iconRect" presStyleLbl="node1" presStyleIdx="2" presStyleCnt="3"/>
      <dgm:spPr/>
    </dgm:pt>
    <dgm:pt modelId="{12731DCF-81C5-4CE1-BCB2-D8E1B423A88F}" type="pres">
      <dgm:prSet presAssocID="{116E1105-B867-4515-8215-50D5AD6DB750}" presName="spaceRect" presStyleCnt="0"/>
      <dgm:spPr/>
    </dgm:pt>
    <dgm:pt modelId="{1F820FB1-E2D1-48FE-A645-D9EE27D1247E}" type="pres">
      <dgm:prSet presAssocID="{116E1105-B867-4515-8215-50D5AD6DB750}" presName="textRect" presStyleLbl="revTx" presStyleIdx="2" presStyleCnt="3" custScaleX="134691">
        <dgm:presLayoutVars>
          <dgm:chMax val="1"/>
          <dgm:chPref val="1"/>
        </dgm:presLayoutVars>
      </dgm:prSet>
      <dgm:spPr/>
    </dgm:pt>
  </dgm:ptLst>
  <dgm:cxnLst>
    <dgm:cxn modelId="{35703126-11B2-4E59-AB8C-E6E9B128E900}" type="presOf" srcId="{A80C09FC-30F6-41E2-9A93-979C38CAB5BC}" destId="{B9710D55-CDA9-4389-85FA-CC53D2C7561E}" srcOrd="0" destOrd="0" presId="urn:microsoft.com/office/officeart/2018/5/layout/IconCircleLabelList"/>
    <dgm:cxn modelId="{DFDD3F43-9B4C-46E4-A677-1338A820AED3}" srcId="{54099E61-6EA9-40C9-B9F8-A3589E994783}" destId="{6269A14A-2525-4E4F-AB23-9C6DDB1382A4}" srcOrd="0" destOrd="0" parTransId="{2E88A67C-7187-4CE3-96BD-CBE417D816BB}" sibTransId="{1F5FEF5E-CD5A-4AA9-ADC9-3B46C76A596C}"/>
    <dgm:cxn modelId="{AB0AA97A-21CA-424F-86FF-A4B285C304B4}" type="presOf" srcId="{54099E61-6EA9-40C9-B9F8-A3589E994783}" destId="{E85E9140-173F-463D-B27F-C69E3B4DC1CA}" srcOrd="0" destOrd="0" presId="urn:microsoft.com/office/officeart/2018/5/layout/IconCircleLabelList"/>
    <dgm:cxn modelId="{2E0D9E84-5744-421B-864F-0E3BD589CD76}" type="presOf" srcId="{116E1105-B867-4515-8215-50D5AD6DB750}" destId="{1F820FB1-E2D1-48FE-A645-D9EE27D1247E}" srcOrd="0" destOrd="0" presId="urn:microsoft.com/office/officeart/2018/5/layout/IconCircleLabelList"/>
    <dgm:cxn modelId="{4CD48586-29F8-47C0-A1DE-2F47C34470AC}" srcId="{54099E61-6EA9-40C9-B9F8-A3589E994783}" destId="{116E1105-B867-4515-8215-50D5AD6DB750}" srcOrd="2" destOrd="0" parTransId="{3E7E2710-FE9C-426F-A2E8-0D9F7EA62FE8}" sibTransId="{998DFECF-28BD-4EB9-B21F-493EE626417F}"/>
    <dgm:cxn modelId="{972B5D9F-AC2A-43F8-ACB6-48ECE04C820E}" srcId="{54099E61-6EA9-40C9-B9F8-A3589E994783}" destId="{A80C09FC-30F6-41E2-9A93-979C38CAB5BC}" srcOrd="1" destOrd="0" parTransId="{B6A4AD5A-E1EB-4871-AEC6-F01CDF9A177D}" sibTransId="{71A76E7C-0948-42CD-9CE0-76F64191C229}"/>
    <dgm:cxn modelId="{C5D88AD5-5B8B-4283-9609-D43208A7E418}" type="presOf" srcId="{6269A14A-2525-4E4F-AB23-9C6DDB1382A4}" destId="{F1E1E894-D8D8-40FE-9118-4EC989685A29}" srcOrd="0" destOrd="0" presId="urn:microsoft.com/office/officeart/2018/5/layout/IconCircleLabelList"/>
    <dgm:cxn modelId="{E429BFFA-2ECD-4CDE-8683-BAC5778C1363}" type="presParOf" srcId="{E85E9140-173F-463D-B27F-C69E3B4DC1CA}" destId="{A4F4A53C-F67E-493E-A3F7-E8A2FEF1648D}" srcOrd="0" destOrd="0" presId="urn:microsoft.com/office/officeart/2018/5/layout/IconCircleLabelList"/>
    <dgm:cxn modelId="{8F3F7E62-5BDE-4E24-ACC0-F696E02032D2}" type="presParOf" srcId="{A4F4A53C-F67E-493E-A3F7-E8A2FEF1648D}" destId="{8D406049-8A8E-4B22-B343-9ACF6FAC0E03}" srcOrd="0" destOrd="0" presId="urn:microsoft.com/office/officeart/2018/5/layout/IconCircleLabelList"/>
    <dgm:cxn modelId="{6E31A179-CF39-4D8D-824D-66939B8C4AB4}" type="presParOf" srcId="{A4F4A53C-F67E-493E-A3F7-E8A2FEF1648D}" destId="{DF3D4E58-E507-44C8-94BF-C8CE9DD00668}" srcOrd="1" destOrd="0" presId="urn:microsoft.com/office/officeart/2018/5/layout/IconCircleLabelList"/>
    <dgm:cxn modelId="{704A3F1A-85C3-4AC3-9A2F-DDCB8A135775}" type="presParOf" srcId="{A4F4A53C-F67E-493E-A3F7-E8A2FEF1648D}" destId="{1F58E6DE-88D6-484D-96D4-20205065798C}" srcOrd="2" destOrd="0" presId="urn:microsoft.com/office/officeart/2018/5/layout/IconCircleLabelList"/>
    <dgm:cxn modelId="{FD17B6B6-4C4F-40A5-82F4-64666544D992}" type="presParOf" srcId="{A4F4A53C-F67E-493E-A3F7-E8A2FEF1648D}" destId="{F1E1E894-D8D8-40FE-9118-4EC989685A29}" srcOrd="3" destOrd="0" presId="urn:microsoft.com/office/officeart/2018/5/layout/IconCircleLabelList"/>
    <dgm:cxn modelId="{F72D7302-BFF0-4EB5-B9BF-A8040DA92F1C}" type="presParOf" srcId="{E85E9140-173F-463D-B27F-C69E3B4DC1CA}" destId="{DBFA91B9-76C3-4DC6-939A-9C9B835B3A65}" srcOrd="1" destOrd="0" presId="urn:microsoft.com/office/officeart/2018/5/layout/IconCircleLabelList"/>
    <dgm:cxn modelId="{63C27026-A4DA-4FC3-A77F-FBCA71063F5A}" type="presParOf" srcId="{E85E9140-173F-463D-B27F-C69E3B4DC1CA}" destId="{0CE79D30-5E08-40FD-AF58-B3A509F85BFD}" srcOrd="2" destOrd="0" presId="urn:microsoft.com/office/officeart/2018/5/layout/IconCircleLabelList"/>
    <dgm:cxn modelId="{DE269F6A-6DC6-4FCD-908E-4FF046602F27}" type="presParOf" srcId="{0CE79D30-5E08-40FD-AF58-B3A509F85BFD}" destId="{E25D46DA-3CCC-4690-B645-92B8158A50C4}" srcOrd="0" destOrd="0" presId="urn:microsoft.com/office/officeart/2018/5/layout/IconCircleLabelList"/>
    <dgm:cxn modelId="{4CD0CF55-5EB9-43C7-988A-AEFB70666762}" type="presParOf" srcId="{0CE79D30-5E08-40FD-AF58-B3A509F85BFD}" destId="{0B17E7FA-8354-47B0-A95A-CF63A1D5B15B}" srcOrd="1" destOrd="0" presId="urn:microsoft.com/office/officeart/2018/5/layout/IconCircleLabelList"/>
    <dgm:cxn modelId="{53854D28-540B-421E-85E4-D205C331B3C8}" type="presParOf" srcId="{0CE79D30-5E08-40FD-AF58-B3A509F85BFD}" destId="{D9F14BB6-3C09-4730-A854-E40D5CCE2E3F}" srcOrd="2" destOrd="0" presId="urn:microsoft.com/office/officeart/2018/5/layout/IconCircleLabelList"/>
    <dgm:cxn modelId="{A454FA9B-6AC8-499A-9590-78F8604F83B6}" type="presParOf" srcId="{0CE79D30-5E08-40FD-AF58-B3A509F85BFD}" destId="{B9710D55-CDA9-4389-85FA-CC53D2C7561E}" srcOrd="3" destOrd="0" presId="urn:microsoft.com/office/officeart/2018/5/layout/IconCircleLabelList"/>
    <dgm:cxn modelId="{73F072BC-0D72-4069-A343-12D71E281B85}" type="presParOf" srcId="{E85E9140-173F-463D-B27F-C69E3B4DC1CA}" destId="{3B95438B-07A4-4BE0-A4EB-F6BB37005437}" srcOrd="3" destOrd="0" presId="urn:microsoft.com/office/officeart/2018/5/layout/IconCircleLabelList"/>
    <dgm:cxn modelId="{C969E5E8-63E3-43A7-B3AE-EBBC05281A40}" type="presParOf" srcId="{E85E9140-173F-463D-B27F-C69E3B4DC1CA}" destId="{A2C99F1B-0DEF-4D4C-8BA8-DC5740770408}" srcOrd="4" destOrd="0" presId="urn:microsoft.com/office/officeart/2018/5/layout/IconCircleLabelList"/>
    <dgm:cxn modelId="{C0B7DF5A-D38D-4C44-A044-BA846F5B8414}" type="presParOf" srcId="{A2C99F1B-0DEF-4D4C-8BA8-DC5740770408}" destId="{172B5539-CDB8-4AAF-88C5-F1BFC720604B}" srcOrd="0" destOrd="0" presId="urn:microsoft.com/office/officeart/2018/5/layout/IconCircleLabelList"/>
    <dgm:cxn modelId="{35A0B6D8-6845-4B4A-B1BD-276A61F4C890}" type="presParOf" srcId="{A2C99F1B-0DEF-4D4C-8BA8-DC5740770408}" destId="{0D59B028-73EB-40FA-B027-CFCC17247217}" srcOrd="1" destOrd="0" presId="urn:microsoft.com/office/officeart/2018/5/layout/IconCircleLabelList"/>
    <dgm:cxn modelId="{FA9D1273-6FB9-4281-A6EF-3ABF21534B79}" type="presParOf" srcId="{A2C99F1B-0DEF-4D4C-8BA8-DC5740770408}" destId="{12731DCF-81C5-4CE1-BCB2-D8E1B423A88F}" srcOrd="2" destOrd="0" presId="urn:microsoft.com/office/officeart/2018/5/layout/IconCircleLabelList"/>
    <dgm:cxn modelId="{049F4FE9-6F65-48E3-B67D-974A8ABB9ED9}" type="presParOf" srcId="{A2C99F1B-0DEF-4D4C-8BA8-DC5740770408}" destId="{1F820FB1-E2D1-48FE-A645-D9EE27D1247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2B727-77A6-4CC2-AB36-000FBE705304}">
      <dsp:nvSpPr>
        <dsp:cNvPr id="0" name=""/>
        <dsp:cNvSpPr/>
      </dsp:nvSpPr>
      <dsp:spPr>
        <a:xfrm>
          <a:off x="2614981" y="709129"/>
          <a:ext cx="514320" cy="91440"/>
        </a:xfrm>
        <a:custGeom>
          <a:avLst/>
          <a:gdLst/>
          <a:ahLst/>
          <a:cxnLst/>
          <a:rect l="0" t="0" r="0" b="0"/>
          <a:pathLst>
            <a:path>
              <a:moveTo>
                <a:pt x="0" y="45720"/>
              </a:moveTo>
              <a:lnTo>
                <a:pt x="514320"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8518" y="751961"/>
        <a:ext cx="27246" cy="5775"/>
      </dsp:txXfrm>
    </dsp:sp>
    <dsp:sp modelId="{DB690B9B-032E-4C2D-B5A3-D07905AE2240}">
      <dsp:nvSpPr>
        <dsp:cNvPr id="0" name=""/>
        <dsp:cNvSpPr/>
      </dsp:nvSpPr>
      <dsp:spPr>
        <a:xfrm>
          <a:off x="105624" y="1502"/>
          <a:ext cx="2511156" cy="1506693"/>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1. A clear statement of the business task </a:t>
          </a:r>
        </a:p>
      </dsp:txBody>
      <dsp:txXfrm>
        <a:off x="105624" y="1502"/>
        <a:ext cx="2511156" cy="1506693"/>
      </dsp:txXfrm>
    </dsp:sp>
    <dsp:sp modelId="{CC71B7E5-0426-49DF-8328-E8EE08BE682B}">
      <dsp:nvSpPr>
        <dsp:cNvPr id="0" name=""/>
        <dsp:cNvSpPr/>
      </dsp:nvSpPr>
      <dsp:spPr>
        <a:xfrm>
          <a:off x="1361202" y="1506396"/>
          <a:ext cx="3056077" cy="546965"/>
        </a:xfrm>
        <a:custGeom>
          <a:avLst/>
          <a:gdLst/>
          <a:ahLst/>
          <a:cxnLst/>
          <a:rect l="0" t="0" r="0" b="0"/>
          <a:pathLst>
            <a:path>
              <a:moveTo>
                <a:pt x="3056077" y="0"/>
              </a:moveTo>
              <a:lnTo>
                <a:pt x="3056077" y="290582"/>
              </a:lnTo>
              <a:lnTo>
                <a:pt x="0" y="290582"/>
              </a:lnTo>
              <a:lnTo>
                <a:pt x="0" y="546965"/>
              </a:lnTo>
            </a:path>
          </a:pathLst>
        </a:custGeom>
        <a:noFill/>
        <a:ln w="9525" cap="flat" cmpd="sng" algn="ctr">
          <a:solidFill>
            <a:schemeClr val="accent5">
              <a:hueOff val="-421158"/>
              <a:satOff val="-1986"/>
              <a:lumOff val="49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11487" y="1776991"/>
        <a:ext cx="155508" cy="5775"/>
      </dsp:txXfrm>
    </dsp:sp>
    <dsp:sp modelId="{D2695415-87B3-4A73-AC95-789DFFDFC4EC}">
      <dsp:nvSpPr>
        <dsp:cNvPr id="0" name=""/>
        <dsp:cNvSpPr/>
      </dsp:nvSpPr>
      <dsp:spPr>
        <a:xfrm>
          <a:off x="3161701" y="1502"/>
          <a:ext cx="2511156" cy="1506693"/>
        </a:xfrm>
        <a:prstGeom prst="rect">
          <a:avLst/>
        </a:prstGeom>
        <a:solidFill>
          <a:schemeClr val="accent5">
            <a:hueOff val="-336926"/>
            <a:satOff val="-1589"/>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2. A description of all data sources used </a:t>
          </a:r>
        </a:p>
      </dsp:txBody>
      <dsp:txXfrm>
        <a:off x="3161701" y="1502"/>
        <a:ext cx="2511156" cy="1506693"/>
      </dsp:txXfrm>
    </dsp:sp>
    <dsp:sp modelId="{87B68683-8656-4C52-B5D8-8F225D13EDB1}">
      <dsp:nvSpPr>
        <dsp:cNvPr id="0" name=""/>
        <dsp:cNvSpPr/>
      </dsp:nvSpPr>
      <dsp:spPr>
        <a:xfrm>
          <a:off x="2614981" y="2793389"/>
          <a:ext cx="546965" cy="91440"/>
        </a:xfrm>
        <a:custGeom>
          <a:avLst/>
          <a:gdLst/>
          <a:ahLst/>
          <a:cxnLst/>
          <a:rect l="0" t="0" r="0" b="0"/>
          <a:pathLst>
            <a:path>
              <a:moveTo>
                <a:pt x="0" y="45720"/>
              </a:moveTo>
              <a:lnTo>
                <a:pt x="546965" y="45720"/>
              </a:lnTo>
            </a:path>
          </a:pathLst>
        </a:custGeom>
        <a:noFill/>
        <a:ln w="9525" cap="flat" cmpd="sng" algn="ctr">
          <a:solidFill>
            <a:schemeClr val="accent5">
              <a:hueOff val="-842315"/>
              <a:satOff val="-3972"/>
              <a:lumOff val="98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2836221"/>
        <a:ext cx="28878" cy="5775"/>
      </dsp:txXfrm>
    </dsp:sp>
    <dsp:sp modelId="{08A8D615-2696-400F-8203-0B1EFC92E853}">
      <dsp:nvSpPr>
        <dsp:cNvPr id="0" name=""/>
        <dsp:cNvSpPr/>
      </dsp:nvSpPr>
      <dsp:spPr>
        <a:xfrm>
          <a:off x="105624" y="2085762"/>
          <a:ext cx="2511156" cy="1506693"/>
        </a:xfrm>
        <a:prstGeom prst="rect">
          <a:avLst/>
        </a:prstGeom>
        <a:solidFill>
          <a:schemeClr val="accent5">
            <a:hueOff val="-673852"/>
            <a:satOff val="-3178"/>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3. Documentation of any cleaning or manipulation of data </a:t>
          </a:r>
        </a:p>
      </dsp:txBody>
      <dsp:txXfrm>
        <a:off x="105624" y="2085762"/>
        <a:ext cx="2511156" cy="1506693"/>
      </dsp:txXfrm>
    </dsp:sp>
    <dsp:sp modelId="{DA45CA35-409C-4E07-A290-A76329E1A77F}">
      <dsp:nvSpPr>
        <dsp:cNvPr id="0" name=""/>
        <dsp:cNvSpPr/>
      </dsp:nvSpPr>
      <dsp:spPr>
        <a:xfrm>
          <a:off x="1361202" y="3590656"/>
          <a:ext cx="3088722" cy="546965"/>
        </a:xfrm>
        <a:custGeom>
          <a:avLst/>
          <a:gdLst/>
          <a:ahLst/>
          <a:cxnLst/>
          <a:rect l="0" t="0" r="0" b="0"/>
          <a:pathLst>
            <a:path>
              <a:moveTo>
                <a:pt x="3088722" y="0"/>
              </a:moveTo>
              <a:lnTo>
                <a:pt x="3088722" y="290582"/>
              </a:lnTo>
              <a:lnTo>
                <a:pt x="0" y="290582"/>
              </a:lnTo>
              <a:lnTo>
                <a:pt x="0" y="546965"/>
              </a:lnTo>
            </a:path>
          </a:pathLst>
        </a:custGeom>
        <a:noFill/>
        <a:ln w="9525" cap="flat" cmpd="sng" algn="ctr">
          <a:solidFill>
            <a:schemeClr val="accent5">
              <a:hueOff val="-1263473"/>
              <a:satOff val="-5958"/>
              <a:lumOff val="147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7007" y="3861251"/>
        <a:ext cx="157112" cy="5775"/>
      </dsp:txXfrm>
    </dsp:sp>
    <dsp:sp modelId="{1AC5F153-AD69-423A-9CA9-2B5913B2AFE6}">
      <dsp:nvSpPr>
        <dsp:cNvPr id="0" name=""/>
        <dsp:cNvSpPr/>
      </dsp:nvSpPr>
      <dsp:spPr>
        <a:xfrm>
          <a:off x="3194346" y="2085762"/>
          <a:ext cx="2511156" cy="1506693"/>
        </a:xfrm>
        <a:prstGeom prst="rect">
          <a:avLst/>
        </a:prstGeom>
        <a:solidFill>
          <a:schemeClr val="accent5">
            <a:hueOff val="-1010778"/>
            <a:satOff val="-4766"/>
            <a:lumOff val="117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4. A summary of my analysis </a:t>
          </a:r>
        </a:p>
      </dsp:txBody>
      <dsp:txXfrm>
        <a:off x="3194346" y="2085762"/>
        <a:ext cx="2511156" cy="1506693"/>
      </dsp:txXfrm>
    </dsp:sp>
    <dsp:sp modelId="{FD2B853B-4A08-4987-B43D-66E0EF37FB83}">
      <dsp:nvSpPr>
        <dsp:cNvPr id="0" name=""/>
        <dsp:cNvSpPr/>
      </dsp:nvSpPr>
      <dsp:spPr>
        <a:xfrm>
          <a:off x="2614981" y="4877649"/>
          <a:ext cx="546965" cy="91440"/>
        </a:xfrm>
        <a:custGeom>
          <a:avLst/>
          <a:gdLst/>
          <a:ahLst/>
          <a:cxnLst/>
          <a:rect l="0" t="0" r="0" b="0"/>
          <a:pathLst>
            <a:path>
              <a:moveTo>
                <a:pt x="0" y="45720"/>
              </a:moveTo>
              <a:lnTo>
                <a:pt x="546965" y="45720"/>
              </a:lnTo>
            </a:path>
          </a:pathLst>
        </a:custGeom>
        <a:noFill/>
        <a:ln w="9525" cap="flat" cmpd="sng" algn="ctr">
          <a:solidFill>
            <a:schemeClr val="accent5">
              <a:hueOff val="-1684631"/>
              <a:satOff val="-7944"/>
              <a:lumOff val="196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4920481"/>
        <a:ext cx="28878" cy="5775"/>
      </dsp:txXfrm>
    </dsp:sp>
    <dsp:sp modelId="{BB192C63-6B77-4BF8-9F5C-CB51DDC88E91}">
      <dsp:nvSpPr>
        <dsp:cNvPr id="0" name=""/>
        <dsp:cNvSpPr/>
      </dsp:nvSpPr>
      <dsp:spPr>
        <a:xfrm>
          <a:off x="105624" y="4170022"/>
          <a:ext cx="2511156" cy="1506693"/>
        </a:xfrm>
        <a:prstGeom prst="rect">
          <a:avLst/>
        </a:prstGeom>
        <a:solidFill>
          <a:schemeClr val="accent5">
            <a:hueOff val="-1347705"/>
            <a:satOff val="-6355"/>
            <a:lumOff val="156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5. Supporting visualizations and key findings </a:t>
          </a:r>
        </a:p>
      </dsp:txBody>
      <dsp:txXfrm>
        <a:off x="105624" y="4170022"/>
        <a:ext cx="2511156" cy="1506693"/>
      </dsp:txXfrm>
    </dsp:sp>
    <dsp:sp modelId="{23B1CC88-A996-4ADB-A5CA-2A252EBBCD4C}">
      <dsp:nvSpPr>
        <dsp:cNvPr id="0" name=""/>
        <dsp:cNvSpPr/>
      </dsp:nvSpPr>
      <dsp:spPr>
        <a:xfrm>
          <a:off x="3194346" y="4170022"/>
          <a:ext cx="2511156" cy="1506693"/>
        </a:xfrm>
        <a:prstGeom prst="rect">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6. My top three recommendations based on analysis</a:t>
          </a:r>
        </a:p>
      </dsp:txBody>
      <dsp:txXfrm>
        <a:off x="3194346" y="4170022"/>
        <a:ext cx="2511156" cy="15066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06049-8A8E-4B22-B343-9ACF6FAC0E03}">
      <dsp:nvSpPr>
        <dsp:cNvPr id="0" name=""/>
        <dsp:cNvSpPr/>
      </dsp:nvSpPr>
      <dsp:spPr>
        <a:xfrm>
          <a:off x="701603" y="1117572"/>
          <a:ext cx="1990125" cy="1990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D4E58-E507-44C8-94BF-C8CE9DD00668}">
      <dsp:nvSpPr>
        <dsp:cNvPr id="0" name=""/>
        <dsp:cNvSpPr/>
      </dsp:nvSpPr>
      <dsp:spPr>
        <a:xfrm>
          <a:off x="1125728" y="1541697"/>
          <a:ext cx="1141875" cy="1141875"/>
        </a:xfrm>
        <a:prstGeom prst="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E1E894-D8D8-40FE-9118-4EC989685A29}">
      <dsp:nvSpPr>
        <dsp:cNvPr id="0" name=""/>
        <dsp:cNvSpPr/>
      </dsp:nvSpPr>
      <dsp:spPr>
        <a:xfrm>
          <a:off x="65415" y="3812275"/>
          <a:ext cx="3262500" cy="352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latin typeface="Times New Roman" panose="02020603050405020304" pitchFamily="18" charset="0"/>
              <a:cs typeface="Times New Roman" panose="02020603050405020304" pitchFamily="18" charset="0"/>
            </a:rPr>
            <a:t>hanks for listening</a:t>
          </a:r>
        </a:p>
      </dsp:txBody>
      <dsp:txXfrm>
        <a:off x="65415" y="3812275"/>
        <a:ext cx="3262500" cy="352196"/>
      </dsp:txXfrm>
    </dsp:sp>
    <dsp:sp modelId="{E25D46DA-3CCC-4690-B645-92B8158A50C4}">
      <dsp:nvSpPr>
        <dsp:cNvPr id="0" name=""/>
        <dsp:cNvSpPr/>
      </dsp:nvSpPr>
      <dsp:spPr>
        <a:xfrm>
          <a:off x="4535040" y="1075220"/>
          <a:ext cx="1990125" cy="1990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17E7FA-8354-47B0-A95A-CF63A1D5B15B}">
      <dsp:nvSpPr>
        <dsp:cNvPr id="0" name=""/>
        <dsp:cNvSpPr/>
      </dsp:nvSpPr>
      <dsp:spPr>
        <a:xfrm>
          <a:off x="4959165" y="1499345"/>
          <a:ext cx="1141875" cy="1141875"/>
        </a:xfrm>
        <a:prstGeom prst="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710D55-CDA9-4389-85FA-CC53D2C7561E}">
      <dsp:nvSpPr>
        <dsp:cNvPr id="0" name=""/>
        <dsp:cNvSpPr/>
      </dsp:nvSpPr>
      <dsp:spPr>
        <a:xfrm>
          <a:off x="3898853" y="3685220"/>
          <a:ext cx="3262500" cy="521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altLang="zh-TW" sz="2400" kern="1200" dirty="0" err="1">
              <a:latin typeface="Times New Roman" panose="02020603050405020304" pitchFamily="18" charset="0"/>
              <a:cs typeface="Times New Roman" panose="02020603050405020304" pitchFamily="18" charset="0"/>
            </a:rPr>
            <a:t>elcome</a:t>
          </a:r>
          <a:r>
            <a:rPr lang="en-US" altLang="zh-TW" sz="2400" kern="1200" dirty="0">
              <a:latin typeface="Times New Roman" panose="02020603050405020304" pitchFamily="18" charset="0"/>
              <a:cs typeface="Times New Roman" panose="02020603050405020304" pitchFamily="18" charset="0"/>
            </a:rPr>
            <a:t> to ask questions</a:t>
          </a:r>
          <a:endParaRPr lang="en-US" sz="2400" kern="1200" dirty="0">
            <a:latin typeface="Times New Roman" panose="02020603050405020304" pitchFamily="18" charset="0"/>
            <a:cs typeface="Times New Roman" panose="02020603050405020304" pitchFamily="18" charset="0"/>
          </a:endParaRPr>
        </a:p>
      </dsp:txBody>
      <dsp:txXfrm>
        <a:off x="3898853" y="3685220"/>
        <a:ext cx="3262500" cy="521603"/>
      </dsp:txXfrm>
    </dsp:sp>
    <dsp:sp modelId="{172B5539-CDB8-4AAF-88C5-F1BFC720604B}">
      <dsp:nvSpPr>
        <dsp:cNvPr id="0" name=""/>
        <dsp:cNvSpPr/>
      </dsp:nvSpPr>
      <dsp:spPr>
        <a:xfrm>
          <a:off x="8934375" y="1075220"/>
          <a:ext cx="1990125" cy="1990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59B028-73EB-40FA-B027-CFCC17247217}">
      <dsp:nvSpPr>
        <dsp:cNvPr id="0" name=""/>
        <dsp:cNvSpPr/>
      </dsp:nvSpPr>
      <dsp:spPr>
        <a:xfrm>
          <a:off x="9358500" y="1499345"/>
          <a:ext cx="1141875" cy="1141875"/>
        </a:xfrm>
        <a:prstGeom prst="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820FB1-E2D1-48FE-A645-D9EE27D1247E}">
      <dsp:nvSpPr>
        <dsp:cNvPr id="0" name=""/>
        <dsp:cNvSpPr/>
      </dsp:nvSpPr>
      <dsp:spPr>
        <a:xfrm>
          <a:off x="7732290" y="3685220"/>
          <a:ext cx="4394293" cy="521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altLang="zh-TW" sz="2400" kern="1200" dirty="0">
              <a:latin typeface="Times New Roman" panose="02020603050405020304" pitchFamily="18" charset="0"/>
              <a:cs typeface="Times New Roman" panose="02020603050405020304" pitchFamily="18" charset="0"/>
            </a:rPr>
            <a:t>If the answer to this question is incomplete, please let me know.</a:t>
          </a:r>
          <a:endParaRPr lang="en-US" sz="2400" kern="1200" dirty="0">
            <a:latin typeface="Times New Roman" panose="02020603050405020304" pitchFamily="18" charset="0"/>
            <a:cs typeface="Times New Roman" panose="02020603050405020304" pitchFamily="18" charset="0"/>
          </a:endParaRPr>
        </a:p>
      </dsp:txBody>
      <dsp:txXfrm>
        <a:off x="7732290" y="3685220"/>
        <a:ext cx="4394293" cy="52160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75AD11-EA77-4B9E-BB80-86C404D5CDFF}" type="datetimeFigureOut">
              <a:rPr lang="zh-TW" altLang="en-US" smtClean="0"/>
              <a:t>2024/6/13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CD8A4-8F2D-4EF3-BAF0-DB264CE395B6}" type="slidenum">
              <a:rPr lang="zh-TW" altLang="en-US" smtClean="0"/>
              <a:t>‹#›</a:t>
            </a:fld>
            <a:endParaRPr lang="zh-TW" altLang="en-US"/>
          </a:p>
        </p:txBody>
      </p:sp>
    </p:spTree>
    <p:extLst>
      <p:ext uri="{BB962C8B-B14F-4D97-AF65-F5344CB8AC3E}">
        <p14:creationId xmlns:p14="http://schemas.microsoft.com/office/powerpoint/2010/main" val="3262274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45CD8A4-8F2D-4EF3-BAF0-DB264CE395B6}" type="slidenum">
              <a:rPr lang="zh-TW" altLang="en-US" smtClean="0"/>
              <a:t>14</a:t>
            </a:fld>
            <a:endParaRPr lang="zh-TW" altLang="en-US"/>
          </a:p>
        </p:txBody>
      </p:sp>
    </p:spTree>
    <p:extLst>
      <p:ext uri="{BB962C8B-B14F-4D97-AF65-F5344CB8AC3E}">
        <p14:creationId xmlns:p14="http://schemas.microsoft.com/office/powerpoint/2010/main" val="2418051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F96BE-B10A-F126-FC6E-5E3A75C45147}"/>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F1A39DB5-61FB-DF49-BFE8-60E44E08F1A3}"/>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98E975B6-5BB8-4E63-7009-9EBE5005D380}"/>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BD056FED-4876-611E-50C5-6F52F02DE608}"/>
              </a:ext>
            </a:extLst>
          </p:cNvPr>
          <p:cNvSpPr>
            <a:spLocks noGrp="1"/>
          </p:cNvSpPr>
          <p:nvPr>
            <p:ph type="sldNum" sz="quarter" idx="5"/>
          </p:nvPr>
        </p:nvSpPr>
        <p:spPr/>
        <p:txBody>
          <a:bodyPr/>
          <a:lstStyle/>
          <a:p>
            <a:fld id="{D45CD8A4-8F2D-4EF3-BAF0-DB264CE395B6}" type="slidenum">
              <a:rPr lang="zh-TW" altLang="en-US" smtClean="0"/>
              <a:t>15</a:t>
            </a:fld>
            <a:endParaRPr lang="zh-TW" altLang="en-US"/>
          </a:p>
        </p:txBody>
      </p:sp>
    </p:spTree>
    <p:extLst>
      <p:ext uri="{BB962C8B-B14F-4D97-AF65-F5344CB8AC3E}">
        <p14:creationId xmlns:p14="http://schemas.microsoft.com/office/powerpoint/2010/main" val="3124973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TW" altLang="en-US"/>
              <a:t>按一下以編輯母片標題樣式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E6D58518-40FE-4391-8D67-8017A93E5007}" type="datetimeFigureOut">
              <a:rPr lang="zh-TW" altLang="en-US" smtClean="0"/>
              <a:t>2024/6/13</a:t>
            </a:fld>
            <a:endParaRPr lang="zh-TW" altLang="en-US"/>
          </a:p>
        </p:txBody>
      </p:sp>
      <p:sp>
        <p:nvSpPr>
          <p:cNvPr id="5" name="Footer Placeholder 4"/>
          <p:cNvSpPr>
            <a:spLocks noGrp="1"/>
          </p:cNvSpPr>
          <p:nvPr>
            <p:ph type="ftr" sz="quarter" idx="11"/>
          </p:nvPr>
        </p:nvSpPr>
        <p:spPr>
          <a:xfrm>
            <a:off x="2416500" y="329307"/>
            <a:ext cx="4973915" cy="309201"/>
          </a:xfrm>
        </p:spPr>
        <p:txBody>
          <a:bodyPr/>
          <a:lstStyle/>
          <a:p>
            <a:endParaRPr lang="zh-TW" altLang="en-US"/>
          </a:p>
        </p:txBody>
      </p:sp>
      <p:sp>
        <p:nvSpPr>
          <p:cNvPr id="6" name="Slide Number Placeholder 5"/>
          <p:cNvSpPr>
            <a:spLocks noGrp="1"/>
          </p:cNvSpPr>
          <p:nvPr>
            <p:ph type="sldNum" sz="quarter" idx="12"/>
          </p:nvPr>
        </p:nvSpPr>
        <p:spPr>
          <a:xfrm>
            <a:off x="1437664" y="798973"/>
            <a:ext cx="811019" cy="503578"/>
          </a:xfrm>
        </p:spPr>
        <p:txBody>
          <a:bodyPr/>
          <a:lstStyle/>
          <a:p>
            <a:fld id="{6CD2E380-2FE2-4EE3-AD50-163CCAD11071}" type="slidenum">
              <a:rPr lang="zh-TW" altLang="en-US" smtClean="0"/>
              <a:t>‹#›</a:t>
            </a:fld>
            <a:endParaRPr lang="zh-TW"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0825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6D58518-40FE-4391-8D67-8017A93E5007}" type="datetimeFigureOut">
              <a:rPr lang="zh-TW" altLang="en-US" smtClean="0"/>
              <a:t>2024/6/13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096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6D58518-40FE-4391-8D67-8017A93E5007}" type="datetimeFigureOut">
              <a:rPr lang="zh-TW" altLang="en-US" smtClean="0"/>
              <a:t>2024/6/13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4122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標題及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7E49F5-B90A-D8BD-7B7B-81946315564E}"/>
              </a:ext>
            </a:extLst>
          </p:cNvPr>
          <p:cNvSpPr>
            <a:spLocks noGrp="1"/>
          </p:cNvSpPr>
          <p:nvPr>
            <p:ph type="title"/>
          </p:nvPr>
        </p:nvSpPr>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DEDA058-2149-6938-CDF1-DB892BFE9F25}"/>
              </a:ext>
            </a:extLst>
          </p:cNvPr>
          <p:cNvSpPr>
            <a:spLocks noGrp="1"/>
          </p:cNvSpPr>
          <p:nvPr>
            <p:ph type="body"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0D6C503-6804-D2B3-A719-E69C18E2115E}"/>
              </a:ext>
            </a:extLst>
          </p:cNvPr>
          <p:cNvSpPr>
            <a:spLocks noGrp="1"/>
          </p:cNvSpPr>
          <p:nvPr>
            <p:ph type="dt" sz="half" idx="10"/>
          </p:nvPr>
        </p:nvSpPr>
        <p:spPr/>
        <p:txBody>
          <a:bodyPr/>
          <a:lstStyle/>
          <a:p>
            <a:fld id="{E6D58518-40FE-4391-8D67-8017A93E5007}" type="datetimeFigureOut">
              <a:rPr lang="zh-TW" altLang="en-US" smtClean="0"/>
              <a:t>2024/6/13</a:t>
            </a:fld>
            <a:endParaRPr lang="zh-TW" altLang="en-US"/>
          </a:p>
        </p:txBody>
      </p:sp>
      <p:sp>
        <p:nvSpPr>
          <p:cNvPr id="5" name="頁尾版面配置區 4">
            <a:extLst>
              <a:ext uri="{FF2B5EF4-FFF2-40B4-BE49-F238E27FC236}">
                <a16:creationId xmlns:a16="http://schemas.microsoft.com/office/drawing/2014/main" id="{2B5752F9-77D6-0546-BF19-A2AC241628B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6E694FE-6F91-C4B7-B199-F222C646ECC2}"/>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3117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6D58518-40FE-4391-8D67-8017A93E5007}" type="datetimeFigureOut">
              <a:rPr lang="zh-TW" altLang="en-US" smtClean="0"/>
              <a:t>2024/6/13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453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6D58518-40FE-4391-8D67-8017A93E5007}" type="datetimeFigureOut">
              <a:rPr lang="zh-TW" altLang="en-US" smtClean="0"/>
              <a:t>2024/6/13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376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6D58518-40FE-4391-8D67-8017A93E5007}" type="datetimeFigureOut">
              <a:rPr lang="zh-TW" altLang="en-US" smtClean="0"/>
              <a:t>2024/6/13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5817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447191" y="2824269"/>
            <a:ext cx="4645152" cy="26444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412362" y="2821491"/>
            <a:ext cx="4645152" cy="263737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6D58518-40FE-4391-8D67-8017A93E5007}" type="datetimeFigureOut">
              <a:rPr lang="zh-TW" altLang="en-US" smtClean="0"/>
              <a:t>2024/6/13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55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6D58518-40FE-4391-8D67-8017A93E5007}" type="datetimeFigureOut">
              <a:rPr lang="zh-TW" altLang="en-US" smtClean="0"/>
              <a:t>2024/6/13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7429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58518-40FE-4391-8D67-8017A93E5007}" type="datetimeFigureOut">
              <a:rPr lang="zh-TW" altLang="en-US" smtClean="0"/>
              <a:t>2024/6/13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26318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6D58518-40FE-4391-8D67-8017A93E5007}" type="datetimeFigureOut">
              <a:rPr lang="zh-TW" altLang="en-US" smtClean="0"/>
              <a:t>2024/6/13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4322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6D58518-40FE-4391-8D67-8017A93E5007}" type="datetimeFigureOut">
              <a:rPr lang="zh-TW" altLang="en-US" smtClean="0"/>
              <a:t>2024/6/13</a:t>
            </a:fld>
            <a:endParaRPr lang="zh-TW" altLang="en-US"/>
          </a:p>
        </p:txBody>
      </p:sp>
      <p:sp>
        <p:nvSpPr>
          <p:cNvPr id="6" name="Footer Placeholder 5"/>
          <p:cNvSpPr>
            <a:spLocks noGrp="1"/>
          </p:cNvSpPr>
          <p:nvPr>
            <p:ph type="ftr" sz="quarter" idx="11"/>
          </p:nvPr>
        </p:nvSpPr>
        <p:spPr>
          <a:xfrm>
            <a:off x="1447382" y="318640"/>
            <a:ext cx="5541004" cy="320931"/>
          </a:xfrm>
        </p:spPr>
        <p:txBody>
          <a:bodyPr/>
          <a:lstStyle/>
          <a:p>
            <a:endParaRPr lang="zh-TW" altLang="en-US"/>
          </a:p>
        </p:txBody>
      </p:sp>
      <p:sp>
        <p:nvSpPr>
          <p:cNvPr id="7" name="Slide Number Placeholder 6"/>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5424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6D58518-40FE-4391-8D67-8017A93E5007}" type="datetimeFigureOut">
              <a:rPr lang="zh-TW" altLang="en-US" smtClean="0"/>
              <a:t>2024/6/13</a:t>
            </a:fld>
            <a:endParaRPr lang="zh-TW"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CD2E380-2FE2-4EE3-AD50-163CCAD11071}" type="slidenum">
              <a:rPr lang="zh-TW" altLang="en-US" smtClean="0"/>
              <a:t>‹#›</a:t>
            </a:fld>
            <a:endParaRPr lang="zh-TW"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11304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descr="騎腳踏車">
            <a:extLst>
              <a:ext uri="{FF2B5EF4-FFF2-40B4-BE49-F238E27FC236}">
                <a16:creationId xmlns:a16="http://schemas.microsoft.com/office/drawing/2014/main" id="{F4994668-49EB-8FB7-5F22-FE44F8B2CF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2" name="標題 1">
            <a:extLst>
              <a:ext uri="{FF2B5EF4-FFF2-40B4-BE49-F238E27FC236}">
                <a16:creationId xmlns:a16="http://schemas.microsoft.com/office/drawing/2014/main" id="{7482C6B6-C416-4900-400E-5174CE389EE7}"/>
              </a:ext>
            </a:extLst>
          </p:cNvPr>
          <p:cNvSpPr>
            <a:spLocks noGrp="1"/>
          </p:cNvSpPr>
          <p:nvPr>
            <p:ph type="title"/>
          </p:nvPr>
        </p:nvSpPr>
        <p:spPr>
          <a:xfrm>
            <a:off x="5622061" y="762538"/>
            <a:ext cx="5649349" cy="3199862"/>
          </a:xfrm>
        </p:spPr>
        <p:txBody>
          <a:bodyPr vert="horz" lIns="91440" tIns="45720" rIns="91440" bIns="45720" rtlCol="0" anchor="b">
            <a:normAutofit fontScale="90000"/>
          </a:bodyPr>
          <a:lstStyle/>
          <a:p>
            <a:r>
              <a:rPr lang="en-US" altLang="zh-TW" sz="5600" kern="1200" dirty="0">
                <a:latin typeface="Times New Roman" panose="02020603050405020304" pitchFamily="18" charset="0"/>
                <a:cs typeface="Times New Roman" panose="02020603050405020304" pitchFamily="18" charset="0"/>
              </a:rPr>
              <a:t>How Does a Bike-Share Navigate Speedy Success? </a:t>
            </a:r>
          </a:p>
        </p:txBody>
      </p:sp>
    </p:spTree>
    <p:extLst>
      <p:ext uri="{BB962C8B-B14F-4D97-AF65-F5344CB8AC3E}">
        <p14:creationId xmlns:p14="http://schemas.microsoft.com/office/powerpoint/2010/main" val="706777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EA6DC5-E21C-514E-0ABF-346F0216418F}"/>
              </a:ext>
            </a:extLst>
          </p:cNvPr>
          <p:cNvSpPr>
            <a:spLocks noGrp="1"/>
          </p:cNvSpPr>
          <p:nvPr>
            <p:ph type="title"/>
          </p:nvPr>
        </p:nvSpPr>
        <p:spPr>
          <a:xfrm>
            <a:off x="8489659" y="931178"/>
            <a:ext cx="2206304" cy="687898"/>
          </a:xfrm>
        </p:spPr>
        <p:txBody>
          <a:bodyPr vert="horz" lIns="91440" tIns="45720" rIns="91440" bIns="45720" rtlCol="0" anchor="ctr">
            <a:normAutofit/>
          </a:bodyPr>
          <a:lstStyle/>
          <a:p>
            <a:pPr algn="ctr"/>
            <a:r>
              <a:rPr lang="en-US" altLang="zh-TW" kern="1200" dirty="0">
                <a:solidFill>
                  <a:schemeClr val="tx1"/>
                </a:solidFill>
                <a:latin typeface="Times New Roman" panose="02020603050405020304" pitchFamily="18" charset="0"/>
                <a:cs typeface="Times New Roman" panose="02020603050405020304" pitchFamily="18" charset="0"/>
              </a:rPr>
              <a:t>Analyze</a:t>
            </a:r>
          </a:p>
        </p:txBody>
      </p:sp>
      <p:sp>
        <p:nvSpPr>
          <p:cNvPr id="3" name="文字版面配置區 2">
            <a:extLst>
              <a:ext uri="{FF2B5EF4-FFF2-40B4-BE49-F238E27FC236}">
                <a16:creationId xmlns:a16="http://schemas.microsoft.com/office/drawing/2014/main" id="{9118E00C-65AC-934F-3B14-6097CDC70F89}"/>
              </a:ext>
            </a:extLst>
          </p:cNvPr>
          <p:cNvSpPr>
            <a:spLocks noGrp="1"/>
          </p:cNvSpPr>
          <p:nvPr>
            <p:ph type="body" idx="1"/>
          </p:nvPr>
        </p:nvSpPr>
        <p:spPr>
          <a:xfrm>
            <a:off x="6878970" y="1065402"/>
            <a:ext cx="5150842" cy="4422956"/>
          </a:xfrm>
        </p:spPr>
        <p:txBody>
          <a:bodyPr vert="horz" lIns="91440" tIns="45720" rIns="91440" bIns="45720" rtlCol="0" anchor="ctr">
            <a:noAutofit/>
          </a:bodyPr>
          <a:lstStyle/>
          <a:p>
            <a:pPr marL="514350"/>
            <a:r>
              <a:rPr lang="en-US" altLang="zh-TW" sz="2200" b="0" i="0" dirty="0">
                <a:effectLst/>
                <a:latin typeface="Times New Roman" panose="02020603050405020304" pitchFamily="18" charset="0"/>
                <a:cs typeface="Times New Roman" panose="02020603050405020304" pitchFamily="18" charset="0"/>
              </a:rPr>
              <a:t>Classic bikes are the most popular kind.</a:t>
            </a:r>
          </a:p>
          <a:p>
            <a:pPr marL="514350"/>
            <a:r>
              <a:rPr lang="en-US" altLang="zh-TW" sz="2200" b="0" i="0" dirty="0">
                <a:effectLst/>
                <a:latin typeface="Times New Roman" panose="02020603050405020304" pitchFamily="18" charset="0"/>
                <a:cs typeface="Times New Roman" panose="02020603050405020304" pitchFamily="18" charset="0"/>
              </a:rPr>
              <a:t>Only casual users use docked bikes, membership users prefer classic bikes, While the number of e-bikes used by members is almost double the number used by casual visitors.</a:t>
            </a:r>
          </a:p>
        </p:txBody>
      </p:sp>
      <p:pic>
        <p:nvPicPr>
          <p:cNvPr id="7" name="圖片 6">
            <a:extLst>
              <a:ext uri="{FF2B5EF4-FFF2-40B4-BE49-F238E27FC236}">
                <a16:creationId xmlns:a16="http://schemas.microsoft.com/office/drawing/2014/main" id="{454661CB-BE3B-4C8D-DBA6-9A4A476A2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9204"/>
            <a:ext cx="6878972" cy="4729154"/>
          </a:xfrm>
          <a:prstGeom prst="rect">
            <a:avLst/>
          </a:prstGeom>
        </p:spPr>
      </p:pic>
    </p:spTree>
    <p:extLst>
      <p:ext uri="{BB962C8B-B14F-4D97-AF65-F5344CB8AC3E}">
        <p14:creationId xmlns:p14="http://schemas.microsoft.com/office/powerpoint/2010/main" val="3554940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137E4A-17A8-B536-E814-F7FB6B0E41C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02647882-B40A-0087-E356-20C0C4636AAA}"/>
              </a:ext>
            </a:extLst>
          </p:cNvPr>
          <p:cNvSpPr>
            <a:spLocks noGrp="1"/>
          </p:cNvSpPr>
          <p:nvPr>
            <p:ph type="title"/>
          </p:nvPr>
        </p:nvSpPr>
        <p:spPr>
          <a:xfrm>
            <a:off x="8238320" y="978922"/>
            <a:ext cx="2246470" cy="625888"/>
          </a:xfrm>
        </p:spPr>
        <p:txBody>
          <a:bodyPr vert="horz" lIns="91440" tIns="45720" rIns="91440" bIns="45720" rtlCol="0" anchor="ctr">
            <a:normAutofit/>
          </a:bodyPr>
          <a:lstStyle/>
          <a:p>
            <a:pPr algn="ctr"/>
            <a:r>
              <a:rPr lang="en-US" altLang="zh-TW" kern="1200" dirty="0">
                <a:solidFill>
                  <a:schemeClr val="tx1"/>
                </a:solidFill>
                <a:latin typeface="Times New Roman" panose="02020603050405020304" pitchFamily="18" charset="0"/>
                <a:cs typeface="Times New Roman" panose="02020603050405020304" pitchFamily="18" charset="0"/>
              </a:rPr>
              <a:t>Analyze</a:t>
            </a:r>
          </a:p>
        </p:txBody>
      </p:sp>
      <p:sp>
        <p:nvSpPr>
          <p:cNvPr id="14" name="文字版面配置區 2">
            <a:extLst>
              <a:ext uri="{FF2B5EF4-FFF2-40B4-BE49-F238E27FC236}">
                <a16:creationId xmlns:a16="http://schemas.microsoft.com/office/drawing/2014/main" id="{10329BD7-8254-DE9B-73DA-A39651D66219}"/>
              </a:ext>
            </a:extLst>
          </p:cNvPr>
          <p:cNvSpPr>
            <a:spLocks noGrp="1"/>
          </p:cNvSpPr>
          <p:nvPr>
            <p:ph type="body" idx="1"/>
          </p:nvPr>
        </p:nvSpPr>
        <p:spPr>
          <a:xfrm>
            <a:off x="6531110" y="1409351"/>
            <a:ext cx="5660890" cy="4124570"/>
          </a:xfrm>
        </p:spPr>
        <p:txBody>
          <a:bodyPr vert="horz" lIns="91440" tIns="45720" rIns="91440" bIns="45720" rtlCol="0" anchor="ctr">
            <a:normAutofit/>
          </a:bodyPr>
          <a:lstStyle/>
          <a:p>
            <a:r>
              <a:rPr lang="en-US" altLang="zh-TW" sz="2200" b="0" i="0" dirty="0">
                <a:effectLst/>
                <a:latin typeface="Times New Roman" panose="02020603050405020304" pitchFamily="18" charset="0"/>
                <a:cs typeface="Times New Roman" panose="02020603050405020304" pitchFamily="18" charset="0"/>
              </a:rPr>
              <a:t>Ride Duration: On weekends, casual riders have longer ride durations compared to weekdays, suggesting they use bikes for leisure activities. Conversely, members have relatively consistent ride lengths throughout the week, likely indicating usage for commuting.</a:t>
            </a:r>
          </a:p>
        </p:txBody>
      </p:sp>
      <p:pic>
        <p:nvPicPr>
          <p:cNvPr id="4" name="圖片 3">
            <a:extLst>
              <a:ext uri="{FF2B5EF4-FFF2-40B4-BE49-F238E27FC236}">
                <a16:creationId xmlns:a16="http://schemas.microsoft.com/office/drawing/2014/main" id="{6DECD4CB-C6BE-8847-A0A2-FA9481FF3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8922"/>
            <a:ext cx="6531110" cy="4571777"/>
          </a:xfrm>
          <a:prstGeom prst="rect">
            <a:avLst/>
          </a:prstGeom>
        </p:spPr>
      </p:pic>
    </p:spTree>
    <p:extLst>
      <p:ext uri="{BB962C8B-B14F-4D97-AF65-F5344CB8AC3E}">
        <p14:creationId xmlns:p14="http://schemas.microsoft.com/office/powerpoint/2010/main" val="3758130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137E4A-17A8-B536-E814-F7FB6B0E41C9}"/>
            </a:ext>
          </a:extLst>
        </p:cNvPr>
        <p:cNvGrpSpPr/>
        <p:nvPr/>
      </p:nvGrpSpPr>
      <p:grpSpPr>
        <a:xfrm>
          <a:off x="0" y="0"/>
          <a:ext cx="0" cy="0"/>
          <a:chOff x="0" y="0"/>
          <a:chExt cx="0" cy="0"/>
        </a:xfrm>
      </p:grpSpPr>
      <p:pic>
        <p:nvPicPr>
          <p:cNvPr id="6" name="圖片 5">
            <a:extLst>
              <a:ext uri="{FF2B5EF4-FFF2-40B4-BE49-F238E27FC236}">
                <a16:creationId xmlns:a16="http://schemas.microsoft.com/office/drawing/2014/main" id="{F99B1F6F-BF70-0934-E25A-51F7DDBF9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8" y="874663"/>
            <a:ext cx="5679975" cy="4571777"/>
          </a:xfrm>
          <a:prstGeom prst="rect">
            <a:avLst/>
          </a:prstGeom>
        </p:spPr>
      </p:pic>
      <p:sp>
        <p:nvSpPr>
          <p:cNvPr id="14" name="文字版面配置區 2">
            <a:extLst>
              <a:ext uri="{FF2B5EF4-FFF2-40B4-BE49-F238E27FC236}">
                <a16:creationId xmlns:a16="http://schemas.microsoft.com/office/drawing/2014/main" id="{10329BD7-8254-DE9B-73DA-A39651D66219}"/>
              </a:ext>
            </a:extLst>
          </p:cNvPr>
          <p:cNvSpPr>
            <a:spLocks noGrp="1"/>
          </p:cNvSpPr>
          <p:nvPr>
            <p:ph type="body" idx="1"/>
          </p:nvPr>
        </p:nvSpPr>
        <p:spPr>
          <a:xfrm>
            <a:off x="5456903" y="1"/>
            <a:ext cx="6718320" cy="6120580"/>
          </a:xfrm>
        </p:spPr>
        <p:txBody>
          <a:bodyPr vert="horz" lIns="91440" tIns="45720" rIns="91440" bIns="45720" rtlCol="0" anchor="ctr">
            <a:normAutofit/>
          </a:bodyPr>
          <a:lstStyle/>
          <a:p>
            <a:r>
              <a:rPr lang="en-US" altLang="zh-TW" sz="2200" dirty="0">
                <a:latin typeface="Times New Roman" panose="02020603050405020304" pitchFamily="18" charset="0"/>
                <a:cs typeface="Times New Roman" panose="02020603050405020304" pitchFamily="18" charset="0"/>
              </a:rPr>
              <a:t>D</a:t>
            </a:r>
            <a:r>
              <a:rPr lang="en-US" altLang="zh-TW" sz="2200" b="0" i="0" dirty="0">
                <a:effectLst/>
                <a:latin typeface="Times New Roman" panose="02020603050405020304" pitchFamily="18" charset="0"/>
                <a:cs typeface="Times New Roman" panose="02020603050405020304" pitchFamily="18" charset="0"/>
              </a:rPr>
              <a:t>istinct seasonal trends in ridership for both casual and member riders. There is a noticeable increase in the number of rides during the summer months (July to September).</a:t>
            </a:r>
          </a:p>
          <a:p>
            <a:endParaRPr lang="en-US" altLang="zh-TW" sz="2200" b="0" i="0" dirty="0">
              <a:effectLst/>
              <a:latin typeface="Times New Roman" panose="02020603050405020304" pitchFamily="18" charset="0"/>
              <a:cs typeface="Times New Roman" panose="02020603050405020304" pitchFamily="18" charset="0"/>
            </a:endParaRPr>
          </a:p>
          <a:p>
            <a:r>
              <a:rPr lang="en-US" altLang="zh-TW" sz="2200" b="0" i="0" dirty="0">
                <a:effectLst/>
                <a:latin typeface="Times New Roman" panose="02020603050405020304" pitchFamily="18" charset="0"/>
                <a:cs typeface="Times New Roman" panose="02020603050405020304" pitchFamily="18" charset="0"/>
              </a:rPr>
              <a:t>Member Ridership: Members consistently surpass casual riders in terms of the number of rides.</a:t>
            </a:r>
          </a:p>
          <a:p>
            <a:r>
              <a:rPr lang="en-US" altLang="zh-TW" sz="2200" b="0" i="0" dirty="0">
                <a:effectLst/>
                <a:latin typeface="Times New Roman" panose="02020603050405020304" pitchFamily="18" charset="0"/>
                <a:cs typeface="Times New Roman" panose="02020603050405020304" pitchFamily="18" charset="0"/>
              </a:rPr>
              <a:t>Annual Comparison: In 2023, the average ride length for casual riders was less than half that of members.</a:t>
            </a:r>
          </a:p>
        </p:txBody>
      </p:sp>
      <p:sp>
        <p:nvSpPr>
          <p:cNvPr id="7" name="標題 1">
            <a:extLst>
              <a:ext uri="{FF2B5EF4-FFF2-40B4-BE49-F238E27FC236}">
                <a16:creationId xmlns:a16="http://schemas.microsoft.com/office/drawing/2014/main" id="{DCC6F5F7-955C-8BAA-1641-D9B266AC0660}"/>
              </a:ext>
            </a:extLst>
          </p:cNvPr>
          <p:cNvSpPr>
            <a:spLocks noGrp="1"/>
          </p:cNvSpPr>
          <p:nvPr>
            <p:ph type="title"/>
          </p:nvPr>
        </p:nvSpPr>
        <p:spPr>
          <a:xfrm>
            <a:off x="7921230" y="111531"/>
            <a:ext cx="2246470" cy="625888"/>
          </a:xfrm>
        </p:spPr>
        <p:txBody>
          <a:bodyPr vert="horz" lIns="91440" tIns="45720" rIns="91440" bIns="45720" rtlCol="0" anchor="ctr">
            <a:normAutofit/>
          </a:bodyPr>
          <a:lstStyle/>
          <a:p>
            <a:pPr algn="ctr"/>
            <a:r>
              <a:rPr lang="en-US" altLang="zh-TW" kern="1200" dirty="0">
                <a:solidFill>
                  <a:schemeClr val="tx1"/>
                </a:solidFill>
                <a:latin typeface="Times New Roman" panose="02020603050405020304" pitchFamily="18" charset="0"/>
                <a:cs typeface="Times New Roman" panose="02020603050405020304" pitchFamily="18" charset="0"/>
              </a:rPr>
              <a:t>Analyze</a:t>
            </a:r>
          </a:p>
        </p:txBody>
      </p:sp>
    </p:spTree>
    <p:extLst>
      <p:ext uri="{BB962C8B-B14F-4D97-AF65-F5344CB8AC3E}">
        <p14:creationId xmlns:p14="http://schemas.microsoft.com/office/powerpoint/2010/main" val="4076554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9C3A1C-D76F-3DDF-3408-F3C111745F44}"/>
              </a:ext>
            </a:extLst>
          </p:cNvPr>
          <p:cNvSpPr>
            <a:spLocks noGrp="1"/>
          </p:cNvSpPr>
          <p:nvPr>
            <p:ph type="title"/>
          </p:nvPr>
        </p:nvSpPr>
        <p:spPr>
          <a:xfrm>
            <a:off x="5342205" y="0"/>
            <a:ext cx="1507589" cy="844063"/>
          </a:xfrm>
        </p:spPr>
        <p:txBody>
          <a:bodyPr vert="horz" lIns="91440" tIns="45720" rIns="91440" bIns="45720" rtlCol="0" anchor="ctr">
            <a:normAutofit fontScale="90000"/>
          </a:bodyPr>
          <a:lstStyle/>
          <a:p>
            <a:r>
              <a:rPr lang="en-US" altLang="zh-TW" kern="1200" dirty="0">
                <a:latin typeface="Times New Roman" panose="02020603050405020304" pitchFamily="18" charset="0"/>
                <a:cs typeface="Times New Roman" panose="02020603050405020304" pitchFamily="18" charset="0"/>
              </a:rPr>
              <a:t>Share</a:t>
            </a:r>
          </a:p>
        </p:txBody>
      </p:sp>
      <p:sp>
        <p:nvSpPr>
          <p:cNvPr id="3" name="文字版面配置區 2">
            <a:extLst>
              <a:ext uri="{FF2B5EF4-FFF2-40B4-BE49-F238E27FC236}">
                <a16:creationId xmlns:a16="http://schemas.microsoft.com/office/drawing/2014/main" id="{5C1599DA-45A0-908F-5E2F-C8FABB191E4F}"/>
              </a:ext>
            </a:extLst>
          </p:cNvPr>
          <p:cNvSpPr>
            <a:spLocks noGrp="1"/>
          </p:cNvSpPr>
          <p:nvPr>
            <p:ph type="body" idx="1"/>
          </p:nvPr>
        </p:nvSpPr>
        <p:spPr>
          <a:xfrm>
            <a:off x="0" y="1"/>
            <a:ext cx="12191998" cy="6133514"/>
          </a:xfrm>
        </p:spPr>
        <p:txBody>
          <a:bodyPr vert="horz" lIns="91440" tIns="45720" rIns="91440" bIns="45720" rtlCol="0" anchor="ctr">
            <a:normAutofit fontScale="92500" lnSpcReduction="10000"/>
          </a:bodyPr>
          <a:lstStyle/>
          <a:p>
            <a:pPr marL="514350"/>
            <a:r>
              <a:rPr lang="en-US" altLang="zh-TW" sz="2600" b="1" dirty="0">
                <a:latin typeface="Times New Roman" panose="02020603050405020304" pitchFamily="18" charset="0"/>
                <a:cs typeface="Times New Roman" panose="02020603050405020304" pitchFamily="18" charset="0"/>
              </a:rPr>
              <a:t>Usage Differences:</a:t>
            </a:r>
          </a:p>
          <a:p>
            <a:pPr marL="514350"/>
            <a:r>
              <a:rPr lang="en-US" altLang="zh-TW" sz="2600" b="1" dirty="0">
                <a:latin typeface="Times New Roman" panose="02020603050405020304" pitchFamily="18" charset="0"/>
                <a:cs typeface="Times New Roman" panose="02020603050405020304" pitchFamily="18" charset="0"/>
              </a:rPr>
              <a:t>1. Trip Frequency and Duration:</a:t>
            </a:r>
          </a:p>
          <a:p>
            <a:pPr marL="285750" indent="0">
              <a:buNone/>
            </a:pPr>
            <a:r>
              <a:rPr lang="en-US" altLang="zh-TW" sz="2600" dirty="0">
                <a:latin typeface="Times New Roman" panose="02020603050405020304" pitchFamily="18" charset="0"/>
                <a:cs typeface="Times New Roman" panose="02020603050405020304" pitchFamily="18" charset="0"/>
              </a:rPr>
              <a:t>   - Casual Riders: Fewer but longer rides, especially on weekends, indicating leisure use.</a:t>
            </a:r>
          </a:p>
          <a:p>
            <a:pPr marL="285750" indent="0">
              <a:buNone/>
            </a:pPr>
            <a:r>
              <a:rPr lang="en-US" altLang="zh-TW" sz="2600" dirty="0">
                <a:latin typeface="Times New Roman" panose="02020603050405020304" pitchFamily="18" charset="0"/>
                <a:cs typeface="Times New Roman" panose="02020603050405020304" pitchFamily="18" charset="0"/>
              </a:rPr>
              <a:t>   - Annual Members: More frequent, shorter rides, indicating commuting or errands, with longer rides on weekends.</a:t>
            </a:r>
          </a:p>
          <a:p>
            <a:pPr marL="514350"/>
            <a:endParaRPr lang="en-US" altLang="zh-TW" sz="2600" dirty="0">
              <a:latin typeface="Times New Roman" panose="02020603050405020304" pitchFamily="18" charset="0"/>
              <a:cs typeface="Times New Roman" panose="02020603050405020304" pitchFamily="18" charset="0"/>
            </a:endParaRPr>
          </a:p>
          <a:p>
            <a:pPr marL="514350"/>
            <a:r>
              <a:rPr lang="en-US" altLang="zh-TW" sz="2600" b="1" dirty="0">
                <a:latin typeface="Times New Roman" panose="02020603050405020304" pitchFamily="18" charset="0"/>
                <a:cs typeface="Times New Roman" panose="02020603050405020304" pitchFamily="18" charset="0"/>
              </a:rPr>
              <a:t>2. Bike Type Preference:</a:t>
            </a:r>
          </a:p>
          <a:p>
            <a:pPr marL="285750" indent="0">
              <a:buNone/>
            </a:pPr>
            <a:r>
              <a:rPr lang="en-US" altLang="zh-TW" sz="2600" dirty="0">
                <a:latin typeface="Times New Roman" panose="02020603050405020304" pitchFamily="18" charset="0"/>
                <a:cs typeface="Times New Roman" panose="02020603050405020304" pitchFamily="18" charset="0"/>
              </a:rPr>
              <a:t>   - Casual Riders: Prefer classic bikes, use docked bikes for short trips.</a:t>
            </a:r>
          </a:p>
          <a:p>
            <a:pPr marL="285750" indent="0">
              <a:buNone/>
            </a:pPr>
            <a:r>
              <a:rPr lang="en-US" altLang="zh-TW" sz="2600" dirty="0">
                <a:latin typeface="Times New Roman" panose="02020603050405020304" pitchFamily="18" charset="0"/>
                <a:cs typeface="Times New Roman" panose="02020603050405020304" pitchFamily="18" charset="0"/>
              </a:rPr>
              <a:t>   - Annual Members: Prefer both classic and electric bikes, indicating a mix of commuting and leisure use.</a:t>
            </a:r>
          </a:p>
          <a:p>
            <a:pPr marL="514350"/>
            <a:endParaRPr lang="en-US" altLang="zh-TW" sz="2600" dirty="0">
              <a:latin typeface="Times New Roman" panose="02020603050405020304" pitchFamily="18" charset="0"/>
              <a:cs typeface="Times New Roman" panose="02020603050405020304" pitchFamily="18" charset="0"/>
            </a:endParaRPr>
          </a:p>
          <a:p>
            <a:pPr marL="514350"/>
            <a:r>
              <a:rPr lang="en-US" altLang="zh-TW" sz="2600" b="1" dirty="0">
                <a:latin typeface="Times New Roman" panose="02020603050405020304" pitchFamily="18" charset="0"/>
                <a:cs typeface="Times New Roman" panose="02020603050405020304" pitchFamily="18" charset="0"/>
              </a:rPr>
              <a:t>3. Seasonality: </a:t>
            </a:r>
            <a:r>
              <a:rPr lang="en-US" altLang="zh-TW" sz="2600" dirty="0">
                <a:latin typeface="Times New Roman" panose="02020603050405020304" pitchFamily="18" charset="0"/>
                <a:cs typeface="Times New Roman" panose="02020603050405020304" pitchFamily="18" charset="0"/>
              </a:rPr>
              <a:t>Both groups ride most frequently during summer months.</a:t>
            </a:r>
            <a:endParaRPr lang="en-US" altLang="zh-TW" dirty="0">
              <a:solidFill>
                <a:srgbClr val="1F1F1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691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AD4C8B-5EB7-EF54-F443-82B2F47C4C20}"/>
              </a:ext>
            </a:extLst>
          </p:cNvPr>
          <p:cNvSpPr>
            <a:spLocks noGrp="1"/>
          </p:cNvSpPr>
          <p:nvPr>
            <p:ph type="title"/>
          </p:nvPr>
        </p:nvSpPr>
        <p:spPr>
          <a:xfrm>
            <a:off x="5740993" y="0"/>
            <a:ext cx="1019502" cy="675228"/>
          </a:xfrm>
        </p:spPr>
        <p:txBody>
          <a:bodyPr vert="horz" lIns="91440" tIns="45720" rIns="91440" bIns="45720" rtlCol="0" anchor="ctr">
            <a:normAutofit/>
          </a:bodyPr>
          <a:lstStyle/>
          <a:p>
            <a:r>
              <a:rPr lang="en-US" altLang="zh-TW" kern="1200" dirty="0">
                <a:latin typeface="Times New Roman" panose="02020603050405020304" pitchFamily="18" charset="0"/>
                <a:cs typeface="Times New Roman" panose="02020603050405020304" pitchFamily="18" charset="0"/>
              </a:rPr>
              <a:t>Act</a:t>
            </a:r>
          </a:p>
        </p:txBody>
      </p:sp>
      <p:sp>
        <p:nvSpPr>
          <p:cNvPr id="3" name="文字版面配置區 2">
            <a:extLst>
              <a:ext uri="{FF2B5EF4-FFF2-40B4-BE49-F238E27FC236}">
                <a16:creationId xmlns:a16="http://schemas.microsoft.com/office/drawing/2014/main" id="{1858F9E1-8594-1F66-A6EF-6AB3F5639D78}"/>
              </a:ext>
            </a:extLst>
          </p:cNvPr>
          <p:cNvSpPr>
            <a:spLocks noGrp="1"/>
          </p:cNvSpPr>
          <p:nvPr>
            <p:ph type="body" idx="1"/>
          </p:nvPr>
        </p:nvSpPr>
        <p:spPr>
          <a:xfrm>
            <a:off x="0" y="478303"/>
            <a:ext cx="12192000" cy="5598940"/>
          </a:xfrm>
        </p:spPr>
        <p:txBody>
          <a:bodyPr vert="horz" lIns="91440" tIns="45720" rIns="91440" bIns="45720" rtlCol="0" anchor="ctr">
            <a:normAutofit fontScale="92500" lnSpcReduction="10000"/>
          </a:bodyPr>
          <a:lstStyle/>
          <a:p>
            <a:pPr marL="285750" indent="0" algn="ctr">
              <a:buNone/>
            </a:pPr>
            <a:r>
              <a:rPr lang="en-US" altLang="zh-TW" sz="2800" b="1" dirty="0">
                <a:latin typeface="Times New Roman" panose="02020603050405020304" pitchFamily="18" charset="0"/>
                <a:cs typeface="Times New Roman" panose="02020603050405020304" pitchFamily="18" charset="0"/>
              </a:rPr>
              <a:t>Recommendations</a:t>
            </a:r>
          </a:p>
          <a:p>
            <a:pPr rtl="0">
              <a:buFont typeface="Arial" panose="020B0604020202020204" pitchFamily="34" charset="0"/>
              <a:buChar char="•"/>
            </a:pPr>
            <a:r>
              <a:rPr lang="en-US" altLang="zh-TW" sz="2800" b="1" dirty="0">
                <a:solidFill>
                  <a:srgbClr val="1F1F1F"/>
                </a:solidFill>
                <a:effectLst/>
                <a:latin typeface="Times New Roman" panose="02020603050405020304" pitchFamily="18" charset="0"/>
                <a:cs typeface="Times New Roman" panose="02020603050405020304" pitchFamily="18" charset="0"/>
              </a:rPr>
              <a:t>1. For Casual Riders:</a:t>
            </a:r>
          </a:p>
          <a:p>
            <a:pPr rtl="0">
              <a:buFont typeface="Arial" panose="020B0604020202020204" pitchFamily="34" charset="0"/>
              <a:buChar char="•"/>
            </a:pPr>
            <a:r>
              <a:rPr lang="en-US" altLang="zh-TW" sz="2800" dirty="0">
                <a:solidFill>
                  <a:srgbClr val="1F1F1F"/>
                </a:solidFill>
                <a:effectLst/>
                <a:latin typeface="Times New Roman" panose="02020603050405020304" pitchFamily="18" charset="0"/>
                <a:cs typeface="Times New Roman" panose="02020603050405020304" pitchFamily="18" charset="0"/>
              </a:rPr>
              <a:t>   - Promote the convenience and affordability of classic bikes for leisure.</a:t>
            </a:r>
          </a:p>
          <a:p>
            <a:pPr rtl="0">
              <a:buFont typeface="Arial" panose="020B0604020202020204" pitchFamily="34" charset="0"/>
              <a:buChar char="•"/>
            </a:pPr>
            <a:r>
              <a:rPr lang="en-US" altLang="zh-TW" sz="2800" dirty="0">
                <a:solidFill>
                  <a:srgbClr val="1F1F1F"/>
                </a:solidFill>
                <a:effectLst/>
                <a:latin typeface="Times New Roman" panose="02020603050405020304" pitchFamily="18" charset="0"/>
                <a:cs typeface="Times New Roman" panose="02020603050405020304" pitchFamily="18" charset="0"/>
              </a:rPr>
              <a:t>   - Offer weekend promotions or discounts.</a:t>
            </a:r>
          </a:p>
          <a:p>
            <a:pPr rtl="0">
              <a:buFont typeface="Arial" panose="020B0604020202020204" pitchFamily="34" charset="0"/>
              <a:buChar char="•"/>
            </a:pPr>
            <a:r>
              <a:rPr lang="en-US" altLang="zh-TW" sz="2800" dirty="0">
                <a:solidFill>
                  <a:srgbClr val="1F1F1F"/>
                </a:solidFill>
                <a:effectLst/>
                <a:latin typeface="Times New Roman" panose="02020603050405020304" pitchFamily="18" charset="0"/>
                <a:cs typeface="Times New Roman" panose="02020603050405020304" pitchFamily="18" charset="0"/>
              </a:rPr>
              <a:t>   - Target docked bike usage in popular sightseeing or recreational areas.</a:t>
            </a:r>
          </a:p>
          <a:p>
            <a:pPr rtl="0">
              <a:buFont typeface="Arial" panose="020B0604020202020204" pitchFamily="34" charset="0"/>
              <a:buChar char="•"/>
            </a:pPr>
            <a:endParaRPr lang="en-US" altLang="zh-TW" sz="2800" b="1" dirty="0">
              <a:solidFill>
                <a:srgbClr val="1F1F1F"/>
              </a:solidFill>
              <a:effectLst/>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US" altLang="zh-TW" sz="2800" b="1" dirty="0">
                <a:solidFill>
                  <a:srgbClr val="1F1F1F"/>
                </a:solidFill>
                <a:effectLst/>
                <a:latin typeface="Times New Roman" panose="02020603050405020304" pitchFamily="18" charset="0"/>
                <a:cs typeface="Times New Roman" panose="02020603050405020304" pitchFamily="18" charset="0"/>
              </a:rPr>
              <a:t>2. For Converting Casual Riders to Annual Members:</a:t>
            </a:r>
          </a:p>
          <a:p>
            <a:pPr rtl="0">
              <a:buFont typeface="Arial" panose="020B0604020202020204" pitchFamily="34" charset="0"/>
              <a:buChar char="•"/>
            </a:pPr>
            <a:r>
              <a:rPr lang="en-US" altLang="zh-TW" sz="2800" dirty="0">
                <a:solidFill>
                  <a:srgbClr val="1F1F1F"/>
                </a:solidFill>
                <a:effectLst/>
                <a:latin typeface="Times New Roman" panose="02020603050405020304" pitchFamily="18" charset="0"/>
                <a:cs typeface="Times New Roman" panose="02020603050405020304" pitchFamily="18" charset="0"/>
              </a:rPr>
              <a:t>   - Highlight cost savings of annual membership over frequent casual rides.</a:t>
            </a:r>
          </a:p>
          <a:p>
            <a:pPr rtl="0">
              <a:buFont typeface="Arial" panose="020B0604020202020204" pitchFamily="34" charset="0"/>
              <a:buChar char="•"/>
            </a:pPr>
            <a:r>
              <a:rPr lang="en-US" altLang="zh-TW" sz="2800" dirty="0">
                <a:solidFill>
                  <a:srgbClr val="1F1F1F"/>
                </a:solidFill>
                <a:effectLst/>
                <a:latin typeface="Times New Roman" panose="02020603050405020304" pitchFamily="18" charset="0"/>
                <a:cs typeface="Times New Roman" panose="02020603050405020304" pitchFamily="18" charset="0"/>
              </a:rPr>
              <a:t>   - Showcase the versatility of classic and electric bikes for various uses.   </a:t>
            </a:r>
          </a:p>
          <a:p>
            <a:pPr rtl="0">
              <a:buFont typeface="Arial" panose="020B0604020202020204" pitchFamily="34" charset="0"/>
              <a:buChar char="•"/>
            </a:pPr>
            <a:r>
              <a:rPr lang="zh-TW" altLang="en-US" sz="2800" dirty="0">
                <a:solidFill>
                  <a:srgbClr val="1F1F1F"/>
                </a:solidFill>
                <a:latin typeface="Times New Roman" panose="02020603050405020304" pitchFamily="18" charset="0"/>
                <a:cs typeface="Times New Roman" panose="02020603050405020304" pitchFamily="18" charset="0"/>
              </a:rPr>
              <a:t>   </a:t>
            </a:r>
            <a:r>
              <a:rPr lang="en-US" altLang="zh-TW" sz="2800" dirty="0">
                <a:solidFill>
                  <a:srgbClr val="1F1F1F"/>
                </a:solidFill>
                <a:latin typeface="Times New Roman" panose="02020603050405020304" pitchFamily="18" charset="0"/>
                <a:cs typeface="Times New Roman" panose="02020603050405020304" pitchFamily="18" charset="0"/>
              </a:rPr>
              <a:t>-</a:t>
            </a:r>
            <a:r>
              <a:rPr lang="en-US" altLang="zh-TW" sz="2800" dirty="0">
                <a:solidFill>
                  <a:srgbClr val="1F1F1F"/>
                </a:solidFill>
                <a:effectLst/>
                <a:latin typeface="Times New Roman" panose="02020603050405020304" pitchFamily="18" charset="0"/>
                <a:cs typeface="Times New Roman" panose="02020603050405020304" pitchFamily="18" charset="0"/>
              </a:rPr>
              <a:t> Focus marketing efforts during the peak summer months.</a:t>
            </a:r>
          </a:p>
        </p:txBody>
      </p:sp>
    </p:spTree>
    <p:extLst>
      <p:ext uri="{BB962C8B-B14F-4D97-AF65-F5344CB8AC3E}">
        <p14:creationId xmlns:p14="http://schemas.microsoft.com/office/powerpoint/2010/main" val="3108690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39BDB5-5A31-5FF4-1863-9D7827B2EABD}"/>
            </a:ext>
          </a:extLst>
        </p:cNvPr>
        <p:cNvGrpSpPr/>
        <p:nvPr/>
      </p:nvGrpSpPr>
      <p:grpSpPr>
        <a:xfrm>
          <a:off x="0" y="0"/>
          <a:ext cx="0" cy="0"/>
          <a:chOff x="0" y="0"/>
          <a:chExt cx="0" cy="0"/>
        </a:xfrm>
      </p:grpSpPr>
      <p:graphicFrame>
        <p:nvGraphicFramePr>
          <p:cNvPr id="3" name="文字版面配置區 2">
            <a:extLst>
              <a:ext uri="{FF2B5EF4-FFF2-40B4-BE49-F238E27FC236}">
                <a16:creationId xmlns:a16="http://schemas.microsoft.com/office/drawing/2014/main" id="{C9A6399B-224C-EF2C-C8D9-9AAA28CE9651}"/>
              </a:ext>
            </a:extLst>
          </p:cNvPr>
          <p:cNvGraphicFramePr/>
          <p:nvPr>
            <p:extLst>
              <p:ext uri="{D42A27DB-BD31-4B8C-83A1-F6EECF244321}">
                <p14:modId xmlns:p14="http://schemas.microsoft.com/office/powerpoint/2010/main" val="93032995"/>
              </p:ext>
            </p:extLst>
          </p:nvPr>
        </p:nvGraphicFramePr>
        <p:xfrm>
          <a:off x="0" y="1575955"/>
          <a:ext cx="12192000" cy="5282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995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AA61AA-2D0C-5E98-B424-D01A2A907434}"/>
              </a:ext>
            </a:extLst>
          </p:cNvPr>
          <p:cNvSpPr>
            <a:spLocks noGrp="1"/>
          </p:cNvSpPr>
          <p:nvPr>
            <p:ph type="title"/>
          </p:nvPr>
        </p:nvSpPr>
        <p:spPr>
          <a:xfrm>
            <a:off x="1144034" y="2449285"/>
            <a:ext cx="2219652" cy="1148871"/>
          </a:xfrm>
        </p:spPr>
        <p:txBody>
          <a:bodyPr vert="horz" lIns="91440" tIns="45720" rIns="91440" bIns="45720" rtlCol="0" anchor="ctr">
            <a:normAutofit/>
          </a:bodyPr>
          <a:lstStyle/>
          <a:p>
            <a:r>
              <a:rPr lang="en-US" altLang="zh-TW" kern="1200" dirty="0">
                <a:latin typeface="Times New Roman" panose="02020603050405020304" pitchFamily="18" charset="0"/>
                <a:cs typeface="Times New Roman" panose="02020603050405020304" pitchFamily="18" charset="0"/>
              </a:rPr>
              <a:t>Scenario</a:t>
            </a:r>
          </a:p>
        </p:txBody>
      </p:sp>
      <p:sp>
        <p:nvSpPr>
          <p:cNvPr id="3" name="文字版面配置區 2">
            <a:extLst>
              <a:ext uri="{FF2B5EF4-FFF2-40B4-BE49-F238E27FC236}">
                <a16:creationId xmlns:a16="http://schemas.microsoft.com/office/drawing/2014/main" id="{0D449EE2-91CE-23F0-BFE6-98A003050F5A}"/>
              </a:ext>
            </a:extLst>
          </p:cNvPr>
          <p:cNvSpPr>
            <a:spLocks noGrp="1"/>
          </p:cNvSpPr>
          <p:nvPr>
            <p:ph type="body" idx="1"/>
          </p:nvPr>
        </p:nvSpPr>
        <p:spPr>
          <a:xfrm>
            <a:off x="4447308" y="0"/>
            <a:ext cx="7744692" cy="6176963"/>
          </a:xfrm>
        </p:spPr>
        <p:txBody>
          <a:bodyPr vert="horz" lIns="91440" tIns="45720" rIns="91440" bIns="45720" rtlCol="0" anchor="ctr">
            <a:normAutofit/>
          </a:bodyPr>
          <a:lstStyle/>
          <a:p>
            <a:r>
              <a:rPr lang="en-US" altLang="zh-TW" b="1" kern="100" dirty="0">
                <a:effectLst/>
                <a:latin typeface="Times New Roman" panose="02020603050405020304" pitchFamily="18" charset="0"/>
                <a:ea typeface="新細明體" panose="02020500000000000000" pitchFamily="18" charset="-120"/>
                <a:cs typeface="Times New Roman" panose="02020603050405020304" pitchFamily="18" charset="0"/>
              </a:rPr>
              <a:t> About the Company</a:t>
            </a:r>
            <a:endParaRPr lang="zh-TW" altLang="zh-TW"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r>
              <a:rPr lang="en-US" altLang="zh-TW" kern="100" dirty="0">
                <a:latin typeface="Times New Roman" panose="02020603050405020304" pitchFamily="18" charset="0"/>
                <a:ea typeface="新細明體" panose="02020500000000000000" pitchFamily="18" charset="-120"/>
                <a:cs typeface="Times New Roman" panose="02020603050405020304" pitchFamily="18" charset="0"/>
              </a:rPr>
              <a:t>O</a:t>
            </a:r>
            <a:r>
              <a:rPr lang="en-US" altLang="zh-TW" kern="100" dirty="0">
                <a:effectLst/>
                <a:latin typeface="Times New Roman" panose="02020603050405020304" pitchFamily="18" charset="0"/>
                <a:ea typeface="新細明體" panose="02020500000000000000" pitchFamily="18" charset="-120"/>
                <a:cs typeface="Times New Roman" panose="02020603050405020304" pitchFamily="18" charset="0"/>
              </a:rPr>
              <a:t>ffers a bike-sharing service across the city, featuring over ten thousand bikes at a thousand stations. We provide flexible pricing options, including single-ride day passes and annual memberships.</a:t>
            </a:r>
            <a:endParaRPr lang="zh-TW" altLang="zh-TW"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endParaRPr lang="zh-TW" altLang="zh-TW"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r>
              <a:rPr lang="en-US" altLang="zh-TW" b="1" kern="100" dirty="0">
                <a:effectLst/>
                <a:latin typeface="Times New Roman" panose="02020603050405020304" pitchFamily="18" charset="0"/>
                <a:ea typeface="新細明體" panose="02020500000000000000" pitchFamily="18" charset="-120"/>
                <a:cs typeface="Times New Roman" panose="02020603050405020304" pitchFamily="18" charset="0"/>
              </a:rPr>
              <a:t> Problem Statement</a:t>
            </a:r>
            <a:endParaRPr lang="zh-TW" altLang="zh-TW"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r>
              <a:rPr lang="en-US" altLang="zh-TW" kern="100" dirty="0">
                <a:latin typeface="Times New Roman" panose="02020603050405020304" pitchFamily="18" charset="0"/>
                <a:ea typeface="新細明體" panose="02020500000000000000" pitchFamily="18" charset="-120"/>
                <a:cs typeface="Times New Roman" panose="02020603050405020304" pitchFamily="18" charset="0"/>
              </a:rPr>
              <a:t>G</a:t>
            </a:r>
            <a:r>
              <a:rPr lang="en-US" altLang="zh-TW" kern="100" dirty="0">
                <a:effectLst/>
                <a:latin typeface="Times New Roman" panose="02020603050405020304" pitchFamily="18" charset="0"/>
                <a:ea typeface="新細明體" panose="02020500000000000000" pitchFamily="18" charset="-120"/>
                <a:cs typeface="Times New Roman" panose="02020603050405020304" pitchFamily="18" charset="0"/>
              </a:rPr>
              <a:t>oal is to increase the number of annual members, as they are more profitable.</a:t>
            </a:r>
            <a:endParaRPr lang="zh-TW" altLang="zh-TW"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endParaRPr lang="zh-TW" altLang="zh-TW"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r>
              <a:rPr lang="en-US" altLang="zh-TW" b="1" kern="100" dirty="0">
                <a:effectLst/>
                <a:latin typeface="Times New Roman" panose="02020603050405020304" pitchFamily="18" charset="0"/>
                <a:ea typeface="新細明體" panose="02020500000000000000" pitchFamily="18" charset="-120"/>
                <a:cs typeface="Times New Roman" panose="02020603050405020304" pitchFamily="18" charset="0"/>
              </a:rPr>
              <a:t> Proposed Solution</a:t>
            </a:r>
            <a:endParaRPr lang="zh-TW" altLang="zh-TW"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r>
              <a:rPr lang="en-US" altLang="zh-TW" kern="100" dirty="0">
                <a:latin typeface="Times New Roman" panose="02020603050405020304" pitchFamily="18" charset="0"/>
                <a:ea typeface="新細明體" panose="02020500000000000000" pitchFamily="18" charset="-120"/>
                <a:cs typeface="Times New Roman" panose="02020603050405020304" pitchFamily="18" charset="0"/>
              </a:rPr>
              <a:t>S</a:t>
            </a:r>
            <a:r>
              <a:rPr lang="en-US" altLang="zh-TW" kern="100" dirty="0">
                <a:effectLst/>
                <a:latin typeface="Times New Roman" panose="02020603050405020304" pitchFamily="18" charset="0"/>
                <a:ea typeface="新細明體" panose="02020500000000000000" pitchFamily="18" charset="-120"/>
                <a:cs typeface="Times New Roman" panose="02020603050405020304" pitchFamily="18" charset="0"/>
              </a:rPr>
              <a:t>trategy is to convert existing casual riders into annual members. Casual riders are already familiar with our service, making them prime targets for membership.</a:t>
            </a:r>
            <a:endParaRPr lang="zh-TW" altLang="zh-TW" kern="100" dirty="0">
              <a:effectLst/>
              <a:latin typeface="Times New Roman" panose="02020603050405020304" pitchFamily="18"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95476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51B8BF-1309-B656-3A9B-A11432C43945}"/>
              </a:ext>
            </a:extLst>
          </p:cNvPr>
          <p:cNvSpPr>
            <a:spLocks noGrp="1"/>
          </p:cNvSpPr>
          <p:nvPr>
            <p:ph type="title"/>
          </p:nvPr>
        </p:nvSpPr>
        <p:spPr>
          <a:xfrm>
            <a:off x="919843" y="2078028"/>
            <a:ext cx="3946071" cy="2151073"/>
          </a:xfrm>
        </p:spPr>
        <p:txBody>
          <a:bodyPr vert="horz" lIns="91440" tIns="45720" rIns="91440" bIns="45720" rtlCol="0" anchor="t">
            <a:noAutofit/>
          </a:bodyPr>
          <a:lstStyle/>
          <a:p>
            <a:r>
              <a:rPr lang="en-US" altLang="zh-TW" sz="3800" kern="1200" dirty="0">
                <a:latin typeface="Times New Roman" panose="02020603050405020304" pitchFamily="18" charset="0"/>
                <a:cs typeface="Times New Roman" panose="02020603050405020304" pitchFamily="18" charset="0"/>
              </a:rPr>
              <a:t>Produce </a:t>
            </a:r>
            <a:br>
              <a:rPr lang="en-US" altLang="zh-TW" sz="3800" kern="1200" dirty="0">
                <a:latin typeface="Times New Roman" panose="02020603050405020304" pitchFamily="18" charset="0"/>
                <a:cs typeface="Times New Roman" panose="02020603050405020304" pitchFamily="18" charset="0"/>
              </a:rPr>
            </a:br>
            <a:r>
              <a:rPr lang="en-US" altLang="zh-TW" sz="3800" kern="1200" dirty="0">
                <a:latin typeface="Times New Roman" panose="02020603050405020304" pitchFamily="18" charset="0"/>
                <a:cs typeface="Times New Roman" panose="02020603050405020304" pitchFamily="18" charset="0"/>
              </a:rPr>
              <a:t>a report </a:t>
            </a:r>
            <a:br>
              <a:rPr lang="en-US" altLang="zh-TW" sz="3800" kern="1200" dirty="0">
                <a:latin typeface="Times New Roman" panose="02020603050405020304" pitchFamily="18" charset="0"/>
                <a:cs typeface="Times New Roman" panose="02020603050405020304" pitchFamily="18" charset="0"/>
              </a:rPr>
            </a:br>
            <a:r>
              <a:rPr lang="en-US" altLang="zh-TW" sz="3800" kern="1200" dirty="0">
                <a:latin typeface="Times New Roman" panose="02020603050405020304" pitchFamily="18" charset="0"/>
                <a:cs typeface="Times New Roman" panose="02020603050405020304" pitchFamily="18" charset="0"/>
              </a:rPr>
              <a:t>with the deliverables</a:t>
            </a:r>
          </a:p>
        </p:txBody>
      </p:sp>
      <p:graphicFrame>
        <p:nvGraphicFramePr>
          <p:cNvPr id="5" name="文字版面配置區 2">
            <a:extLst>
              <a:ext uri="{FF2B5EF4-FFF2-40B4-BE49-F238E27FC236}">
                <a16:creationId xmlns:a16="http://schemas.microsoft.com/office/drawing/2014/main" id="{4D3A5AD3-8C6C-5A40-0FCA-E2DBF6621EBF}"/>
              </a:ext>
            </a:extLst>
          </p:cNvPr>
          <p:cNvGraphicFramePr/>
          <p:nvPr>
            <p:extLst>
              <p:ext uri="{D42A27DB-BD31-4B8C-83A1-F6EECF244321}">
                <p14:modId xmlns:p14="http://schemas.microsoft.com/office/powerpoint/2010/main" val="1077285345"/>
              </p:ext>
            </p:extLst>
          </p:nvPr>
        </p:nvGraphicFramePr>
        <p:xfrm>
          <a:off x="5640644" y="386484"/>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307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45ED9-A178-E507-6C42-BDD87EB75913}"/>
              </a:ext>
            </a:extLst>
          </p:cNvPr>
          <p:cNvSpPr>
            <a:spLocks noGrp="1"/>
          </p:cNvSpPr>
          <p:nvPr>
            <p:ph type="title"/>
          </p:nvPr>
        </p:nvSpPr>
        <p:spPr>
          <a:xfrm>
            <a:off x="1968627" y="2737444"/>
            <a:ext cx="1035830" cy="577257"/>
          </a:xfrm>
        </p:spPr>
        <p:txBody>
          <a:bodyPr vert="horz" lIns="91440" tIns="45720" rIns="91440" bIns="45720" rtlCol="0" anchor="ctr">
            <a:normAutofit/>
          </a:bodyPr>
          <a:lstStyle/>
          <a:p>
            <a:r>
              <a:rPr lang="en-US" altLang="zh-TW" kern="1200" dirty="0">
                <a:latin typeface="Times New Roman" panose="02020603050405020304" pitchFamily="18" charset="0"/>
                <a:cs typeface="Times New Roman" panose="02020603050405020304" pitchFamily="18" charset="0"/>
              </a:rPr>
              <a:t>ASK</a:t>
            </a:r>
          </a:p>
        </p:txBody>
      </p:sp>
      <p:sp>
        <p:nvSpPr>
          <p:cNvPr id="3" name="文字版面配置區 2">
            <a:extLst>
              <a:ext uri="{FF2B5EF4-FFF2-40B4-BE49-F238E27FC236}">
                <a16:creationId xmlns:a16="http://schemas.microsoft.com/office/drawing/2014/main" id="{1BD08B75-A79A-9392-B4DC-948590B0145F}"/>
              </a:ext>
            </a:extLst>
          </p:cNvPr>
          <p:cNvSpPr>
            <a:spLocks noGrp="1"/>
          </p:cNvSpPr>
          <p:nvPr>
            <p:ph type="body" idx="1"/>
          </p:nvPr>
        </p:nvSpPr>
        <p:spPr>
          <a:xfrm>
            <a:off x="4447308" y="0"/>
            <a:ext cx="7744692" cy="6176963"/>
          </a:xfrm>
        </p:spPr>
        <p:txBody>
          <a:bodyPr vert="horz" lIns="91440" tIns="45720" rIns="91440" bIns="45720" rtlCol="0" anchor="ctr">
            <a:normAutofit/>
          </a:bodyPr>
          <a:lstStyle/>
          <a:p>
            <a:pPr marL="0" algn="ctr"/>
            <a:r>
              <a:rPr lang="en-US" altLang="zh-TW" sz="2200" b="1" dirty="0">
                <a:solidFill>
                  <a:srgbClr val="3C4043"/>
                </a:solidFill>
                <a:effectLst/>
                <a:latin typeface="Times New Roman" panose="02020603050405020304" pitchFamily="18" charset="0"/>
                <a:cs typeface="Times New Roman" panose="02020603050405020304" pitchFamily="18" charset="0"/>
              </a:rPr>
              <a:t>Business task</a:t>
            </a:r>
            <a:endParaRPr lang="en-US" altLang="zh-TW" sz="2200" b="1" dirty="0">
              <a:latin typeface="Times New Roman" panose="02020603050405020304" pitchFamily="18" charset="0"/>
              <a:cs typeface="Times New Roman" panose="02020603050405020304" pitchFamily="18" charset="0"/>
            </a:endParaRPr>
          </a:p>
          <a:p>
            <a:pPr marL="0"/>
            <a:r>
              <a:rPr lang="en-US" altLang="zh-TW" sz="2200" b="0" i="0" dirty="0">
                <a:solidFill>
                  <a:srgbClr val="3C4043"/>
                </a:solidFill>
                <a:effectLst/>
                <a:latin typeface="Times New Roman" panose="02020603050405020304" pitchFamily="18" charset="0"/>
                <a:cs typeface="Times New Roman" panose="02020603050405020304" pitchFamily="18" charset="0"/>
              </a:rPr>
              <a:t>To find out how casual riders and annual members use bikes differently. From these insights, would help team to design a new marketing strategy to convert casual riders into annual members.</a:t>
            </a:r>
            <a:endParaRPr lang="en-US" altLang="zh-TW"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621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A4CA38-DE4C-1F0B-E3BA-C8A05A720C6E}"/>
              </a:ext>
            </a:extLst>
          </p:cNvPr>
          <p:cNvSpPr>
            <a:spLocks noGrp="1"/>
          </p:cNvSpPr>
          <p:nvPr>
            <p:ph type="title"/>
          </p:nvPr>
        </p:nvSpPr>
        <p:spPr>
          <a:xfrm>
            <a:off x="1495098" y="2753773"/>
            <a:ext cx="2113516" cy="797692"/>
          </a:xfrm>
        </p:spPr>
        <p:txBody>
          <a:bodyPr vert="horz" lIns="91440" tIns="45720" rIns="91440" bIns="45720" rtlCol="0" anchor="ctr">
            <a:normAutofit/>
          </a:bodyPr>
          <a:lstStyle/>
          <a:p>
            <a:r>
              <a:rPr lang="en-US" altLang="zh-TW" kern="1200" dirty="0">
                <a:latin typeface="Times New Roman" panose="02020603050405020304" pitchFamily="18" charset="0"/>
                <a:cs typeface="Times New Roman" panose="02020603050405020304" pitchFamily="18" charset="0"/>
              </a:rPr>
              <a:t>Prepare</a:t>
            </a:r>
          </a:p>
        </p:txBody>
      </p:sp>
      <p:sp>
        <p:nvSpPr>
          <p:cNvPr id="3" name="文字版面配置區 2">
            <a:extLst>
              <a:ext uri="{FF2B5EF4-FFF2-40B4-BE49-F238E27FC236}">
                <a16:creationId xmlns:a16="http://schemas.microsoft.com/office/drawing/2014/main" id="{96B429AB-CB99-7F10-57B7-670F434CBD4A}"/>
              </a:ext>
            </a:extLst>
          </p:cNvPr>
          <p:cNvSpPr>
            <a:spLocks noGrp="1"/>
          </p:cNvSpPr>
          <p:nvPr>
            <p:ph type="body" idx="1"/>
          </p:nvPr>
        </p:nvSpPr>
        <p:spPr>
          <a:xfrm>
            <a:off x="4447308" y="0"/>
            <a:ext cx="7744692" cy="6176963"/>
          </a:xfrm>
        </p:spPr>
        <p:txBody>
          <a:bodyPr vert="horz" lIns="91440" tIns="45720" rIns="91440" bIns="45720" rtlCol="0" anchor="ctr">
            <a:normAutofit/>
          </a:bodyPr>
          <a:lstStyle/>
          <a:p>
            <a:pPr algn="ctr"/>
            <a:r>
              <a:rPr lang="en-US" altLang="zh-TW" sz="2200" b="1" i="0" dirty="0">
                <a:solidFill>
                  <a:srgbClr val="3C4043"/>
                </a:solidFill>
                <a:effectLst/>
                <a:latin typeface="Times New Roman" panose="02020603050405020304" pitchFamily="18" charset="0"/>
                <a:cs typeface="Times New Roman" panose="02020603050405020304" pitchFamily="18" charset="0"/>
              </a:rPr>
              <a:t>Data Sources</a:t>
            </a:r>
          </a:p>
          <a:p>
            <a:pPr marL="514350"/>
            <a:r>
              <a:rPr lang="en-US" altLang="zh-TW" sz="2200" b="0" i="0" dirty="0">
                <a:solidFill>
                  <a:srgbClr val="3C4043"/>
                </a:solidFill>
                <a:effectLst/>
                <a:latin typeface="Times New Roman" panose="02020603050405020304" pitchFamily="18" charset="0"/>
                <a:cs typeface="Times New Roman" panose="02020603050405020304" pitchFamily="18" charset="0"/>
              </a:rPr>
              <a:t>Publicly available data from open database.</a:t>
            </a:r>
          </a:p>
          <a:p>
            <a:pPr marL="514350"/>
            <a:r>
              <a:rPr lang="en-US" altLang="zh-TW" sz="2200" b="0" i="0" dirty="0">
                <a:solidFill>
                  <a:srgbClr val="3C4043"/>
                </a:solidFill>
                <a:effectLst/>
                <a:latin typeface="Times New Roman" panose="02020603050405020304" pitchFamily="18" charset="0"/>
                <a:cs typeface="Times New Roman" panose="02020603050405020304" pitchFamily="18" charset="0"/>
              </a:rPr>
              <a:t>Data requires cleaning but is readable and conforms to ROCCC standards.</a:t>
            </a:r>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56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4F2891-1EAA-D477-08B9-EF3624FD6317}"/>
              </a:ext>
            </a:extLst>
          </p:cNvPr>
          <p:cNvSpPr>
            <a:spLocks noGrp="1"/>
          </p:cNvSpPr>
          <p:nvPr>
            <p:ph type="title"/>
          </p:nvPr>
        </p:nvSpPr>
        <p:spPr>
          <a:xfrm>
            <a:off x="1491952" y="2417539"/>
            <a:ext cx="1999216" cy="732378"/>
          </a:xfrm>
        </p:spPr>
        <p:txBody>
          <a:bodyPr vert="horz" lIns="91440" tIns="45720" rIns="91440" bIns="45720" rtlCol="0" anchor="ctr">
            <a:normAutofit/>
          </a:bodyPr>
          <a:lstStyle/>
          <a:p>
            <a:r>
              <a:rPr lang="en-US" altLang="zh-TW" kern="1200" dirty="0">
                <a:latin typeface="Times New Roman" panose="02020603050405020304" pitchFamily="18" charset="0"/>
                <a:cs typeface="Times New Roman" panose="02020603050405020304" pitchFamily="18" charset="0"/>
              </a:rPr>
              <a:t>Process</a:t>
            </a:r>
          </a:p>
        </p:txBody>
      </p:sp>
      <p:sp>
        <p:nvSpPr>
          <p:cNvPr id="3" name="文字版面配置區 2">
            <a:extLst>
              <a:ext uri="{FF2B5EF4-FFF2-40B4-BE49-F238E27FC236}">
                <a16:creationId xmlns:a16="http://schemas.microsoft.com/office/drawing/2014/main" id="{3B6C27D2-FFE1-00B2-8748-726EFBCE819F}"/>
              </a:ext>
            </a:extLst>
          </p:cNvPr>
          <p:cNvSpPr>
            <a:spLocks noGrp="1"/>
          </p:cNvSpPr>
          <p:nvPr>
            <p:ph type="body" idx="1"/>
          </p:nvPr>
        </p:nvSpPr>
        <p:spPr>
          <a:xfrm>
            <a:off x="4447308" y="0"/>
            <a:ext cx="7744692" cy="6176963"/>
          </a:xfrm>
        </p:spPr>
        <p:txBody>
          <a:bodyPr vert="horz" lIns="91440" tIns="45720" rIns="91440" bIns="45720" rtlCol="0" anchor="ctr">
            <a:normAutofit/>
          </a:bodyPr>
          <a:lstStyle/>
          <a:p>
            <a:pPr marL="514350" algn="ctr"/>
            <a:r>
              <a:rPr lang="en-US" altLang="zh-TW" sz="2200" b="1" dirty="0">
                <a:latin typeface="Times New Roman" panose="02020603050405020304" pitchFamily="18" charset="0"/>
                <a:cs typeface="Times New Roman" panose="02020603050405020304" pitchFamily="18" charset="0"/>
              </a:rPr>
              <a:t>Data Cleaning </a:t>
            </a:r>
          </a:p>
          <a:p>
            <a:pPr marL="514350"/>
            <a:r>
              <a:rPr lang="en-US" altLang="zh-TW" sz="2200" dirty="0">
                <a:latin typeface="Times New Roman" panose="02020603050405020304" pitchFamily="18" charset="0"/>
                <a:cs typeface="Times New Roman" panose="02020603050405020304" pitchFamily="18" charset="0"/>
              </a:rPr>
              <a:t>Used Python in </a:t>
            </a:r>
            <a:r>
              <a:rPr lang="en-US" altLang="zh-TW" sz="2200" dirty="0" err="1">
                <a:latin typeface="Times New Roman" panose="02020603050405020304" pitchFamily="18" charset="0"/>
                <a:cs typeface="Times New Roman" panose="02020603050405020304" pitchFamily="18" charset="0"/>
              </a:rPr>
              <a:t>Jupyter</a:t>
            </a:r>
            <a:r>
              <a:rPr lang="en-US" altLang="zh-TW" sz="2200" dirty="0">
                <a:latin typeface="Times New Roman" panose="02020603050405020304" pitchFamily="18" charset="0"/>
                <a:cs typeface="Times New Roman" panose="02020603050405020304" pitchFamily="18" charset="0"/>
              </a:rPr>
              <a:t> Notebook for efficient data cleaning and manipulation.</a:t>
            </a:r>
          </a:p>
          <a:p>
            <a:pPr marL="514350"/>
            <a:r>
              <a:rPr lang="en-US" altLang="zh-TW" sz="2200" dirty="0">
                <a:latin typeface="Times New Roman" panose="02020603050405020304" pitchFamily="18" charset="0"/>
                <a:cs typeface="Times New Roman" panose="02020603050405020304" pitchFamily="18" charset="0"/>
              </a:rPr>
              <a:t>Documented each step to ensure reproducibility and transparency.</a:t>
            </a:r>
          </a:p>
        </p:txBody>
      </p:sp>
    </p:spTree>
    <p:extLst>
      <p:ext uri="{BB962C8B-B14F-4D97-AF65-F5344CB8AC3E}">
        <p14:creationId xmlns:p14="http://schemas.microsoft.com/office/powerpoint/2010/main" val="25595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9A3AB8-B1B4-F75C-046F-8D1E1CBA0F16}"/>
            </a:ext>
          </a:extLst>
        </p:cNvPr>
        <p:cNvGrpSpPr/>
        <p:nvPr/>
      </p:nvGrpSpPr>
      <p:grpSpPr>
        <a:xfrm>
          <a:off x="0" y="0"/>
          <a:ext cx="0" cy="0"/>
          <a:chOff x="0" y="0"/>
          <a:chExt cx="0" cy="0"/>
        </a:xfrm>
      </p:grpSpPr>
      <p:pic>
        <p:nvPicPr>
          <p:cNvPr id="9" name="圖片 8">
            <a:extLst>
              <a:ext uri="{FF2B5EF4-FFF2-40B4-BE49-F238E27FC236}">
                <a16:creationId xmlns:a16="http://schemas.microsoft.com/office/drawing/2014/main" id="{B6712FC4-0733-66CC-A605-79EB74AEA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801"/>
            <a:ext cx="5753686" cy="5969837"/>
          </a:xfrm>
          <a:prstGeom prst="rect">
            <a:avLst/>
          </a:prstGeom>
        </p:spPr>
      </p:pic>
      <p:sp>
        <p:nvSpPr>
          <p:cNvPr id="2" name="標題 1">
            <a:extLst>
              <a:ext uri="{FF2B5EF4-FFF2-40B4-BE49-F238E27FC236}">
                <a16:creationId xmlns:a16="http://schemas.microsoft.com/office/drawing/2014/main" id="{17D41F91-72F2-C4F7-9FA5-8266AFBCE4E3}"/>
              </a:ext>
            </a:extLst>
          </p:cNvPr>
          <p:cNvSpPr>
            <a:spLocks noGrp="1"/>
          </p:cNvSpPr>
          <p:nvPr>
            <p:ph type="title"/>
          </p:nvPr>
        </p:nvSpPr>
        <p:spPr>
          <a:xfrm>
            <a:off x="7055547" y="1363319"/>
            <a:ext cx="2108019" cy="822960"/>
          </a:xfrm>
        </p:spPr>
        <p:txBody>
          <a:bodyPr vert="horz" lIns="91440" tIns="45720" rIns="91440" bIns="45720" rtlCol="0" anchor="ctr">
            <a:normAutofit/>
          </a:bodyPr>
          <a:lstStyle/>
          <a:p>
            <a:r>
              <a:rPr lang="en-US" altLang="zh-TW" dirty="0">
                <a:latin typeface="Times New Roman" panose="02020603050405020304" pitchFamily="18" charset="0"/>
                <a:cs typeface="Times New Roman" panose="02020603050405020304" pitchFamily="18" charset="0"/>
              </a:rPr>
              <a:t>Analyze</a:t>
            </a:r>
          </a:p>
        </p:txBody>
      </p:sp>
      <p:sp>
        <p:nvSpPr>
          <p:cNvPr id="3" name="文字版面配置區 2">
            <a:extLst>
              <a:ext uri="{FF2B5EF4-FFF2-40B4-BE49-F238E27FC236}">
                <a16:creationId xmlns:a16="http://schemas.microsoft.com/office/drawing/2014/main" id="{893995CD-A093-0D82-1DF9-BFA36B7AFF51}"/>
              </a:ext>
            </a:extLst>
          </p:cNvPr>
          <p:cNvSpPr>
            <a:spLocks noGrp="1"/>
          </p:cNvSpPr>
          <p:nvPr>
            <p:ph type="body" idx="1"/>
          </p:nvPr>
        </p:nvSpPr>
        <p:spPr>
          <a:xfrm>
            <a:off x="5753686" y="2395655"/>
            <a:ext cx="6438314" cy="2595795"/>
          </a:xfrm>
        </p:spPr>
        <p:txBody>
          <a:bodyPr vert="horz" lIns="91440" tIns="45720" rIns="91440" bIns="45720" rtlCol="0" anchor="ctr">
            <a:normAutofit/>
          </a:bodyPr>
          <a:lstStyle/>
          <a:p>
            <a:pPr algn="l">
              <a:buFont typeface="Arial" panose="020B0604020202020204" pitchFamily="34" charset="0"/>
              <a:buChar char="•"/>
            </a:pPr>
            <a:r>
              <a:rPr lang="en-US" altLang="zh-TW" sz="2200" b="0" i="0" dirty="0">
                <a:solidFill>
                  <a:srgbClr val="3C4043"/>
                </a:solidFill>
                <a:effectLst/>
                <a:latin typeface="Times New Roman" panose="02020603050405020304" pitchFamily="18" charset="0"/>
                <a:cs typeface="Times New Roman" panose="02020603050405020304" pitchFamily="18" charset="0"/>
              </a:rPr>
              <a:t>The average trip duration for the casual rider is less than that of average trip durations of the members. </a:t>
            </a:r>
          </a:p>
        </p:txBody>
      </p:sp>
    </p:spTree>
    <p:extLst>
      <p:ext uri="{BB962C8B-B14F-4D97-AF65-F5344CB8AC3E}">
        <p14:creationId xmlns:p14="http://schemas.microsoft.com/office/powerpoint/2010/main" val="1221269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9A3AB8-B1B4-F75C-046F-8D1E1CBA0F16}"/>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17D41F91-72F2-C4F7-9FA5-8266AFBCE4E3}"/>
              </a:ext>
            </a:extLst>
          </p:cNvPr>
          <p:cNvSpPr>
            <a:spLocks noGrp="1"/>
          </p:cNvSpPr>
          <p:nvPr>
            <p:ph type="title"/>
          </p:nvPr>
        </p:nvSpPr>
        <p:spPr>
          <a:xfrm>
            <a:off x="8782593" y="1322750"/>
            <a:ext cx="2108019" cy="822960"/>
          </a:xfrm>
        </p:spPr>
        <p:txBody>
          <a:bodyPr vert="horz" lIns="91440" tIns="45720" rIns="91440" bIns="45720" rtlCol="0" anchor="ctr">
            <a:normAutofit/>
          </a:bodyPr>
          <a:lstStyle/>
          <a:p>
            <a:r>
              <a:rPr lang="en-US" altLang="zh-TW" dirty="0">
                <a:latin typeface="Times New Roman" panose="02020603050405020304" pitchFamily="18" charset="0"/>
                <a:cs typeface="Times New Roman" panose="02020603050405020304" pitchFamily="18" charset="0"/>
              </a:rPr>
              <a:t>Analyze</a:t>
            </a:r>
          </a:p>
        </p:txBody>
      </p:sp>
      <p:sp>
        <p:nvSpPr>
          <p:cNvPr id="3" name="文字版面配置區 2">
            <a:extLst>
              <a:ext uri="{FF2B5EF4-FFF2-40B4-BE49-F238E27FC236}">
                <a16:creationId xmlns:a16="http://schemas.microsoft.com/office/drawing/2014/main" id="{893995CD-A093-0D82-1DF9-BFA36B7AFF51}"/>
              </a:ext>
            </a:extLst>
          </p:cNvPr>
          <p:cNvSpPr>
            <a:spLocks noGrp="1"/>
          </p:cNvSpPr>
          <p:nvPr>
            <p:ph type="body" idx="1"/>
          </p:nvPr>
        </p:nvSpPr>
        <p:spPr>
          <a:xfrm>
            <a:off x="7481206" y="2145710"/>
            <a:ext cx="4710793" cy="2476101"/>
          </a:xfrm>
        </p:spPr>
        <p:txBody>
          <a:bodyPr vert="horz" lIns="91440" tIns="45720" rIns="91440" bIns="45720" rtlCol="0" anchor="ctr">
            <a:normAutofit/>
          </a:bodyPr>
          <a:lstStyle/>
          <a:p>
            <a:pPr algn="l">
              <a:buFont typeface="Arial" panose="020B0604020202020204" pitchFamily="34" charset="0"/>
              <a:buChar char="•"/>
            </a:pPr>
            <a:r>
              <a:rPr lang="en-US" altLang="zh-TW" sz="2200" b="0" i="0" dirty="0">
                <a:solidFill>
                  <a:srgbClr val="3C4043"/>
                </a:solidFill>
                <a:effectLst/>
                <a:latin typeface="Times New Roman" panose="02020603050405020304" pitchFamily="18" charset="0"/>
                <a:cs typeface="Times New Roman" panose="02020603050405020304" pitchFamily="18" charset="0"/>
              </a:rPr>
              <a:t>During summer months number of rides at its highest level for both casual and member riders.</a:t>
            </a:r>
          </a:p>
        </p:txBody>
      </p:sp>
      <p:pic>
        <p:nvPicPr>
          <p:cNvPr id="7" name="圖片 6">
            <a:extLst>
              <a:ext uri="{FF2B5EF4-FFF2-40B4-BE49-F238E27FC236}">
                <a16:creationId xmlns:a16="http://schemas.microsoft.com/office/drawing/2014/main" id="{E474D7EB-2AF3-D2F0-58D3-BFC6041EC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4811"/>
            <a:ext cx="7481207" cy="4909513"/>
          </a:xfrm>
          <a:prstGeom prst="rect">
            <a:avLst/>
          </a:prstGeom>
        </p:spPr>
      </p:pic>
    </p:spTree>
    <p:extLst>
      <p:ext uri="{BB962C8B-B14F-4D97-AF65-F5344CB8AC3E}">
        <p14:creationId xmlns:p14="http://schemas.microsoft.com/office/powerpoint/2010/main" val="64002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EA6DC5-E21C-514E-0ABF-346F0216418F}"/>
              </a:ext>
            </a:extLst>
          </p:cNvPr>
          <p:cNvSpPr>
            <a:spLocks noGrp="1"/>
          </p:cNvSpPr>
          <p:nvPr>
            <p:ph type="title"/>
          </p:nvPr>
        </p:nvSpPr>
        <p:spPr>
          <a:xfrm>
            <a:off x="7875971" y="2115129"/>
            <a:ext cx="2206304" cy="687898"/>
          </a:xfrm>
        </p:spPr>
        <p:txBody>
          <a:bodyPr vert="horz" lIns="91440" tIns="45720" rIns="91440" bIns="45720" rtlCol="0" anchor="ctr">
            <a:normAutofit/>
          </a:bodyPr>
          <a:lstStyle/>
          <a:p>
            <a:pPr algn="ctr"/>
            <a:r>
              <a:rPr lang="en-US" altLang="zh-TW" kern="1200" dirty="0">
                <a:solidFill>
                  <a:schemeClr val="tx1"/>
                </a:solidFill>
                <a:latin typeface="Times New Roman" panose="02020603050405020304" pitchFamily="18" charset="0"/>
                <a:cs typeface="Times New Roman" panose="02020603050405020304" pitchFamily="18" charset="0"/>
              </a:rPr>
              <a:t>Analyze</a:t>
            </a:r>
          </a:p>
        </p:txBody>
      </p:sp>
      <p:sp>
        <p:nvSpPr>
          <p:cNvPr id="3" name="文字版面配置區 2">
            <a:extLst>
              <a:ext uri="{FF2B5EF4-FFF2-40B4-BE49-F238E27FC236}">
                <a16:creationId xmlns:a16="http://schemas.microsoft.com/office/drawing/2014/main" id="{9118E00C-65AC-934F-3B14-6097CDC70F89}"/>
              </a:ext>
            </a:extLst>
          </p:cNvPr>
          <p:cNvSpPr>
            <a:spLocks noGrp="1"/>
          </p:cNvSpPr>
          <p:nvPr>
            <p:ph type="body" idx="1"/>
          </p:nvPr>
        </p:nvSpPr>
        <p:spPr>
          <a:xfrm>
            <a:off x="6096000" y="2803027"/>
            <a:ext cx="5019413" cy="687899"/>
          </a:xfrm>
        </p:spPr>
        <p:txBody>
          <a:bodyPr vert="horz" lIns="91440" tIns="45720" rIns="91440" bIns="45720" rtlCol="0" anchor="ctr">
            <a:noAutofit/>
          </a:bodyPr>
          <a:lstStyle/>
          <a:p>
            <a:pPr marL="514350"/>
            <a:r>
              <a:rPr lang="en-US" altLang="zh-TW" sz="2200" b="0" i="0" dirty="0">
                <a:effectLst/>
                <a:latin typeface="Times New Roman" panose="02020603050405020304" pitchFamily="18" charset="0"/>
                <a:cs typeface="Times New Roman" panose="02020603050405020304" pitchFamily="18" charset="0"/>
              </a:rPr>
              <a:t>Most of the riders are member users.</a:t>
            </a:r>
          </a:p>
        </p:txBody>
      </p:sp>
      <p:pic>
        <p:nvPicPr>
          <p:cNvPr id="5" name="圖片 4">
            <a:extLst>
              <a:ext uri="{FF2B5EF4-FFF2-40B4-BE49-F238E27FC236}">
                <a16:creationId xmlns:a16="http://schemas.microsoft.com/office/drawing/2014/main" id="{D92BE2BD-FDF7-1EF0-BD14-38A5AA2F9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5919676" cy="6142062"/>
          </a:xfrm>
          <a:prstGeom prst="rect">
            <a:avLst/>
          </a:prstGeom>
        </p:spPr>
      </p:pic>
    </p:spTree>
    <p:extLst>
      <p:ext uri="{BB962C8B-B14F-4D97-AF65-F5344CB8AC3E}">
        <p14:creationId xmlns:p14="http://schemas.microsoft.com/office/powerpoint/2010/main" val="4236856388"/>
      </p:ext>
    </p:extLst>
  </p:cSld>
  <p:clrMapOvr>
    <a:masterClrMapping/>
  </p:clrMapOvr>
</p:sld>
</file>

<file path=ppt/theme/theme1.xml><?xml version="1.0" encoding="utf-8"?>
<a:theme xmlns:a="http://schemas.openxmlformats.org/drawingml/2006/main" name="圖庫">
  <a:themeElements>
    <a:clrScheme name="圖庫">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圖庫">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圖庫">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372</TotalTime>
  <Words>656</Words>
  <Application>Microsoft Office PowerPoint</Application>
  <PresentationFormat>寬螢幕</PresentationFormat>
  <Paragraphs>71</Paragraphs>
  <Slides>15</Slides>
  <Notes>2</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15</vt:i4>
      </vt:variant>
    </vt:vector>
  </HeadingPairs>
  <TitlesOfParts>
    <vt:vector size="20" baseType="lpstr">
      <vt:lpstr>Aptos</vt:lpstr>
      <vt:lpstr>Arial</vt:lpstr>
      <vt:lpstr>Gill Sans MT</vt:lpstr>
      <vt:lpstr>Times New Roman</vt:lpstr>
      <vt:lpstr>圖庫</vt:lpstr>
      <vt:lpstr>How Does a Bike-Share Navigate Speedy Success? </vt:lpstr>
      <vt:lpstr>Scenario</vt:lpstr>
      <vt:lpstr>Produce  a report  with the deliverables</vt:lpstr>
      <vt:lpstr>ASK</vt:lpstr>
      <vt:lpstr>Prepare</vt:lpstr>
      <vt:lpstr>Process</vt:lpstr>
      <vt:lpstr>Analyze</vt:lpstr>
      <vt:lpstr>Analyze</vt:lpstr>
      <vt:lpstr>Analyze</vt:lpstr>
      <vt:lpstr>Analyze</vt:lpstr>
      <vt:lpstr>Analyze</vt:lpstr>
      <vt:lpstr>Analyze</vt:lpstr>
      <vt:lpstr>Share</vt:lpstr>
      <vt:lpstr>Act</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a Bike-Share Navigate Speedy Success? </dc:title>
  <dc:creator>Ho</dc:creator>
  <cp:lastModifiedBy>祐昇 何</cp:lastModifiedBy>
  <cp:revision>51</cp:revision>
  <dcterms:created xsi:type="dcterms:W3CDTF">2024-02-15T06:09:52Z</dcterms:created>
  <dcterms:modified xsi:type="dcterms:W3CDTF">2024-06-13T07:46:20Z</dcterms:modified>
</cp:coreProperties>
</file>