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58" r:id="rId3"/>
    <p:sldId id="295" r:id="rId4"/>
    <p:sldId id="297" r:id="rId5"/>
    <p:sldId id="260" r:id="rId6"/>
    <p:sldId id="259" r:id="rId7"/>
    <p:sldId id="261" r:id="rId8"/>
    <p:sldId id="298" r:id="rId9"/>
    <p:sldId id="262" r:id="rId10"/>
    <p:sldId id="269" r:id="rId11"/>
    <p:sldId id="292" r:id="rId12"/>
    <p:sldId id="272" r:id="rId13"/>
    <p:sldId id="263" r:id="rId14"/>
    <p:sldId id="273" r:id="rId15"/>
    <p:sldId id="268" r:id="rId16"/>
    <p:sldId id="264" r:id="rId17"/>
    <p:sldId id="265" r:id="rId18"/>
    <p:sldId id="270" r:id="rId19"/>
    <p:sldId id="291" r:id="rId20"/>
    <p:sldId id="293" r:id="rId21"/>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42" autoAdjust="0"/>
    <p:restoredTop sz="83697" autoAdjust="0"/>
  </p:normalViewPr>
  <p:slideViewPr>
    <p:cSldViewPr snapToGrid="0">
      <p:cViewPr varScale="1">
        <p:scale>
          <a:sx n="58" d="100"/>
          <a:sy n="58" d="100"/>
        </p:scale>
        <p:origin x="108" y="13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BA49E5-E3C0-4ECA-972B-18F35FD0F410}" type="doc">
      <dgm:prSet loTypeId="urn:microsoft.com/office/officeart/2016/7/layout/RepeatingBendingProcessNew" loCatId="process" qsTypeId="urn:microsoft.com/office/officeart/2005/8/quickstyle/simple1" qsCatId="simple" csTypeId="urn:microsoft.com/office/officeart/2005/8/colors/colorful5" csCatId="colorful"/>
      <dgm:spPr/>
      <dgm:t>
        <a:bodyPr/>
        <a:lstStyle/>
        <a:p>
          <a:endParaRPr lang="en-US"/>
        </a:p>
      </dgm:t>
    </dgm:pt>
    <dgm:pt modelId="{3DBEC265-EC9C-4408-80A0-5F2E46D60421}">
      <dgm:prSet/>
      <dgm:spPr/>
      <dgm:t>
        <a:bodyPr/>
        <a:lstStyle/>
        <a:p>
          <a:r>
            <a:rPr lang="en-US" dirty="0">
              <a:latin typeface="Times New Roman" panose="02020603050405020304" pitchFamily="18" charset="0"/>
              <a:cs typeface="Times New Roman" panose="02020603050405020304" pitchFamily="18" charset="0"/>
            </a:rPr>
            <a:t>1. A clear statement of the business task </a:t>
          </a:r>
        </a:p>
      </dgm:t>
    </dgm:pt>
    <dgm:pt modelId="{6D9064B4-C9D3-4711-BFBE-DFD032493C01}" type="parTrans" cxnId="{45014BA9-3871-4C00-B89C-7EA8B4630480}">
      <dgm:prSet/>
      <dgm:spPr/>
      <dgm:t>
        <a:bodyPr/>
        <a:lstStyle/>
        <a:p>
          <a:endParaRPr lang="en-US"/>
        </a:p>
      </dgm:t>
    </dgm:pt>
    <dgm:pt modelId="{5373E0B2-4C19-4E29-AE73-86FFB771607F}" type="sibTrans" cxnId="{45014BA9-3871-4C00-B89C-7EA8B4630480}">
      <dgm:prSet/>
      <dgm:spPr/>
      <dgm:t>
        <a:bodyPr/>
        <a:lstStyle/>
        <a:p>
          <a:endParaRPr lang="en-US"/>
        </a:p>
      </dgm:t>
    </dgm:pt>
    <dgm:pt modelId="{449BE7DF-827C-4EDC-AE34-B2EF056F311D}">
      <dgm:prSet/>
      <dgm:spPr/>
      <dgm:t>
        <a:bodyPr/>
        <a:lstStyle/>
        <a:p>
          <a:r>
            <a:rPr lang="en-US" dirty="0">
              <a:latin typeface="Times New Roman" panose="02020603050405020304" pitchFamily="18" charset="0"/>
              <a:cs typeface="Times New Roman" panose="02020603050405020304" pitchFamily="18" charset="0"/>
            </a:rPr>
            <a:t>2. A description of all data sources used </a:t>
          </a:r>
        </a:p>
      </dgm:t>
    </dgm:pt>
    <dgm:pt modelId="{D657C7B9-E331-41AA-9260-1A8F8C36F818}" type="parTrans" cxnId="{FC3EC48F-9326-4E5B-A429-D6FD4E507343}">
      <dgm:prSet/>
      <dgm:spPr/>
      <dgm:t>
        <a:bodyPr/>
        <a:lstStyle/>
        <a:p>
          <a:endParaRPr lang="en-US"/>
        </a:p>
      </dgm:t>
    </dgm:pt>
    <dgm:pt modelId="{5E658F17-C9B9-4AB3-B45B-12A68A4CD39A}" type="sibTrans" cxnId="{FC3EC48F-9326-4E5B-A429-D6FD4E507343}">
      <dgm:prSet/>
      <dgm:spPr/>
      <dgm:t>
        <a:bodyPr/>
        <a:lstStyle/>
        <a:p>
          <a:endParaRPr lang="en-US"/>
        </a:p>
      </dgm:t>
    </dgm:pt>
    <dgm:pt modelId="{721910DE-4264-4A76-8332-48EAA7B14069}">
      <dgm:prSet/>
      <dgm:spPr/>
      <dgm:t>
        <a:bodyPr/>
        <a:lstStyle/>
        <a:p>
          <a:r>
            <a:rPr lang="en-US" dirty="0">
              <a:latin typeface="Times New Roman" panose="02020603050405020304" pitchFamily="18" charset="0"/>
              <a:cs typeface="Times New Roman" panose="02020603050405020304" pitchFamily="18" charset="0"/>
            </a:rPr>
            <a:t>3. Documentation of any cleaning or manipulation of data </a:t>
          </a:r>
        </a:p>
      </dgm:t>
    </dgm:pt>
    <dgm:pt modelId="{F52F8107-4282-4B3A-A420-5A652E928594}" type="parTrans" cxnId="{B3B0D453-F5F8-4433-98CC-12CF28DF9469}">
      <dgm:prSet/>
      <dgm:spPr/>
      <dgm:t>
        <a:bodyPr/>
        <a:lstStyle/>
        <a:p>
          <a:endParaRPr lang="en-US"/>
        </a:p>
      </dgm:t>
    </dgm:pt>
    <dgm:pt modelId="{D4C8E82F-6BC2-4879-8389-3277B007B95E}" type="sibTrans" cxnId="{B3B0D453-F5F8-4433-98CC-12CF28DF9469}">
      <dgm:prSet/>
      <dgm:spPr/>
      <dgm:t>
        <a:bodyPr/>
        <a:lstStyle/>
        <a:p>
          <a:endParaRPr lang="en-US"/>
        </a:p>
      </dgm:t>
    </dgm:pt>
    <dgm:pt modelId="{24D36206-6E1B-49FC-9375-BFE4467AA6A1}">
      <dgm:prSet/>
      <dgm:spPr/>
      <dgm:t>
        <a:bodyPr/>
        <a:lstStyle/>
        <a:p>
          <a:r>
            <a:rPr lang="en-US" dirty="0">
              <a:latin typeface="Times New Roman" panose="02020603050405020304" pitchFamily="18" charset="0"/>
              <a:cs typeface="Times New Roman" panose="02020603050405020304" pitchFamily="18" charset="0"/>
            </a:rPr>
            <a:t>4. A summary of my analysis </a:t>
          </a:r>
        </a:p>
      </dgm:t>
    </dgm:pt>
    <dgm:pt modelId="{B13EF978-5FA6-46AB-9BCC-716390E39373}" type="parTrans" cxnId="{3BB5DDD7-3915-4791-A6A6-EE421471F373}">
      <dgm:prSet/>
      <dgm:spPr/>
      <dgm:t>
        <a:bodyPr/>
        <a:lstStyle/>
        <a:p>
          <a:endParaRPr lang="en-US"/>
        </a:p>
      </dgm:t>
    </dgm:pt>
    <dgm:pt modelId="{B51B5982-7D1F-4AC4-89FC-1391816C1E5D}" type="sibTrans" cxnId="{3BB5DDD7-3915-4791-A6A6-EE421471F373}">
      <dgm:prSet/>
      <dgm:spPr/>
      <dgm:t>
        <a:bodyPr/>
        <a:lstStyle/>
        <a:p>
          <a:endParaRPr lang="en-US"/>
        </a:p>
      </dgm:t>
    </dgm:pt>
    <dgm:pt modelId="{A1B62600-826A-440D-A075-70E1215E11FF}">
      <dgm:prSet/>
      <dgm:spPr/>
      <dgm:t>
        <a:bodyPr/>
        <a:lstStyle/>
        <a:p>
          <a:r>
            <a:rPr lang="en-US" dirty="0">
              <a:latin typeface="Times New Roman" panose="02020603050405020304" pitchFamily="18" charset="0"/>
              <a:cs typeface="Times New Roman" panose="02020603050405020304" pitchFamily="18" charset="0"/>
            </a:rPr>
            <a:t>5. Supporting visualizations and key findings </a:t>
          </a:r>
        </a:p>
      </dgm:t>
    </dgm:pt>
    <dgm:pt modelId="{7F9A5DA9-0F6C-44DB-9997-9E550C17788B}" type="parTrans" cxnId="{8AFC7E78-303D-4D2E-918C-3A12A9D0E942}">
      <dgm:prSet/>
      <dgm:spPr/>
      <dgm:t>
        <a:bodyPr/>
        <a:lstStyle/>
        <a:p>
          <a:endParaRPr lang="en-US"/>
        </a:p>
      </dgm:t>
    </dgm:pt>
    <dgm:pt modelId="{3CBA9A2E-704E-44C8-A269-4D99025109DC}" type="sibTrans" cxnId="{8AFC7E78-303D-4D2E-918C-3A12A9D0E942}">
      <dgm:prSet/>
      <dgm:spPr/>
      <dgm:t>
        <a:bodyPr/>
        <a:lstStyle/>
        <a:p>
          <a:endParaRPr lang="en-US"/>
        </a:p>
      </dgm:t>
    </dgm:pt>
    <dgm:pt modelId="{7065CFB7-E024-448C-8724-AC4AC1DD254F}">
      <dgm:prSet/>
      <dgm:spPr/>
      <dgm:t>
        <a:bodyPr/>
        <a:lstStyle/>
        <a:p>
          <a:r>
            <a:rPr lang="en-US" dirty="0">
              <a:latin typeface="Times New Roman" panose="02020603050405020304" pitchFamily="18" charset="0"/>
              <a:cs typeface="Times New Roman" panose="02020603050405020304" pitchFamily="18" charset="0"/>
            </a:rPr>
            <a:t>6. My top three recommendations based on analysis</a:t>
          </a:r>
        </a:p>
      </dgm:t>
    </dgm:pt>
    <dgm:pt modelId="{4BAAACB1-D202-42FA-90F6-87672DA92334}" type="parTrans" cxnId="{7F3D4D5F-DFF8-4263-B459-27E6DDE792B9}">
      <dgm:prSet/>
      <dgm:spPr/>
      <dgm:t>
        <a:bodyPr/>
        <a:lstStyle/>
        <a:p>
          <a:endParaRPr lang="en-US"/>
        </a:p>
      </dgm:t>
    </dgm:pt>
    <dgm:pt modelId="{D7E8A34B-9EAA-45A8-97B0-0EE296A5591E}" type="sibTrans" cxnId="{7F3D4D5F-DFF8-4263-B459-27E6DDE792B9}">
      <dgm:prSet/>
      <dgm:spPr/>
      <dgm:t>
        <a:bodyPr/>
        <a:lstStyle/>
        <a:p>
          <a:endParaRPr lang="en-US"/>
        </a:p>
      </dgm:t>
    </dgm:pt>
    <dgm:pt modelId="{CE9D4750-766C-4AAF-9A50-CA37A5016AA7}" type="pres">
      <dgm:prSet presAssocID="{76BA49E5-E3C0-4ECA-972B-18F35FD0F410}" presName="Name0" presStyleCnt="0">
        <dgm:presLayoutVars>
          <dgm:dir/>
          <dgm:resizeHandles val="exact"/>
        </dgm:presLayoutVars>
      </dgm:prSet>
      <dgm:spPr/>
    </dgm:pt>
    <dgm:pt modelId="{DB690B9B-032E-4C2D-B5A3-D07905AE2240}" type="pres">
      <dgm:prSet presAssocID="{3DBEC265-EC9C-4408-80A0-5F2E46D60421}" presName="node" presStyleLbl="node1" presStyleIdx="0" presStyleCnt="6">
        <dgm:presLayoutVars>
          <dgm:bulletEnabled val="1"/>
        </dgm:presLayoutVars>
      </dgm:prSet>
      <dgm:spPr/>
    </dgm:pt>
    <dgm:pt modelId="{7412B727-77A6-4CC2-AB36-000FBE705304}" type="pres">
      <dgm:prSet presAssocID="{5373E0B2-4C19-4E29-AE73-86FFB771607F}" presName="sibTrans" presStyleLbl="sibTrans1D1" presStyleIdx="0" presStyleCnt="5"/>
      <dgm:spPr/>
    </dgm:pt>
    <dgm:pt modelId="{1ACCB9CA-48AB-42D1-8BFB-5A0D83DC52BA}" type="pres">
      <dgm:prSet presAssocID="{5373E0B2-4C19-4E29-AE73-86FFB771607F}" presName="connectorText" presStyleLbl="sibTrans1D1" presStyleIdx="0" presStyleCnt="5"/>
      <dgm:spPr/>
    </dgm:pt>
    <dgm:pt modelId="{D2695415-87B3-4A73-AC95-789DFFDFC4EC}" type="pres">
      <dgm:prSet presAssocID="{449BE7DF-827C-4EDC-AE34-B2EF056F311D}" presName="node" presStyleLbl="node1" presStyleIdx="1" presStyleCnt="6" custLinFactNeighborX="-1300">
        <dgm:presLayoutVars>
          <dgm:bulletEnabled val="1"/>
        </dgm:presLayoutVars>
      </dgm:prSet>
      <dgm:spPr/>
    </dgm:pt>
    <dgm:pt modelId="{CC71B7E5-0426-49DF-8328-E8EE08BE682B}" type="pres">
      <dgm:prSet presAssocID="{5E658F17-C9B9-4AB3-B45B-12A68A4CD39A}" presName="sibTrans" presStyleLbl="sibTrans1D1" presStyleIdx="1" presStyleCnt="5"/>
      <dgm:spPr/>
    </dgm:pt>
    <dgm:pt modelId="{F1245A25-C2E7-42B0-83A0-C481F4014485}" type="pres">
      <dgm:prSet presAssocID="{5E658F17-C9B9-4AB3-B45B-12A68A4CD39A}" presName="connectorText" presStyleLbl="sibTrans1D1" presStyleIdx="1" presStyleCnt="5"/>
      <dgm:spPr/>
    </dgm:pt>
    <dgm:pt modelId="{08A8D615-2696-400F-8203-0B1EFC92E853}" type="pres">
      <dgm:prSet presAssocID="{721910DE-4264-4A76-8332-48EAA7B14069}" presName="node" presStyleLbl="node1" presStyleIdx="2" presStyleCnt="6">
        <dgm:presLayoutVars>
          <dgm:bulletEnabled val="1"/>
        </dgm:presLayoutVars>
      </dgm:prSet>
      <dgm:spPr/>
    </dgm:pt>
    <dgm:pt modelId="{87B68683-8656-4C52-B5D8-8F225D13EDB1}" type="pres">
      <dgm:prSet presAssocID="{D4C8E82F-6BC2-4879-8389-3277B007B95E}" presName="sibTrans" presStyleLbl="sibTrans1D1" presStyleIdx="2" presStyleCnt="5"/>
      <dgm:spPr/>
    </dgm:pt>
    <dgm:pt modelId="{200E8ADA-0AF3-4D64-A243-EDFC4CE19AA2}" type="pres">
      <dgm:prSet presAssocID="{D4C8E82F-6BC2-4879-8389-3277B007B95E}" presName="connectorText" presStyleLbl="sibTrans1D1" presStyleIdx="2" presStyleCnt="5"/>
      <dgm:spPr/>
    </dgm:pt>
    <dgm:pt modelId="{1AC5F153-AD69-423A-9CA9-2B5913B2AFE6}" type="pres">
      <dgm:prSet presAssocID="{24D36206-6E1B-49FC-9375-BFE4467AA6A1}" presName="node" presStyleLbl="node1" presStyleIdx="3" presStyleCnt="6">
        <dgm:presLayoutVars>
          <dgm:bulletEnabled val="1"/>
        </dgm:presLayoutVars>
      </dgm:prSet>
      <dgm:spPr/>
    </dgm:pt>
    <dgm:pt modelId="{DA45CA35-409C-4E07-A290-A76329E1A77F}" type="pres">
      <dgm:prSet presAssocID="{B51B5982-7D1F-4AC4-89FC-1391816C1E5D}" presName="sibTrans" presStyleLbl="sibTrans1D1" presStyleIdx="3" presStyleCnt="5"/>
      <dgm:spPr/>
    </dgm:pt>
    <dgm:pt modelId="{8329F06F-B2B5-4A5B-A2A8-B8D14F8B54E4}" type="pres">
      <dgm:prSet presAssocID="{B51B5982-7D1F-4AC4-89FC-1391816C1E5D}" presName="connectorText" presStyleLbl="sibTrans1D1" presStyleIdx="3" presStyleCnt="5"/>
      <dgm:spPr/>
    </dgm:pt>
    <dgm:pt modelId="{BB192C63-6B77-4BF8-9F5C-CB51DDC88E91}" type="pres">
      <dgm:prSet presAssocID="{A1B62600-826A-440D-A075-70E1215E11FF}" presName="node" presStyleLbl="node1" presStyleIdx="4" presStyleCnt="6">
        <dgm:presLayoutVars>
          <dgm:bulletEnabled val="1"/>
        </dgm:presLayoutVars>
      </dgm:prSet>
      <dgm:spPr/>
    </dgm:pt>
    <dgm:pt modelId="{FD2B853B-4A08-4987-B43D-66E0EF37FB83}" type="pres">
      <dgm:prSet presAssocID="{3CBA9A2E-704E-44C8-A269-4D99025109DC}" presName="sibTrans" presStyleLbl="sibTrans1D1" presStyleIdx="4" presStyleCnt="5"/>
      <dgm:spPr/>
    </dgm:pt>
    <dgm:pt modelId="{1205E956-FF94-4894-AC25-DA8DCC21C5DE}" type="pres">
      <dgm:prSet presAssocID="{3CBA9A2E-704E-44C8-A269-4D99025109DC}" presName="connectorText" presStyleLbl="sibTrans1D1" presStyleIdx="4" presStyleCnt="5"/>
      <dgm:spPr/>
    </dgm:pt>
    <dgm:pt modelId="{23B1CC88-A996-4ADB-A5CA-2A252EBBCD4C}" type="pres">
      <dgm:prSet presAssocID="{7065CFB7-E024-448C-8724-AC4AC1DD254F}" presName="node" presStyleLbl="node1" presStyleIdx="5" presStyleCnt="6">
        <dgm:presLayoutVars>
          <dgm:bulletEnabled val="1"/>
        </dgm:presLayoutVars>
      </dgm:prSet>
      <dgm:spPr/>
    </dgm:pt>
  </dgm:ptLst>
  <dgm:cxnLst>
    <dgm:cxn modelId="{EC509420-EE79-4177-ACB3-696F665FD4B3}" type="presOf" srcId="{3DBEC265-EC9C-4408-80A0-5F2E46D60421}" destId="{DB690B9B-032E-4C2D-B5A3-D07905AE2240}" srcOrd="0" destOrd="0" presId="urn:microsoft.com/office/officeart/2016/7/layout/RepeatingBendingProcessNew"/>
    <dgm:cxn modelId="{257AA82D-175B-47BA-880F-09D227F4D279}" type="presOf" srcId="{3CBA9A2E-704E-44C8-A269-4D99025109DC}" destId="{1205E956-FF94-4894-AC25-DA8DCC21C5DE}" srcOrd="1" destOrd="0" presId="urn:microsoft.com/office/officeart/2016/7/layout/RepeatingBendingProcessNew"/>
    <dgm:cxn modelId="{C91D3D35-529C-4F34-A17E-45C931AABA46}" type="presOf" srcId="{5E658F17-C9B9-4AB3-B45B-12A68A4CD39A}" destId="{F1245A25-C2E7-42B0-83A0-C481F4014485}" srcOrd="1" destOrd="0" presId="urn:microsoft.com/office/officeart/2016/7/layout/RepeatingBendingProcessNew"/>
    <dgm:cxn modelId="{2E476C3A-0872-480E-9E02-737FF7BBC081}" type="presOf" srcId="{B51B5982-7D1F-4AC4-89FC-1391816C1E5D}" destId="{8329F06F-B2B5-4A5B-A2A8-B8D14F8B54E4}" srcOrd="1" destOrd="0" presId="urn:microsoft.com/office/officeart/2016/7/layout/RepeatingBendingProcessNew"/>
    <dgm:cxn modelId="{2AA2DF5C-E463-42B0-AF16-13749262080B}" type="presOf" srcId="{5373E0B2-4C19-4E29-AE73-86FFB771607F}" destId="{7412B727-77A6-4CC2-AB36-000FBE705304}" srcOrd="0" destOrd="0" presId="urn:microsoft.com/office/officeart/2016/7/layout/RepeatingBendingProcessNew"/>
    <dgm:cxn modelId="{7F3D4D5F-DFF8-4263-B459-27E6DDE792B9}" srcId="{76BA49E5-E3C0-4ECA-972B-18F35FD0F410}" destId="{7065CFB7-E024-448C-8724-AC4AC1DD254F}" srcOrd="5" destOrd="0" parTransId="{4BAAACB1-D202-42FA-90F6-87672DA92334}" sibTransId="{D7E8A34B-9EAA-45A8-97B0-0EE296A5591E}"/>
    <dgm:cxn modelId="{5E03B860-7CE5-417D-894B-C83786197412}" type="presOf" srcId="{B51B5982-7D1F-4AC4-89FC-1391816C1E5D}" destId="{DA45CA35-409C-4E07-A290-A76329E1A77F}" srcOrd="0" destOrd="0" presId="urn:microsoft.com/office/officeart/2016/7/layout/RepeatingBendingProcessNew"/>
    <dgm:cxn modelId="{D83F6661-2EC7-4CEA-85B0-AC32E12259E4}" type="presOf" srcId="{449BE7DF-827C-4EDC-AE34-B2EF056F311D}" destId="{D2695415-87B3-4A73-AC95-789DFFDFC4EC}" srcOrd="0" destOrd="0" presId="urn:microsoft.com/office/officeart/2016/7/layout/RepeatingBendingProcessNew"/>
    <dgm:cxn modelId="{72CCF763-B1EB-4864-A886-65CDA4A1E118}" type="presOf" srcId="{3CBA9A2E-704E-44C8-A269-4D99025109DC}" destId="{FD2B853B-4A08-4987-B43D-66E0EF37FB83}" srcOrd="0" destOrd="0" presId="urn:microsoft.com/office/officeart/2016/7/layout/RepeatingBendingProcessNew"/>
    <dgm:cxn modelId="{C1B62370-F4D6-4214-B0EC-CEA70DE47AD9}" type="presOf" srcId="{D4C8E82F-6BC2-4879-8389-3277B007B95E}" destId="{87B68683-8656-4C52-B5D8-8F225D13EDB1}" srcOrd="0" destOrd="0" presId="urn:microsoft.com/office/officeart/2016/7/layout/RepeatingBendingProcessNew"/>
    <dgm:cxn modelId="{B3B0D453-F5F8-4433-98CC-12CF28DF9469}" srcId="{76BA49E5-E3C0-4ECA-972B-18F35FD0F410}" destId="{721910DE-4264-4A76-8332-48EAA7B14069}" srcOrd="2" destOrd="0" parTransId="{F52F8107-4282-4B3A-A420-5A652E928594}" sibTransId="{D4C8E82F-6BC2-4879-8389-3277B007B95E}"/>
    <dgm:cxn modelId="{A2568D55-E110-480B-B5FD-7D78BAC3D08E}" type="presOf" srcId="{721910DE-4264-4A76-8332-48EAA7B14069}" destId="{08A8D615-2696-400F-8203-0B1EFC92E853}" srcOrd="0" destOrd="0" presId="urn:microsoft.com/office/officeart/2016/7/layout/RepeatingBendingProcessNew"/>
    <dgm:cxn modelId="{8AFC7E78-303D-4D2E-918C-3A12A9D0E942}" srcId="{76BA49E5-E3C0-4ECA-972B-18F35FD0F410}" destId="{A1B62600-826A-440D-A075-70E1215E11FF}" srcOrd="4" destOrd="0" parTransId="{7F9A5DA9-0F6C-44DB-9997-9E550C17788B}" sibTransId="{3CBA9A2E-704E-44C8-A269-4D99025109DC}"/>
    <dgm:cxn modelId="{D1E1A38B-8607-443A-B75B-3B204DE064E2}" type="presOf" srcId="{76BA49E5-E3C0-4ECA-972B-18F35FD0F410}" destId="{CE9D4750-766C-4AAF-9A50-CA37A5016AA7}" srcOrd="0" destOrd="0" presId="urn:microsoft.com/office/officeart/2016/7/layout/RepeatingBendingProcessNew"/>
    <dgm:cxn modelId="{FC3EC48F-9326-4E5B-A429-D6FD4E507343}" srcId="{76BA49E5-E3C0-4ECA-972B-18F35FD0F410}" destId="{449BE7DF-827C-4EDC-AE34-B2EF056F311D}" srcOrd="1" destOrd="0" parTransId="{D657C7B9-E331-41AA-9260-1A8F8C36F818}" sibTransId="{5E658F17-C9B9-4AB3-B45B-12A68A4CD39A}"/>
    <dgm:cxn modelId="{03EF8294-9D25-4B08-BEF3-D099E4AC4F29}" type="presOf" srcId="{5373E0B2-4C19-4E29-AE73-86FFB771607F}" destId="{1ACCB9CA-48AB-42D1-8BFB-5A0D83DC52BA}" srcOrd="1" destOrd="0" presId="urn:microsoft.com/office/officeart/2016/7/layout/RepeatingBendingProcessNew"/>
    <dgm:cxn modelId="{9E2A75A3-E608-43CC-8F06-355F93BB64FC}" type="presOf" srcId="{D4C8E82F-6BC2-4879-8389-3277B007B95E}" destId="{200E8ADA-0AF3-4D64-A243-EDFC4CE19AA2}" srcOrd="1" destOrd="0" presId="urn:microsoft.com/office/officeart/2016/7/layout/RepeatingBendingProcessNew"/>
    <dgm:cxn modelId="{45014BA9-3871-4C00-B89C-7EA8B4630480}" srcId="{76BA49E5-E3C0-4ECA-972B-18F35FD0F410}" destId="{3DBEC265-EC9C-4408-80A0-5F2E46D60421}" srcOrd="0" destOrd="0" parTransId="{6D9064B4-C9D3-4711-BFBE-DFD032493C01}" sibTransId="{5373E0B2-4C19-4E29-AE73-86FFB771607F}"/>
    <dgm:cxn modelId="{C5A815C4-CF29-4FDA-82B7-35D694EB9DDE}" type="presOf" srcId="{24D36206-6E1B-49FC-9375-BFE4467AA6A1}" destId="{1AC5F153-AD69-423A-9CA9-2B5913B2AFE6}" srcOrd="0" destOrd="0" presId="urn:microsoft.com/office/officeart/2016/7/layout/RepeatingBendingProcessNew"/>
    <dgm:cxn modelId="{0804C4C9-0244-4A34-8A73-37C49665AFF4}" type="presOf" srcId="{7065CFB7-E024-448C-8724-AC4AC1DD254F}" destId="{23B1CC88-A996-4ADB-A5CA-2A252EBBCD4C}" srcOrd="0" destOrd="0" presId="urn:microsoft.com/office/officeart/2016/7/layout/RepeatingBendingProcessNew"/>
    <dgm:cxn modelId="{3BB5DDD7-3915-4791-A6A6-EE421471F373}" srcId="{76BA49E5-E3C0-4ECA-972B-18F35FD0F410}" destId="{24D36206-6E1B-49FC-9375-BFE4467AA6A1}" srcOrd="3" destOrd="0" parTransId="{B13EF978-5FA6-46AB-9BCC-716390E39373}" sibTransId="{B51B5982-7D1F-4AC4-89FC-1391816C1E5D}"/>
    <dgm:cxn modelId="{ACCFEADD-85E5-4520-8279-614A6630E731}" type="presOf" srcId="{A1B62600-826A-440D-A075-70E1215E11FF}" destId="{BB192C63-6B77-4BF8-9F5C-CB51DDC88E91}" srcOrd="0" destOrd="0" presId="urn:microsoft.com/office/officeart/2016/7/layout/RepeatingBendingProcessNew"/>
    <dgm:cxn modelId="{8763D8E6-B993-4349-A6E3-D15B3885A5FA}" type="presOf" srcId="{5E658F17-C9B9-4AB3-B45B-12A68A4CD39A}" destId="{CC71B7E5-0426-49DF-8328-E8EE08BE682B}" srcOrd="0" destOrd="0" presId="urn:microsoft.com/office/officeart/2016/7/layout/RepeatingBendingProcessNew"/>
    <dgm:cxn modelId="{F1DE2AF4-7603-45B3-B767-974F3BBC1FD7}" type="presParOf" srcId="{CE9D4750-766C-4AAF-9A50-CA37A5016AA7}" destId="{DB690B9B-032E-4C2D-B5A3-D07905AE2240}" srcOrd="0" destOrd="0" presId="urn:microsoft.com/office/officeart/2016/7/layout/RepeatingBendingProcessNew"/>
    <dgm:cxn modelId="{841DB0E5-1206-4AA5-9D1B-7D297A7D7F05}" type="presParOf" srcId="{CE9D4750-766C-4AAF-9A50-CA37A5016AA7}" destId="{7412B727-77A6-4CC2-AB36-000FBE705304}" srcOrd="1" destOrd="0" presId="urn:microsoft.com/office/officeart/2016/7/layout/RepeatingBendingProcessNew"/>
    <dgm:cxn modelId="{5E6286C4-ACF3-4819-820A-74EE1C392603}" type="presParOf" srcId="{7412B727-77A6-4CC2-AB36-000FBE705304}" destId="{1ACCB9CA-48AB-42D1-8BFB-5A0D83DC52BA}" srcOrd="0" destOrd="0" presId="urn:microsoft.com/office/officeart/2016/7/layout/RepeatingBendingProcessNew"/>
    <dgm:cxn modelId="{5A561519-9746-44EA-A7F2-029853844B3F}" type="presParOf" srcId="{CE9D4750-766C-4AAF-9A50-CA37A5016AA7}" destId="{D2695415-87B3-4A73-AC95-789DFFDFC4EC}" srcOrd="2" destOrd="0" presId="urn:microsoft.com/office/officeart/2016/7/layout/RepeatingBendingProcessNew"/>
    <dgm:cxn modelId="{E3DBB1FB-3F9B-4AA8-8B21-101977303AD9}" type="presParOf" srcId="{CE9D4750-766C-4AAF-9A50-CA37A5016AA7}" destId="{CC71B7E5-0426-49DF-8328-E8EE08BE682B}" srcOrd="3" destOrd="0" presId="urn:microsoft.com/office/officeart/2016/7/layout/RepeatingBendingProcessNew"/>
    <dgm:cxn modelId="{D8E6C8F1-9836-4C1A-9C72-10379AE3D2D6}" type="presParOf" srcId="{CC71B7E5-0426-49DF-8328-E8EE08BE682B}" destId="{F1245A25-C2E7-42B0-83A0-C481F4014485}" srcOrd="0" destOrd="0" presId="urn:microsoft.com/office/officeart/2016/7/layout/RepeatingBendingProcessNew"/>
    <dgm:cxn modelId="{86076C35-A5B9-463B-9E10-C6310527FBDB}" type="presParOf" srcId="{CE9D4750-766C-4AAF-9A50-CA37A5016AA7}" destId="{08A8D615-2696-400F-8203-0B1EFC92E853}" srcOrd="4" destOrd="0" presId="urn:microsoft.com/office/officeart/2016/7/layout/RepeatingBendingProcessNew"/>
    <dgm:cxn modelId="{144AD360-7533-4393-BA71-751B8AFAAAA5}" type="presParOf" srcId="{CE9D4750-766C-4AAF-9A50-CA37A5016AA7}" destId="{87B68683-8656-4C52-B5D8-8F225D13EDB1}" srcOrd="5" destOrd="0" presId="urn:microsoft.com/office/officeart/2016/7/layout/RepeatingBendingProcessNew"/>
    <dgm:cxn modelId="{9463B9DC-0393-4F96-A432-670365AB9729}" type="presParOf" srcId="{87B68683-8656-4C52-B5D8-8F225D13EDB1}" destId="{200E8ADA-0AF3-4D64-A243-EDFC4CE19AA2}" srcOrd="0" destOrd="0" presId="urn:microsoft.com/office/officeart/2016/7/layout/RepeatingBendingProcessNew"/>
    <dgm:cxn modelId="{A1B34321-5637-4D89-9212-9C33CE2BA56E}" type="presParOf" srcId="{CE9D4750-766C-4AAF-9A50-CA37A5016AA7}" destId="{1AC5F153-AD69-423A-9CA9-2B5913B2AFE6}" srcOrd="6" destOrd="0" presId="urn:microsoft.com/office/officeart/2016/7/layout/RepeatingBendingProcessNew"/>
    <dgm:cxn modelId="{70F7FC0C-CC22-40A8-ABBD-B4B6EA453A99}" type="presParOf" srcId="{CE9D4750-766C-4AAF-9A50-CA37A5016AA7}" destId="{DA45CA35-409C-4E07-A290-A76329E1A77F}" srcOrd="7" destOrd="0" presId="urn:microsoft.com/office/officeart/2016/7/layout/RepeatingBendingProcessNew"/>
    <dgm:cxn modelId="{5C2D30C0-680E-4AB5-B064-BF2A50A5C9B9}" type="presParOf" srcId="{DA45CA35-409C-4E07-A290-A76329E1A77F}" destId="{8329F06F-B2B5-4A5B-A2A8-B8D14F8B54E4}" srcOrd="0" destOrd="0" presId="urn:microsoft.com/office/officeart/2016/7/layout/RepeatingBendingProcessNew"/>
    <dgm:cxn modelId="{B5F5C543-253A-4FBF-9649-97EBC0E1256B}" type="presParOf" srcId="{CE9D4750-766C-4AAF-9A50-CA37A5016AA7}" destId="{BB192C63-6B77-4BF8-9F5C-CB51DDC88E91}" srcOrd="8" destOrd="0" presId="urn:microsoft.com/office/officeart/2016/7/layout/RepeatingBendingProcessNew"/>
    <dgm:cxn modelId="{20090672-9FA6-4488-935B-22AEED7E6BEC}" type="presParOf" srcId="{CE9D4750-766C-4AAF-9A50-CA37A5016AA7}" destId="{FD2B853B-4A08-4987-B43D-66E0EF37FB83}" srcOrd="9" destOrd="0" presId="urn:microsoft.com/office/officeart/2016/7/layout/RepeatingBendingProcessNew"/>
    <dgm:cxn modelId="{918C71A1-034A-4773-9C69-0C4CF4ED5CB9}" type="presParOf" srcId="{FD2B853B-4A08-4987-B43D-66E0EF37FB83}" destId="{1205E956-FF94-4894-AC25-DA8DCC21C5DE}" srcOrd="0" destOrd="0" presId="urn:microsoft.com/office/officeart/2016/7/layout/RepeatingBendingProcessNew"/>
    <dgm:cxn modelId="{76F01839-C02A-4D1E-BD0D-D0C5C7C059F2}" type="presParOf" srcId="{CE9D4750-766C-4AAF-9A50-CA37A5016AA7}" destId="{23B1CC88-A996-4ADB-A5CA-2A252EBBCD4C}"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099E61-6EA9-40C9-B9F8-A3589E994783}"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6269A14A-2525-4E4F-AB23-9C6DDB1382A4}">
      <dgm:prSet custT="1"/>
      <dgm:spPr/>
      <dgm:t>
        <a:bodyPr/>
        <a:lstStyle/>
        <a:p>
          <a:pPr>
            <a:lnSpc>
              <a:spcPct val="100000"/>
            </a:lnSpc>
            <a:defRPr cap="all"/>
          </a:pPr>
          <a:r>
            <a:rPr lang="pt-BR" altLang="zh-TW" sz="3200" b="1" dirty="0"/>
            <a:t>Threat Detection</a:t>
          </a:r>
          <a:endParaRPr lang="pt-BR" altLang="zh-TW" sz="1800" dirty="0"/>
        </a:p>
        <a:p>
          <a:pPr>
            <a:lnSpc>
              <a:spcPct val="100000"/>
            </a:lnSpc>
            <a:defRPr cap="all"/>
          </a:pPr>
          <a:r>
            <a:rPr lang="en-US" sz="2400" b="0" dirty="0">
              <a:latin typeface="Times New Roman" panose="02020603050405020304" pitchFamily="18" charset="0"/>
              <a:cs typeface="Times New Roman" panose="02020603050405020304" pitchFamily="18" charset="0"/>
            </a:rPr>
            <a:t>- </a:t>
          </a:r>
          <a:r>
            <a:rPr lang="en-US" altLang="zh-TW" sz="2400" b="0" dirty="0">
              <a:latin typeface="Times New Roman" panose="02020603050405020304" pitchFamily="18" charset="0"/>
              <a:cs typeface="Times New Roman" panose="02020603050405020304" pitchFamily="18" charset="0"/>
            </a:rPr>
            <a:t>Identifying potential threats</a:t>
          </a:r>
          <a:endParaRPr lang="zh-TW" altLang="en-US" sz="2400" b="0" dirty="0">
            <a:latin typeface="Times New Roman" panose="02020603050405020304" pitchFamily="18" charset="0"/>
            <a:cs typeface="Times New Roman" panose="02020603050405020304" pitchFamily="18" charset="0"/>
          </a:endParaRPr>
        </a:p>
      </dgm:t>
    </dgm:pt>
    <dgm:pt modelId="{2E88A67C-7187-4CE3-96BD-CBE417D816BB}" type="parTrans" cxnId="{DFDD3F43-9B4C-46E4-A677-1338A820AED3}">
      <dgm:prSet/>
      <dgm:spPr/>
      <dgm:t>
        <a:bodyPr/>
        <a:lstStyle/>
        <a:p>
          <a:endParaRPr lang="en-US"/>
        </a:p>
      </dgm:t>
    </dgm:pt>
    <dgm:pt modelId="{1F5FEF5E-CD5A-4AA9-ADC9-3B46C76A596C}" type="sibTrans" cxnId="{DFDD3F43-9B4C-46E4-A677-1338A820AED3}">
      <dgm:prSet/>
      <dgm:spPr/>
      <dgm:t>
        <a:bodyPr/>
        <a:lstStyle/>
        <a:p>
          <a:endParaRPr lang="en-US"/>
        </a:p>
      </dgm:t>
    </dgm:pt>
    <dgm:pt modelId="{A80C09FC-30F6-41E2-9A93-979C38CAB5BC}">
      <dgm:prSet custT="1"/>
      <dgm:spPr/>
      <dgm:t>
        <a:bodyPr/>
        <a:lstStyle/>
        <a:p>
          <a:pPr>
            <a:lnSpc>
              <a:spcPct val="100000"/>
            </a:lnSpc>
            <a:defRPr cap="all"/>
          </a:pPr>
          <a:r>
            <a:rPr lang="pt-BR" altLang="zh-TW" sz="3200" b="1" dirty="0"/>
            <a:t>Targeted Strategies</a:t>
          </a:r>
          <a:r>
            <a:rPr lang="en-US" altLang="zh-TW" sz="1800" dirty="0"/>
            <a:t> </a:t>
          </a:r>
        </a:p>
        <a:p>
          <a:pPr>
            <a:lnSpc>
              <a:spcPct val="100000"/>
            </a:lnSpc>
            <a:defRPr cap="all"/>
          </a:pPr>
          <a:r>
            <a:rPr lang="en-US" sz="2400" dirty="0">
              <a:latin typeface="Times New Roman" panose="02020603050405020304" pitchFamily="18" charset="0"/>
              <a:cs typeface="Times New Roman" panose="02020603050405020304" pitchFamily="18" charset="0"/>
            </a:rPr>
            <a:t>- </a:t>
          </a:r>
          <a:r>
            <a:rPr lang="pt-BR" altLang="zh-TW" sz="2400" dirty="0">
              <a:latin typeface="Times New Roman" panose="02020603050405020304" pitchFamily="18" charset="0"/>
              <a:cs typeface="Times New Roman" panose="02020603050405020304" pitchFamily="18" charset="0"/>
            </a:rPr>
            <a:t>Develop targeted strategies</a:t>
          </a:r>
          <a:endParaRPr lang="en-US" sz="2400" dirty="0">
            <a:latin typeface="Times New Roman" panose="02020603050405020304" pitchFamily="18" charset="0"/>
            <a:cs typeface="Times New Roman" panose="02020603050405020304" pitchFamily="18" charset="0"/>
          </a:endParaRPr>
        </a:p>
      </dgm:t>
    </dgm:pt>
    <dgm:pt modelId="{B6A4AD5A-E1EB-4871-AEC6-F01CDF9A177D}" type="parTrans" cxnId="{972B5D9F-AC2A-43F8-ACB6-48ECE04C820E}">
      <dgm:prSet/>
      <dgm:spPr/>
      <dgm:t>
        <a:bodyPr/>
        <a:lstStyle/>
        <a:p>
          <a:endParaRPr lang="en-US"/>
        </a:p>
      </dgm:t>
    </dgm:pt>
    <dgm:pt modelId="{71A76E7C-0948-42CD-9CE0-76F64191C229}" type="sibTrans" cxnId="{972B5D9F-AC2A-43F8-ACB6-48ECE04C820E}">
      <dgm:prSet/>
      <dgm:spPr/>
      <dgm:t>
        <a:bodyPr/>
        <a:lstStyle/>
        <a:p>
          <a:endParaRPr lang="en-US"/>
        </a:p>
      </dgm:t>
    </dgm:pt>
    <dgm:pt modelId="{116E1105-B867-4515-8215-50D5AD6DB750}">
      <dgm:prSet custT="1"/>
      <dgm:spPr/>
      <dgm:t>
        <a:bodyPr/>
        <a:lstStyle/>
        <a:p>
          <a:pPr>
            <a:lnSpc>
              <a:spcPct val="100000"/>
            </a:lnSpc>
            <a:defRPr cap="all"/>
          </a:pPr>
          <a:r>
            <a:rPr lang="pt-BR" altLang="zh-TW" sz="3200" b="1" dirty="0"/>
            <a:t> </a:t>
          </a:r>
          <a:r>
            <a:rPr lang="en-US" altLang="zh-TW" sz="3200" b="1"/>
            <a:t>Improve</a:t>
          </a:r>
          <a:endParaRPr lang="en-US" sz="2400" b="0" i="0" dirty="0">
            <a:latin typeface="Times New Roman" panose="02020603050405020304" pitchFamily="18" charset="0"/>
            <a:cs typeface="Times New Roman" panose="02020603050405020304" pitchFamily="18" charset="0"/>
          </a:endParaRPr>
        </a:p>
        <a:p>
          <a:pPr>
            <a:lnSpc>
              <a:spcPct val="100000"/>
            </a:lnSpc>
            <a:defRPr cap="all"/>
          </a:pPr>
          <a:r>
            <a:rPr lang="en-US" sz="2400" b="0" i="0" dirty="0">
              <a:latin typeface="Times New Roman" panose="02020603050405020304" pitchFamily="18" charset="0"/>
              <a:cs typeface="Times New Roman" panose="02020603050405020304" pitchFamily="18" charset="0"/>
            </a:rPr>
            <a:t>- </a:t>
          </a:r>
          <a:r>
            <a:rPr lang="pt-BR" altLang="zh-TW" sz="2400" b="0" i="0" dirty="0">
              <a:latin typeface="Times New Roman" panose="02020603050405020304" pitchFamily="18" charset="0"/>
              <a:cs typeface="Times New Roman" panose="02020603050405020304" pitchFamily="18" charset="0"/>
            </a:rPr>
            <a:t>enhances incident response</a:t>
          </a:r>
          <a:endParaRPr lang="en-US" sz="2400" b="0" i="0" dirty="0">
            <a:latin typeface="Times New Roman" panose="02020603050405020304" pitchFamily="18" charset="0"/>
            <a:cs typeface="Times New Roman" panose="02020603050405020304" pitchFamily="18" charset="0"/>
          </a:endParaRPr>
        </a:p>
      </dgm:t>
    </dgm:pt>
    <dgm:pt modelId="{3E7E2710-FE9C-426F-A2E8-0D9F7EA62FE8}" type="parTrans" cxnId="{4CD48586-29F8-47C0-A1DE-2F47C34470AC}">
      <dgm:prSet/>
      <dgm:spPr/>
      <dgm:t>
        <a:bodyPr/>
        <a:lstStyle/>
        <a:p>
          <a:endParaRPr lang="en-US"/>
        </a:p>
      </dgm:t>
    </dgm:pt>
    <dgm:pt modelId="{998DFECF-28BD-4EB9-B21F-493EE626417F}" type="sibTrans" cxnId="{4CD48586-29F8-47C0-A1DE-2F47C34470AC}">
      <dgm:prSet/>
      <dgm:spPr/>
      <dgm:t>
        <a:bodyPr/>
        <a:lstStyle/>
        <a:p>
          <a:endParaRPr lang="en-US"/>
        </a:p>
      </dgm:t>
    </dgm:pt>
    <dgm:pt modelId="{E85E9140-173F-463D-B27F-C69E3B4DC1CA}" type="pres">
      <dgm:prSet presAssocID="{54099E61-6EA9-40C9-B9F8-A3589E994783}" presName="root" presStyleCnt="0">
        <dgm:presLayoutVars>
          <dgm:dir/>
          <dgm:resizeHandles val="exact"/>
        </dgm:presLayoutVars>
      </dgm:prSet>
      <dgm:spPr/>
    </dgm:pt>
    <dgm:pt modelId="{A4F4A53C-F67E-493E-A3F7-E8A2FEF1648D}" type="pres">
      <dgm:prSet presAssocID="{6269A14A-2525-4E4F-AB23-9C6DDB1382A4}" presName="compNode" presStyleCnt="0"/>
      <dgm:spPr/>
    </dgm:pt>
    <dgm:pt modelId="{8D406049-8A8E-4B22-B343-9ACF6FAC0E03}" type="pres">
      <dgm:prSet presAssocID="{6269A14A-2525-4E4F-AB23-9C6DDB1382A4}" presName="iconBgRect" presStyleLbl="bgShp" presStyleIdx="0" presStyleCnt="3"/>
      <dgm:spPr/>
    </dgm:pt>
    <dgm:pt modelId="{DF3D4E58-E507-44C8-94BF-C8CE9DD00668}" type="pres">
      <dgm:prSet presAssocID="{6269A14A-2525-4E4F-AB23-9C6DDB1382A4}" presName="iconRect" presStyleLbl="node1" presStyleIdx="0" presStyleCnt="3">
        <dgm:style>
          <a:lnRef idx="2">
            <a:schemeClr val="dk1"/>
          </a:lnRef>
          <a:fillRef idx="1">
            <a:schemeClr val="lt1"/>
          </a:fillRef>
          <a:effectRef idx="0">
            <a:schemeClr val="dk1"/>
          </a:effectRef>
          <a:fontRef idx="minor">
            <a:schemeClr val="dk1"/>
          </a:fontRef>
        </dgm:style>
      </dgm:prSet>
      <dgm:spPr>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清單 以實心填滿"/>
        </a:ext>
      </dgm:extLst>
    </dgm:pt>
    <dgm:pt modelId="{1F58E6DE-88D6-484D-96D4-20205065798C}" type="pres">
      <dgm:prSet presAssocID="{6269A14A-2525-4E4F-AB23-9C6DDB1382A4}" presName="spaceRect" presStyleCnt="0"/>
      <dgm:spPr/>
    </dgm:pt>
    <dgm:pt modelId="{F1E1E894-D8D8-40FE-9118-4EC989685A29}" type="pres">
      <dgm:prSet presAssocID="{6269A14A-2525-4E4F-AB23-9C6DDB1382A4}" presName="textRect" presStyleLbl="revTx" presStyleIdx="0" presStyleCnt="3" custScaleX="112576" custScaleY="136343">
        <dgm:presLayoutVars>
          <dgm:chMax val="1"/>
          <dgm:chPref val="1"/>
        </dgm:presLayoutVars>
      </dgm:prSet>
      <dgm:spPr/>
    </dgm:pt>
    <dgm:pt modelId="{DBFA91B9-76C3-4DC6-939A-9C9B835B3A65}" type="pres">
      <dgm:prSet presAssocID="{1F5FEF5E-CD5A-4AA9-ADC9-3B46C76A596C}" presName="sibTrans" presStyleCnt="0"/>
      <dgm:spPr/>
    </dgm:pt>
    <dgm:pt modelId="{0CE79D30-5E08-40FD-AF58-B3A509F85BFD}" type="pres">
      <dgm:prSet presAssocID="{A80C09FC-30F6-41E2-9A93-979C38CAB5BC}" presName="compNode" presStyleCnt="0"/>
      <dgm:spPr/>
    </dgm:pt>
    <dgm:pt modelId="{E25D46DA-3CCC-4690-B645-92B8158A50C4}" type="pres">
      <dgm:prSet presAssocID="{A80C09FC-30F6-41E2-9A93-979C38CAB5BC}" presName="iconBgRect" presStyleLbl="bgShp" presStyleIdx="1" presStyleCnt="3"/>
      <dgm:spPr/>
    </dgm:pt>
    <dgm:pt modelId="{0B17E7FA-8354-47B0-A95A-CF63A1D5B15B}" type="pres">
      <dgm:prSet presAssocID="{A80C09FC-30F6-41E2-9A93-979C38CAB5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橫條圖簡報 以實心填滿"/>
        </a:ext>
      </dgm:extLst>
    </dgm:pt>
    <dgm:pt modelId="{D9F14BB6-3C09-4730-A854-E40D5CCE2E3F}" type="pres">
      <dgm:prSet presAssocID="{A80C09FC-30F6-41E2-9A93-979C38CAB5BC}" presName="spaceRect" presStyleCnt="0"/>
      <dgm:spPr/>
    </dgm:pt>
    <dgm:pt modelId="{B9710D55-CDA9-4389-85FA-CC53D2C7561E}" type="pres">
      <dgm:prSet presAssocID="{A80C09FC-30F6-41E2-9A93-979C38CAB5BC}" presName="textRect" presStyleLbl="revTx" presStyleIdx="1" presStyleCnt="3" custScaleY="137147">
        <dgm:presLayoutVars>
          <dgm:chMax val="1"/>
          <dgm:chPref val="1"/>
        </dgm:presLayoutVars>
      </dgm:prSet>
      <dgm:spPr/>
    </dgm:pt>
    <dgm:pt modelId="{3B95438B-07A4-4BE0-A4EB-F6BB37005437}" type="pres">
      <dgm:prSet presAssocID="{71A76E7C-0948-42CD-9CE0-76F64191C229}" presName="sibTrans" presStyleCnt="0"/>
      <dgm:spPr/>
    </dgm:pt>
    <dgm:pt modelId="{A2C99F1B-0DEF-4D4C-8BA8-DC5740770408}" type="pres">
      <dgm:prSet presAssocID="{116E1105-B867-4515-8215-50D5AD6DB750}" presName="compNode" presStyleCnt="0"/>
      <dgm:spPr/>
    </dgm:pt>
    <dgm:pt modelId="{172B5539-CDB8-4AAF-88C5-F1BFC720604B}" type="pres">
      <dgm:prSet presAssocID="{116E1105-B867-4515-8215-50D5AD6DB750}" presName="iconBgRect" presStyleLbl="bgShp" presStyleIdx="2" presStyleCnt="3"/>
      <dgm:spPr/>
    </dgm:pt>
    <dgm:pt modelId="{0D59B028-73EB-40FA-B027-CFCC17247217}" type="pres">
      <dgm:prSet presAssocID="{116E1105-B867-4515-8215-50D5AD6DB75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上升趨勢的橫條圖 以實心填滿"/>
        </a:ext>
      </dgm:extLst>
    </dgm:pt>
    <dgm:pt modelId="{12731DCF-81C5-4CE1-BCB2-D8E1B423A88F}" type="pres">
      <dgm:prSet presAssocID="{116E1105-B867-4515-8215-50D5AD6DB750}" presName="spaceRect" presStyleCnt="0"/>
      <dgm:spPr/>
    </dgm:pt>
    <dgm:pt modelId="{1F820FB1-E2D1-48FE-A645-D9EE27D1247E}" type="pres">
      <dgm:prSet presAssocID="{116E1105-B867-4515-8215-50D5AD6DB750}" presName="textRect" presStyleLbl="revTx" presStyleIdx="2" presStyleCnt="3" custScaleY="137936">
        <dgm:presLayoutVars>
          <dgm:chMax val="1"/>
          <dgm:chPref val="1"/>
        </dgm:presLayoutVars>
      </dgm:prSet>
      <dgm:spPr/>
    </dgm:pt>
  </dgm:ptLst>
  <dgm:cxnLst>
    <dgm:cxn modelId="{35703126-11B2-4E59-AB8C-E6E9B128E900}" type="presOf" srcId="{A80C09FC-30F6-41E2-9A93-979C38CAB5BC}" destId="{B9710D55-CDA9-4389-85FA-CC53D2C7561E}" srcOrd="0" destOrd="0" presId="urn:microsoft.com/office/officeart/2018/5/layout/IconCircleLabelList"/>
    <dgm:cxn modelId="{DFDD3F43-9B4C-46E4-A677-1338A820AED3}" srcId="{54099E61-6EA9-40C9-B9F8-A3589E994783}" destId="{6269A14A-2525-4E4F-AB23-9C6DDB1382A4}" srcOrd="0" destOrd="0" parTransId="{2E88A67C-7187-4CE3-96BD-CBE417D816BB}" sibTransId="{1F5FEF5E-CD5A-4AA9-ADC9-3B46C76A596C}"/>
    <dgm:cxn modelId="{AB0AA97A-21CA-424F-86FF-A4B285C304B4}" type="presOf" srcId="{54099E61-6EA9-40C9-B9F8-A3589E994783}" destId="{E85E9140-173F-463D-B27F-C69E3B4DC1CA}" srcOrd="0" destOrd="0" presId="urn:microsoft.com/office/officeart/2018/5/layout/IconCircleLabelList"/>
    <dgm:cxn modelId="{2E0D9E84-5744-421B-864F-0E3BD589CD76}" type="presOf" srcId="{116E1105-B867-4515-8215-50D5AD6DB750}" destId="{1F820FB1-E2D1-48FE-A645-D9EE27D1247E}" srcOrd="0" destOrd="0" presId="urn:microsoft.com/office/officeart/2018/5/layout/IconCircleLabelList"/>
    <dgm:cxn modelId="{4CD48586-29F8-47C0-A1DE-2F47C34470AC}" srcId="{54099E61-6EA9-40C9-B9F8-A3589E994783}" destId="{116E1105-B867-4515-8215-50D5AD6DB750}" srcOrd="2" destOrd="0" parTransId="{3E7E2710-FE9C-426F-A2E8-0D9F7EA62FE8}" sibTransId="{998DFECF-28BD-4EB9-B21F-493EE626417F}"/>
    <dgm:cxn modelId="{972B5D9F-AC2A-43F8-ACB6-48ECE04C820E}" srcId="{54099E61-6EA9-40C9-B9F8-A3589E994783}" destId="{A80C09FC-30F6-41E2-9A93-979C38CAB5BC}" srcOrd="1" destOrd="0" parTransId="{B6A4AD5A-E1EB-4871-AEC6-F01CDF9A177D}" sibTransId="{71A76E7C-0948-42CD-9CE0-76F64191C229}"/>
    <dgm:cxn modelId="{C5D88AD5-5B8B-4283-9609-D43208A7E418}" type="presOf" srcId="{6269A14A-2525-4E4F-AB23-9C6DDB1382A4}" destId="{F1E1E894-D8D8-40FE-9118-4EC989685A29}" srcOrd="0" destOrd="0" presId="urn:microsoft.com/office/officeart/2018/5/layout/IconCircleLabelList"/>
    <dgm:cxn modelId="{E429BFFA-2ECD-4CDE-8683-BAC5778C1363}" type="presParOf" srcId="{E85E9140-173F-463D-B27F-C69E3B4DC1CA}" destId="{A4F4A53C-F67E-493E-A3F7-E8A2FEF1648D}" srcOrd="0" destOrd="0" presId="urn:microsoft.com/office/officeart/2018/5/layout/IconCircleLabelList"/>
    <dgm:cxn modelId="{8F3F7E62-5BDE-4E24-ACC0-F696E02032D2}" type="presParOf" srcId="{A4F4A53C-F67E-493E-A3F7-E8A2FEF1648D}" destId="{8D406049-8A8E-4B22-B343-9ACF6FAC0E03}" srcOrd="0" destOrd="0" presId="urn:microsoft.com/office/officeart/2018/5/layout/IconCircleLabelList"/>
    <dgm:cxn modelId="{6E31A179-CF39-4D8D-824D-66939B8C4AB4}" type="presParOf" srcId="{A4F4A53C-F67E-493E-A3F7-E8A2FEF1648D}" destId="{DF3D4E58-E507-44C8-94BF-C8CE9DD00668}" srcOrd="1" destOrd="0" presId="urn:microsoft.com/office/officeart/2018/5/layout/IconCircleLabelList"/>
    <dgm:cxn modelId="{704A3F1A-85C3-4AC3-9A2F-DDCB8A135775}" type="presParOf" srcId="{A4F4A53C-F67E-493E-A3F7-E8A2FEF1648D}" destId="{1F58E6DE-88D6-484D-96D4-20205065798C}" srcOrd="2" destOrd="0" presId="urn:microsoft.com/office/officeart/2018/5/layout/IconCircleLabelList"/>
    <dgm:cxn modelId="{FD17B6B6-4C4F-40A5-82F4-64666544D992}" type="presParOf" srcId="{A4F4A53C-F67E-493E-A3F7-E8A2FEF1648D}" destId="{F1E1E894-D8D8-40FE-9118-4EC989685A29}" srcOrd="3" destOrd="0" presId="urn:microsoft.com/office/officeart/2018/5/layout/IconCircleLabelList"/>
    <dgm:cxn modelId="{F72D7302-BFF0-4EB5-B9BF-A8040DA92F1C}" type="presParOf" srcId="{E85E9140-173F-463D-B27F-C69E3B4DC1CA}" destId="{DBFA91B9-76C3-4DC6-939A-9C9B835B3A65}" srcOrd="1" destOrd="0" presId="urn:microsoft.com/office/officeart/2018/5/layout/IconCircleLabelList"/>
    <dgm:cxn modelId="{63C27026-A4DA-4FC3-A77F-FBCA71063F5A}" type="presParOf" srcId="{E85E9140-173F-463D-B27F-C69E3B4DC1CA}" destId="{0CE79D30-5E08-40FD-AF58-B3A509F85BFD}" srcOrd="2" destOrd="0" presId="urn:microsoft.com/office/officeart/2018/5/layout/IconCircleLabelList"/>
    <dgm:cxn modelId="{DE269F6A-6DC6-4FCD-908E-4FF046602F27}" type="presParOf" srcId="{0CE79D30-5E08-40FD-AF58-B3A509F85BFD}" destId="{E25D46DA-3CCC-4690-B645-92B8158A50C4}" srcOrd="0" destOrd="0" presId="urn:microsoft.com/office/officeart/2018/5/layout/IconCircleLabelList"/>
    <dgm:cxn modelId="{4CD0CF55-5EB9-43C7-988A-AEFB70666762}" type="presParOf" srcId="{0CE79D30-5E08-40FD-AF58-B3A509F85BFD}" destId="{0B17E7FA-8354-47B0-A95A-CF63A1D5B15B}" srcOrd="1" destOrd="0" presId="urn:microsoft.com/office/officeart/2018/5/layout/IconCircleLabelList"/>
    <dgm:cxn modelId="{53854D28-540B-421E-85E4-D205C331B3C8}" type="presParOf" srcId="{0CE79D30-5E08-40FD-AF58-B3A509F85BFD}" destId="{D9F14BB6-3C09-4730-A854-E40D5CCE2E3F}" srcOrd="2" destOrd="0" presId="urn:microsoft.com/office/officeart/2018/5/layout/IconCircleLabelList"/>
    <dgm:cxn modelId="{A454FA9B-6AC8-499A-9590-78F8604F83B6}" type="presParOf" srcId="{0CE79D30-5E08-40FD-AF58-B3A509F85BFD}" destId="{B9710D55-CDA9-4389-85FA-CC53D2C7561E}" srcOrd="3" destOrd="0" presId="urn:microsoft.com/office/officeart/2018/5/layout/IconCircleLabelList"/>
    <dgm:cxn modelId="{73F072BC-0D72-4069-A343-12D71E281B85}" type="presParOf" srcId="{E85E9140-173F-463D-B27F-C69E3B4DC1CA}" destId="{3B95438B-07A4-4BE0-A4EB-F6BB37005437}" srcOrd="3" destOrd="0" presId="urn:microsoft.com/office/officeart/2018/5/layout/IconCircleLabelList"/>
    <dgm:cxn modelId="{C969E5E8-63E3-43A7-B3AE-EBBC05281A40}" type="presParOf" srcId="{E85E9140-173F-463D-B27F-C69E3B4DC1CA}" destId="{A2C99F1B-0DEF-4D4C-8BA8-DC5740770408}" srcOrd="4" destOrd="0" presId="urn:microsoft.com/office/officeart/2018/5/layout/IconCircleLabelList"/>
    <dgm:cxn modelId="{C0B7DF5A-D38D-4C44-A044-BA846F5B8414}" type="presParOf" srcId="{A2C99F1B-0DEF-4D4C-8BA8-DC5740770408}" destId="{172B5539-CDB8-4AAF-88C5-F1BFC720604B}" srcOrd="0" destOrd="0" presId="urn:microsoft.com/office/officeart/2018/5/layout/IconCircleLabelList"/>
    <dgm:cxn modelId="{35A0B6D8-6845-4B4A-B1BD-276A61F4C890}" type="presParOf" srcId="{A2C99F1B-0DEF-4D4C-8BA8-DC5740770408}" destId="{0D59B028-73EB-40FA-B027-CFCC17247217}" srcOrd="1" destOrd="0" presId="urn:microsoft.com/office/officeart/2018/5/layout/IconCircleLabelList"/>
    <dgm:cxn modelId="{FA9D1273-6FB9-4281-A6EF-3ABF21534B79}" type="presParOf" srcId="{A2C99F1B-0DEF-4D4C-8BA8-DC5740770408}" destId="{12731DCF-81C5-4CE1-BCB2-D8E1B423A88F}" srcOrd="2" destOrd="0" presId="urn:microsoft.com/office/officeart/2018/5/layout/IconCircleLabelList"/>
    <dgm:cxn modelId="{049F4FE9-6F65-48E3-B67D-974A8ABB9ED9}" type="presParOf" srcId="{A2C99F1B-0DEF-4D4C-8BA8-DC5740770408}" destId="{1F820FB1-E2D1-48FE-A645-D9EE27D1247E}"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12B727-77A6-4CC2-AB36-000FBE705304}">
      <dsp:nvSpPr>
        <dsp:cNvPr id="0" name=""/>
        <dsp:cNvSpPr/>
      </dsp:nvSpPr>
      <dsp:spPr>
        <a:xfrm>
          <a:off x="2614981" y="709129"/>
          <a:ext cx="514320" cy="91440"/>
        </a:xfrm>
        <a:custGeom>
          <a:avLst/>
          <a:gdLst/>
          <a:ahLst/>
          <a:cxnLst/>
          <a:rect l="0" t="0" r="0" b="0"/>
          <a:pathLst>
            <a:path>
              <a:moveTo>
                <a:pt x="0" y="45720"/>
              </a:moveTo>
              <a:lnTo>
                <a:pt x="51432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58518" y="751961"/>
        <a:ext cx="27246" cy="5775"/>
      </dsp:txXfrm>
    </dsp:sp>
    <dsp:sp modelId="{DB690B9B-032E-4C2D-B5A3-D07905AE2240}">
      <dsp:nvSpPr>
        <dsp:cNvPr id="0" name=""/>
        <dsp:cNvSpPr/>
      </dsp:nvSpPr>
      <dsp:spPr>
        <a:xfrm>
          <a:off x="105624" y="1502"/>
          <a:ext cx="2511156" cy="150669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1. A clear statement of the business task </a:t>
          </a:r>
        </a:p>
      </dsp:txBody>
      <dsp:txXfrm>
        <a:off x="105624" y="1502"/>
        <a:ext cx="2511156" cy="1506693"/>
      </dsp:txXfrm>
    </dsp:sp>
    <dsp:sp modelId="{CC71B7E5-0426-49DF-8328-E8EE08BE682B}">
      <dsp:nvSpPr>
        <dsp:cNvPr id="0" name=""/>
        <dsp:cNvSpPr/>
      </dsp:nvSpPr>
      <dsp:spPr>
        <a:xfrm>
          <a:off x="1361202" y="1506396"/>
          <a:ext cx="3056077" cy="546965"/>
        </a:xfrm>
        <a:custGeom>
          <a:avLst/>
          <a:gdLst/>
          <a:ahLst/>
          <a:cxnLst/>
          <a:rect l="0" t="0" r="0" b="0"/>
          <a:pathLst>
            <a:path>
              <a:moveTo>
                <a:pt x="3056077" y="0"/>
              </a:moveTo>
              <a:lnTo>
                <a:pt x="3056077" y="290582"/>
              </a:lnTo>
              <a:lnTo>
                <a:pt x="0" y="290582"/>
              </a:lnTo>
              <a:lnTo>
                <a:pt x="0" y="546965"/>
              </a:lnTo>
            </a:path>
          </a:pathLst>
        </a:custGeom>
        <a:noFill/>
        <a:ln w="6350" cap="flat" cmpd="sng" algn="ctr">
          <a:solidFill>
            <a:schemeClr val="accent5">
              <a:hueOff val="-1689636"/>
              <a:satOff val="-4355"/>
              <a:lumOff val="-294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11487" y="1776991"/>
        <a:ext cx="155508" cy="5775"/>
      </dsp:txXfrm>
    </dsp:sp>
    <dsp:sp modelId="{D2695415-87B3-4A73-AC95-789DFFDFC4EC}">
      <dsp:nvSpPr>
        <dsp:cNvPr id="0" name=""/>
        <dsp:cNvSpPr/>
      </dsp:nvSpPr>
      <dsp:spPr>
        <a:xfrm>
          <a:off x="3161701" y="1502"/>
          <a:ext cx="2511156" cy="1506693"/>
        </a:xfrm>
        <a:prstGeom prst="rect">
          <a:avLst/>
        </a:prstGeom>
        <a:solidFill>
          <a:schemeClr val="accent5">
            <a:hueOff val="-1351709"/>
            <a:satOff val="-3484"/>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2. A description of all data sources used </a:t>
          </a:r>
        </a:p>
      </dsp:txBody>
      <dsp:txXfrm>
        <a:off x="3161701" y="1502"/>
        <a:ext cx="2511156" cy="1506693"/>
      </dsp:txXfrm>
    </dsp:sp>
    <dsp:sp modelId="{87B68683-8656-4C52-B5D8-8F225D13EDB1}">
      <dsp:nvSpPr>
        <dsp:cNvPr id="0" name=""/>
        <dsp:cNvSpPr/>
      </dsp:nvSpPr>
      <dsp:spPr>
        <a:xfrm>
          <a:off x="2614981" y="2793389"/>
          <a:ext cx="546965" cy="91440"/>
        </a:xfrm>
        <a:custGeom>
          <a:avLst/>
          <a:gdLst/>
          <a:ahLst/>
          <a:cxnLst/>
          <a:rect l="0" t="0" r="0" b="0"/>
          <a:pathLst>
            <a:path>
              <a:moveTo>
                <a:pt x="0" y="45720"/>
              </a:moveTo>
              <a:lnTo>
                <a:pt x="546965" y="45720"/>
              </a:lnTo>
            </a:path>
          </a:pathLst>
        </a:custGeom>
        <a:noFill/>
        <a:ln w="6350" cap="flat" cmpd="sng" algn="ctr">
          <a:solidFill>
            <a:schemeClr val="accent5">
              <a:hueOff val="-3379271"/>
              <a:satOff val="-8710"/>
              <a:lumOff val="-588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2836221"/>
        <a:ext cx="28878" cy="5775"/>
      </dsp:txXfrm>
    </dsp:sp>
    <dsp:sp modelId="{08A8D615-2696-400F-8203-0B1EFC92E853}">
      <dsp:nvSpPr>
        <dsp:cNvPr id="0" name=""/>
        <dsp:cNvSpPr/>
      </dsp:nvSpPr>
      <dsp:spPr>
        <a:xfrm>
          <a:off x="105624" y="2085762"/>
          <a:ext cx="2511156" cy="1506693"/>
        </a:xfrm>
        <a:prstGeom prst="rect">
          <a:avLst/>
        </a:prstGeom>
        <a:solidFill>
          <a:schemeClr val="accent5">
            <a:hueOff val="-2703417"/>
            <a:satOff val="-6968"/>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3. Documentation of any cleaning or manipulation of data </a:t>
          </a:r>
        </a:p>
      </dsp:txBody>
      <dsp:txXfrm>
        <a:off x="105624" y="2085762"/>
        <a:ext cx="2511156" cy="1506693"/>
      </dsp:txXfrm>
    </dsp:sp>
    <dsp:sp modelId="{DA45CA35-409C-4E07-A290-A76329E1A77F}">
      <dsp:nvSpPr>
        <dsp:cNvPr id="0" name=""/>
        <dsp:cNvSpPr/>
      </dsp:nvSpPr>
      <dsp:spPr>
        <a:xfrm>
          <a:off x="1361202" y="3590656"/>
          <a:ext cx="3088722" cy="546965"/>
        </a:xfrm>
        <a:custGeom>
          <a:avLst/>
          <a:gdLst/>
          <a:ahLst/>
          <a:cxnLst/>
          <a:rect l="0" t="0" r="0" b="0"/>
          <a:pathLst>
            <a:path>
              <a:moveTo>
                <a:pt x="3088722" y="0"/>
              </a:moveTo>
              <a:lnTo>
                <a:pt x="3088722" y="290582"/>
              </a:lnTo>
              <a:lnTo>
                <a:pt x="0" y="290582"/>
              </a:lnTo>
              <a:lnTo>
                <a:pt x="0" y="546965"/>
              </a:lnTo>
            </a:path>
          </a:pathLst>
        </a:custGeom>
        <a:noFill/>
        <a:ln w="6350" cap="flat" cmpd="sng" algn="ctr">
          <a:solidFill>
            <a:schemeClr val="accent5">
              <a:hueOff val="-5068907"/>
              <a:satOff val="-13064"/>
              <a:lumOff val="-882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27007" y="3861251"/>
        <a:ext cx="157112" cy="5775"/>
      </dsp:txXfrm>
    </dsp:sp>
    <dsp:sp modelId="{1AC5F153-AD69-423A-9CA9-2B5913B2AFE6}">
      <dsp:nvSpPr>
        <dsp:cNvPr id="0" name=""/>
        <dsp:cNvSpPr/>
      </dsp:nvSpPr>
      <dsp:spPr>
        <a:xfrm>
          <a:off x="3194346" y="2085762"/>
          <a:ext cx="2511156" cy="1506693"/>
        </a:xfrm>
        <a:prstGeom prst="rect">
          <a:avLst/>
        </a:prstGeom>
        <a:solidFill>
          <a:schemeClr val="accent5">
            <a:hueOff val="-4055126"/>
            <a:satOff val="-10451"/>
            <a:lumOff val="-705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4. A summary of my analysis </a:t>
          </a:r>
        </a:p>
      </dsp:txBody>
      <dsp:txXfrm>
        <a:off x="3194346" y="2085762"/>
        <a:ext cx="2511156" cy="1506693"/>
      </dsp:txXfrm>
    </dsp:sp>
    <dsp:sp modelId="{FD2B853B-4A08-4987-B43D-66E0EF37FB83}">
      <dsp:nvSpPr>
        <dsp:cNvPr id="0" name=""/>
        <dsp:cNvSpPr/>
      </dsp:nvSpPr>
      <dsp:spPr>
        <a:xfrm>
          <a:off x="2614981" y="4877649"/>
          <a:ext cx="546965" cy="91440"/>
        </a:xfrm>
        <a:custGeom>
          <a:avLst/>
          <a:gdLst/>
          <a:ahLst/>
          <a:cxnLst/>
          <a:rect l="0" t="0" r="0" b="0"/>
          <a:pathLst>
            <a:path>
              <a:moveTo>
                <a:pt x="0" y="45720"/>
              </a:moveTo>
              <a:lnTo>
                <a:pt x="546965" y="45720"/>
              </a:lnTo>
            </a:path>
          </a:pathLst>
        </a:custGeom>
        <a:noFill/>
        <a:ln w="6350" cap="flat" cmpd="sng" algn="ctr">
          <a:solidFill>
            <a:schemeClr val="accent5">
              <a:hueOff val="-6758543"/>
              <a:satOff val="-17419"/>
              <a:lumOff val="-117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4024" y="4920481"/>
        <a:ext cx="28878" cy="5775"/>
      </dsp:txXfrm>
    </dsp:sp>
    <dsp:sp modelId="{BB192C63-6B77-4BF8-9F5C-CB51DDC88E91}">
      <dsp:nvSpPr>
        <dsp:cNvPr id="0" name=""/>
        <dsp:cNvSpPr/>
      </dsp:nvSpPr>
      <dsp:spPr>
        <a:xfrm>
          <a:off x="105624" y="4170022"/>
          <a:ext cx="2511156" cy="1506693"/>
        </a:xfrm>
        <a:prstGeom prst="rect">
          <a:avLst/>
        </a:prstGeom>
        <a:solidFill>
          <a:schemeClr val="accent5">
            <a:hueOff val="-5406834"/>
            <a:satOff val="-13935"/>
            <a:lumOff val="-9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5. Supporting visualizations and key findings </a:t>
          </a:r>
        </a:p>
      </dsp:txBody>
      <dsp:txXfrm>
        <a:off x="105624" y="4170022"/>
        <a:ext cx="2511156" cy="1506693"/>
      </dsp:txXfrm>
    </dsp:sp>
    <dsp:sp modelId="{23B1CC88-A996-4ADB-A5CA-2A252EBBCD4C}">
      <dsp:nvSpPr>
        <dsp:cNvPr id="0" name=""/>
        <dsp:cNvSpPr/>
      </dsp:nvSpPr>
      <dsp:spPr>
        <a:xfrm>
          <a:off x="3194346" y="4170022"/>
          <a:ext cx="2511156" cy="1506693"/>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3049" tIns="129161" rIns="123049" bIns="129161"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Times New Roman" panose="02020603050405020304" pitchFamily="18" charset="0"/>
              <a:cs typeface="Times New Roman" panose="02020603050405020304" pitchFamily="18" charset="0"/>
            </a:rPr>
            <a:t>6. My top three recommendations based on analysis</a:t>
          </a:r>
        </a:p>
      </dsp:txBody>
      <dsp:txXfrm>
        <a:off x="3194346" y="4170022"/>
        <a:ext cx="2511156" cy="15066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406049-8A8E-4B22-B343-9ACF6FAC0E03}">
      <dsp:nvSpPr>
        <dsp:cNvPr id="0" name=""/>
        <dsp:cNvSpPr/>
      </dsp:nvSpPr>
      <dsp:spPr>
        <a:xfrm>
          <a:off x="934500" y="918941"/>
          <a:ext cx="2127375" cy="21273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D4E58-E507-44C8-94BF-C8CE9DD00668}">
      <dsp:nvSpPr>
        <dsp:cNvPr id="0" name=""/>
        <dsp:cNvSpPr/>
      </dsp:nvSpPr>
      <dsp:spPr>
        <a:xfrm>
          <a:off x="1387875" y="1372316"/>
          <a:ext cx="1220625" cy="12206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hemeClr val="dk1"/>
        </a:lnRef>
        <a:fillRef idx="1">
          <a:schemeClr val="lt1"/>
        </a:fillRef>
        <a:effectRef idx="0">
          <a:schemeClr val="dk1"/>
        </a:effectRef>
        <a:fontRef idx="minor">
          <a:schemeClr val="dk1"/>
        </a:fontRef>
      </dsp:style>
    </dsp:sp>
    <dsp:sp modelId="{F1E1E894-D8D8-40FE-9118-4EC989685A29}">
      <dsp:nvSpPr>
        <dsp:cNvPr id="0" name=""/>
        <dsp:cNvSpPr/>
      </dsp:nvSpPr>
      <dsp:spPr>
        <a:xfrm>
          <a:off x="35143" y="3366011"/>
          <a:ext cx="3926088" cy="257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altLang="zh-TW" sz="3200" b="1" kern="1200" dirty="0"/>
            <a:t>Threat Detection</a:t>
          </a:r>
          <a:endParaRPr lang="pt-BR" altLang="zh-TW" sz="1800" kern="1200" dirty="0"/>
        </a:p>
        <a:p>
          <a:pPr marL="0" lvl="0" indent="0" algn="ctr" defTabSz="1422400">
            <a:lnSpc>
              <a:spcPct val="100000"/>
            </a:lnSpc>
            <a:spcBef>
              <a:spcPct val="0"/>
            </a:spcBef>
            <a:spcAft>
              <a:spcPct val="35000"/>
            </a:spcAft>
            <a:buNone/>
            <a:defRPr cap="all"/>
          </a:pPr>
          <a:r>
            <a:rPr lang="en-US" sz="2400" b="0" kern="1200" dirty="0">
              <a:latin typeface="Times New Roman" panose="02020603050405020304" pitchFamily="18" charset="0"/>
              <a:cs typeface="Times New Roman" panose="02020603050405020304" pitchFamily="18" charset="0"/>
            </a:rPr>
            <a:t>- </a:t>
          </a:r>
          <a:r>
            <a:rPr lang="en-US" altLang="zh-TW" sz="2400" b="0" kern="1200" dirty="0">
              <a:latin typeface="Times New Roman" panose="02020603050405020304" pitchFamily="18" charset="0"/>
              <a:cs typeface="Times New Roman" panose="02020603050405020304" pitchFamily="18" charset="0"/>
            </a:rPr>
            <a:t>Identifying potential threats</a:t>
          </a:r>
          <a:endParaRPr lang="zh-TW" altLang="en-US" sz="2400" b="0" kern="1200" dirty="0">
            <a:latin typeface="Times New Roman" panose="02020603050405020304" pitchFamily="18" charset="0"/>
            <a:cs typeface="Times New Roman" panose="02020603050405020304" pitchFamily="18" charset="0"/>
          </a:endParaRPr>
        </a:p>
      </dsp:txBody>
      <dsp:txXfrm>
        <a:off x="35143" y="3366011"/>
        <a:ext cx="3926088" cy="2573048"/>
      </dsp:txXfrm>
    </dsp:sp>
    <dsp:sp modelId="{E25D46DA-3CCC-4690-B645-92B8158A50C4}">
      <dsp:nvSpPr>
        <dsp:cNvPr id="0" name=""/>
        <dsp:cNvSpPr/>
      </dsp:nvSpPr>
      <dsp:spPr>
        <a:xfrm>
          <a:off x="5251606" y="915148"/>
          <a:ext cx="2127375" cy="21273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17E7FA-8354-47B0-A95A-CF63A1D5B15B}">
      <dsp:nvSpPr>
        <dsp:cNvPr id="0" name=""/>
        <dsp:cNvSpPr/>
      </dsp:nvSpPr>
      <dsp:spPr>
        <a:xfrm>
          <a:off x="5704981" y="1368523"/>
          <a:ext cx="1220625" cy="12206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9710D55-CDA9-4389-85FA-CC53D2C7561E}">
      <dsp:nvSpPr>
        <dsp:cNvPr id="0" name=""/>
        <dsp:cNvSpPr/>
      </dsp:nvSpPr>
      <dsp:spPr>
        <a:xfrm>
          <a:off x="4571544" y="3354631"/>
          <a:ext cx="3487500" cy="2588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altLang="zh-TW" sz="3200" b="1" kern="1200" dirty="0"/>
            <a:t>Targeted Strategies</a:t>
          </a:r>
          <a:r>
            <a:rPr lang="en-US" altLang="zh-TW" sz="1800" kern="1200" dirty="0"/>
            <a:t> </a:t>
          </a:r>
        </a:p>
        <a:p>
          <a:pPr marL="0" lvl="0" indent="0" algn="ctr" defTabSz="1422400">
            <a:lnSpc>
              <a:spcPct val="100000"/>
            </a:lnSpc>
            <a:spcBef>
              <a:spcPct val="0"/>
            </a:spcBef>
            <a:spcAft>
              <a:spcPct val="35000"/>
            </a:spcAft>
            <a:buNone/>
            <a:defRPr cap="all"/>
          </a:pPr>
          <a:r>
            <a:rPr lang="en-US" sz="2400" kern="1200" dirty="0">
              <a:latin typeface="Times New Roman" panose="02020603050405020304" pitchFamily="18" charset="0"/>
              <a:cs typeface="Times New Roman" panose="02020603050405020304" pitchFamily="18" charset="0"/>
            </a:rPr>
            <a:t>- </a:t>
          </a:r>
          <a:r>
            <a:rPr lang="pt-BR" altLang="zh-TW" sz="2400" kern="1200" dirty="0">
              <a:latin typeface="Times New Roman" panose="02020603050405020304" pitchFamily="18" charset="0"/>
              <a:cs typeface="Times New Roman" panose="02020603050405020304" pitchFamily="18" charset="0"/>
            </a:rPr>
            <a:t>Develop targeted strategies</a:t>
          </a:r>
          <a:endParaRPr lang="en-US" sz="2400" kern="1200" dirty="0">
            <a:latin typeface="Times New Roman" panose="02020603050405020304" pitchFamily="18" charset="0"/>
            <a:cs typeface="Times New Roman" panose="02020603050405020304" pitchFamily="18" charset="0"/>
          </a:endParaRPr>
        </a:p>
      </dsp:txBody>
      <dsp:txXfrm>
        <a:off x="4571544" y="3354631"/>
        <a:ext cx="3487500" cy="2588221"/>
      </dsp:txXfrm>
    </dsp:sp>
    <dsp:sp modelId="{172B5539-CDB8-4AAF-88C5-F1BFC720604B}">
      <dsp:nvSpPr>
        <dsp:cNvPr id="0" name=""/>
        <dsp:cNvSpPr/>
      </dsp:nvSpPr>
      <dsp:spPr>
        <a:xfrm>
          <a:off x="9349419" y="911425"/>
          <a:ext cx="2127375" cy="212737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59B028-73EB-40FA-B027-CFCC17247217}">
      <dsp:nvSpPr>
        <dsp:cNvPr id="0" name=""/>
        <dsp:cNvSpPr/>
      </dsp:nvSpPr>
      <dsp:spPr>
        <a:xfrm>
          <a:off x="9802794" y="1364800"/>
          <a:ext cx="1220625" cy="12206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F820FB1-E2D1-48FE-A645-D9EE27D1247E}">
      <dsp:nvSpPr>
        <dsp:cNvPr id="0" name=""/>
        <dsp:cNvSpPr/>
      </dsp:nvSpPr>
      <dsp:spPr>
        <a:xfrm>
          <a:off x="8669356" y="3343464"/>
          <a:ext cx="3487500" cy="26031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cap="all"/>
          </a:pPr>
          <a:r>
            <a:rPr lang="pt-BR" altLang="zh-TW" sz="3200" b="1" kern="1200" dirty="0"/>
            <a:t> </a:t>
          </a:r>
          <a:r>
            <a:rPr lang="en-US" altLang="zh-TW" sz="3200" b="1" kern="1200"/>
            <a:t>Improve</a:t>
          </a:r>
          <a:endParaRPr lang="en-US" sz="2400" b="0" i="0" kern="1200" dirty="0">
            <a:latin typeface="Times New Roman" panose="02020603050405020304" pitchFamily="18" charset="0"/>
            <a:cs typeface="Times New Roman" panose="02020603050405020304" pitchFamily="18" charset="0"/>
          </a:endParaRPr>
        </a:p>
        <a:p>
          <a:pPr marL="0" lvl="0" indent="0" algn="ctr" defTabSz="1422400">
            <a:lnSpc>
              <a:spcPct val="100000"/>
            </a:lnSpc>
            <a:spcBef>
              <a:spcPct val="0"/>
            </a:spcBef>
            <a:spcAft>
              <a:spcPct val="35000"/>
            </a:spcAft>
            <a:buNone/>
            <a:defRPr cap="all"/>
          </a:pPr>
          <a:r>
            <a:rPr lang="en-US" sz="2400" b="0" i="0" kern="1200" dirty="0">
              <a:latin typeface="Times New Roman" panose="02020603050405020304" pitchFamily="18" charset="0"/>
              <a:cs typeface="Times New Roman" panose="02020603050405020304" pitchFamily="18" charset="0"/>
            </a:rPr>
            <a:t>- </a:t>
          </a:r>
          <a:r>
            <a:rPr lang="pt-BR" altLang="zh-TW" sz="2400" b="0" i="0" kern="1200" dirty="0">
              <a:latin typeface="Times New Roman" panose="02020603050405020304" pitchFamily="18" charset="0"/>
              <a:cs typeface="Times New Roman" panose="02020603050405020304" pitchFamily="18" charset="0"/>
            </a:rPr>
            <a:t>enhances incident response</a:t>
          </a:r>
          <a:endParaRPr lang="en-US" sz="2400" b="0" i="0" kern="1200" dirty="0">
            <a:latin typeface="Times New Roman" panose="02020603050405020304" pitchFamily="18" charset="0"/>
            <a:cs typeface="Times New Roman" panose="02020603050405020304" pitchFamily="18" charset="0"/>
          </a:endParaRPr>
        </a:p>
      </dsp:txBody>
      <dsp:txXfrm>
        <a:off x="8669356" y="3343464"/>
        <a:ext cx="3487500" cy="260311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B64928-BE91-430E-B2FC-C52E9012034D}" type="datetimeFigureOut">
              <a:rPr lang="zh-TW" altLang="en-US" smtClean="0"/>
              <a:t>2024/6/24</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9AC656-A146-44BA-81DD-9C8CD2CD1773}" type="slidenum">
              <a:rPr lang="zh-TW" altLang="en-US" smtClean="0"/>
              <a:t>‹#›</a:t>
            </a:fld>
            <a:endParaRPr lang="zh-TW" altLang="en-US"/>
          </a:p>
        </p:txBody>
      </p:sp>
    </p:spTree>
    <p:extLst>
      <p:ext uri="{BB962C8B-B14F-4D97-AF65-F5344CB8AC3E}">
        <p14:creationId xmlns:p14="http://schemas.microsoft.com/office/powerpoint/2010/main" val="1220145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339AC656-A146-44BA-81DD-9C8CD2CD1773}" type="slidenum">
              <a:rPr lang="zh-TW" altLang="en-US" smtClean="0"/>
              <a:t>1</a:t>
            </a:fld>
            <a:endParaRPr lang="zh-TW" altLang="en-US"/>
          </a:p>
        </p:txBody>
      </p:sp>
    </p:spTree>
    <p:extLst>
      <p:ext uri="{BB962C8B-B14F-4D97-AF65-F5344CB8AC3E}">
        <p14:creationId xmlns:p14="http://schemas.microsoft.com/office/powerpoint/2010/main" val="4192254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D45CD8A4-8F2D-4EF3-BAF0-DB264CE395B6}" type="slidenum">
              <a:rPr lang="zh-TW" altLang="en-US" smtClean="0"/>
              <a:t>17</a:t>
            </a:fld>
            <a:endParaRPr lang="zh-TW" altLang="en-US"/>
          </a:p>
        </p:txBody>
      </p:sp>
    </p:spTree>
    <p:extLst>
      <p:ext uri="{BB962C8B-B14F-4D97-AF65-F5344CB8AC3E}">
        <p14:creationId xmlns:p14="http://schemas.microsoft.com/office/powerpoint/2010/main" val="241805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96BE-B10A-F126-FC6E-5E3A75C4514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A39DB5-61FB-DF49-BFE8-60E44E08F1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8E975B6-5BB8-4E63-7009-9EBE5005D38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D056FED-4876-611E-50C5-6F52F02DE608}"/>
              </a:ext>
            </a:extLst>
          </p:cNvPr>
          <p:cNvSpPr>
            <a:spLocks noGrp="1"/>
          </p:cNvSpPr>
          <p:nvPr>
            <p:ph type="sldNum" sz="quarter" idx="5"/>
          </p:nvPr>
        </p:nvSpPr>
        <p:spPr/>
        <p:txBody>
          <a:bodyPr/>
          <a:lstStyle/>
          <a:p>
            <a:fld id="{D45CD8A4-8F2D-4EF3-BAF0-DB264CE395B6}" type="slidenum">
              <a:rPr lang="zh-TW" altLang="en-US" smtClean="0"/>
              <a:t>18</a:t>
            </a:fld>
            <a:endParaRPr lang="zh-TW" altLang="en-US"/>
          </a:p>
        </p:txBody>
      </p:sp>
    </p:spTree>
    <p:extLst>
      <p:ext uri="{BB962C8B-B14F-4D97-AF65-F5344CB8AC3E}">
        <p14:creationId xmlns:p14="http://schemas.microsoft.com/office/powerpoint/2010/main" val="31249736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96BE-B10A-F126-FC6E-5E3A75C4514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A39DB5-61FB-DF49-BFE8-60E44E08F1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8E975B6-5BB8-4E63-7009-9EBE5005D38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D056FED-4876-611E-50C5-6F52F02DE608}"/>
              </a:ext>
            </a:extLst>
          </p:cNvPr>
          <p:cNvSpPr>
            <a:spLocks noGrp="1"/>
          </p:cNvSpPr>
          <p:nvPr>
            <p:ph type="sldNum" sz="quarter" idx="5"/>
          </p:nvPr>
        </p:nvSpPr>
        <p:spPr/>
        <p:txBody>
          <a:bodyPr/>
          <a:lstStyle/>
          <a:p>
            <a:fld id="{D45CD8A4-8F2D-4EF3-BAF0-DB264CE395B6}" type="slidenum">
              <a:rPr lang="zh-TW" altLang="en-US" smtClean="0"/>
              <a:t>19</a:t>
            </a:fld>
            <a:endParaRPr lang="zh-TW" altLang="en-US"/>
          </a:p>
        </p:txBody>
      </p:sp>
    </p:spTree>
    <p:extLst>
      <p:ext uri="{BB962C8B-B14F-4D97-AF65-F5344CB8AC3E}">
        <p14:creationId xmlns:p14="http://schemas.microsoft.com/office/powerpoint/2010/main" val="2039275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F96BE-B10A-F126-FC6E-5E3A75C45147}"/>
            </a:ext>
          </a:extLst>
        </p:cNvPr>
        <p:cNvGrpSpPr/>
        <p:nvPr/>
      </p:nvGrpSpPr>
      <p:grpSpPr>
        <a:xfrm>
          <a:off x="0" y="0"/>
          <a:ext cx="0" cy="0"/>
          <a:chOff x="0" y="0"/>
          <a:chExt cx="0" cy="0"/>
        </a:xfrm>
      </p:grpSpPr>
      <p:sp>
        <p:nvSpPr>
          <p:cNvPr id="2" name="投影片影像版面配置區 1">
            <a:extLst>
              <a:ext uri="{FF2B5EF4-FFF2-40B4-BE49-F238E27FC236}">
                <a16:creationId xmlns:a16="http://schemas.microsoft.com/office/drawing/2014/main" id="{F1A39DB5-61FB-DF49-BFE8-60E44E08F1A3}"/>
              </a:ext>
            </a:extLst>
          </p:cNvPr>
          <p:cNvSpPr>
            <a:spLocks noGrp="1" noRot="1" noChangeAspect="1"/>
          </p:cNvSpPr>
          <p:nvPr>
            <p:ph type="sldImg"/>
          </p:nvPr>
        </p:nvSpPr>
        <p:spPr/>
      </p:sp>
      <p:sp>
        <p:nvSpPr>
          <p:cNvPr id="3" name="備忘稿版面配置區 2">
            <a:extLst>
              <a:ext uri="{FF2B5EF4-FFF2-40B4-BE49-F238E27FC236}">
                <a16:creationId xmlns:a16="http://schemas.microsoft.com/office/drawing/2014/main" id="{98E975B6-5BB8-4E63-7009-9EBE5005D380}"/>
              </a:ext>
            </a:extLst>
          </p:cNvPr>
          <p:cNvSpPr>
            <a:spLocks noGrp="1"/>
          </p:cNvSpPr>
          <p:nvPr>
            <p:ph type="body" idx="1"/>
          </p:nvPr>
        </p:nvSpPr>
        <p:spPr/>
        <p:txBody>
          <a:bodyPr/>
          <a:lstStyle/>
          <a:p>
            <a:endParaRPr lang="zh-TW" altLang="en-US" dirty="0"/>
          </a:p>
        </p:txBody>
      </p:sp>
      <p:sp>
        <p:nvSpPr>
          <p:cNvPr id="4" name="投影片編號版面配置區 3">
            <a:extLst>
              <a:ext uri="{FF2B5EF4-FFF2-40B4-BE49-F238E27FC236}">
                <a16:creationId xmlns:a16="http://schemas.microsoft.com/office/drawing/2014/main" id="{BD056FED-4876-611E-50C5-6F52F02DE608}"/>
              </a:ext>
            </a:extLst>
          </p:cNvPr>
          <p:cNvSpPr>
            <a:spLocks noGrp="1"/>
          </p:cNvSpPr>
          <p:nvPr>
            <p:ph type="sldNum" sz="quarter" idx="5"/>
          </p:nvPr>
        </p:nvSpPr>
        <p:spPr/>
        <p:txBody>
          <a:bodyPr/>
          <a:lstStyle/>
          <a:p>
            <a:fld id="{D45CD8A4-8F2D-4EF3-BAF0-DB264CE395B6}" type="slidenum">
              <a:rPr lang="zh-TW" altLang="en-US" smtClean="0"/>
              <a:t>20</a:t>
            </a:fld>
            <a:endParaRPr lang="zh-TW" altLang="en-US"/>
          </a:p>
        </p:txBody>
      </p:sp>
    </p:spTree>
    <p:extLst>
      <p:ext uri="{BB962C8B-B14F-4D97-AF65-F5344CB8AC3E}">
        <p14:creationId xmlns:p14="http://schemas.microsoft.com/office/powerpoint/2010/main" val="3083662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2D4E8FA-2F29-B201-CB15-6797CC2E32B9}"/>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44603F67-D7F5-BCE8-5B8C-FADD07B814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F1B6E97-1829-27B2-B5F2-1BD014D00FB6}"/>
              </a:ext>
            </a:extLst>
          </p:cNvPr>
          <p:cNvSpPr>
            <a:spLocks noGrp="1"/>
          </p:cNvSpPr>
          <p:nvPr>
            <p:ph type="dt" sz="half" idx="10"/>
          </p:nvPr>
        </p:nvSpPr>
        <p:spPr/>
        <p:txBody>
          <a:bodyPr/>
          <a:lstStyle/>
          <a:p>
            <a:fld id="{C3F5D642-FBC0-42D0-AEDC-FCC9D960480E}" type="datetimeFigureOut">
              <a:rPr lang="zh-TW" altLang="en-US" smtClean="0"/>
              <a:t>2024/6/24</a:t>
            </a:fld>
            <a:endParaRPr lang="zh-TW" altLang="en-US"/>
          </a:p>
        </p:txBody>
      </p:sp>
      <p:sp>
        <p:nvSpPr>
          <p:cNvPr id="5" name="頁尾版面配置區 4">
            <a:extLst>
              <a:ext uri="{FF2B5EF4-FFF2-40B4-BE49-F238E27FC236}">
                <a16:creationId xmlns:a16="http://schemas.microsoft.com/office/drawing/2014/main" id="{710BC9A1-3FD5-CF46-C8E9-B07AA45600C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3EC8F2B-145B-2B2D-C09B-ED37806DC129}"/>
              </a:ext>
            </a:extLst>
          </p:cNvPr>
          <p:cNvSpPr>
            <a:spLocks noGrp="1"/>
          </p:cNvSpPr>
          <p:nvPr>
            <p:ph type="sldNum" sz="quarter" idx="12"/>
          </p:nvPr>
        </p:nvSpPr>
        <p:spPr/>
        <p:txBody>
          <a:bodyPr/>
          <a:lstStyle/>
          <a:p>
            <a:fld id="{269CEAA0-56FD-4ADA-ABF0-A0093EE3EE4B}" type="slidenum">
              <a:rPr lang="zh-TW" altLang="en-US" smtClean="0"/>
              <a:t>‹#›</a:t>
            </a:fld>
            <a:endParaRPr lang="zh-TW" altLang="en-US"/>
          </a:p>
        </p:txBody>
      </p:sp>
    </p:spTree>
    <p:extLst>
      <p:ext uri="{BB962C8B-B14F-4D97-AF65-F5344CB8AC3E}">
        <p14:creationId xmlns:p14="http://schemas.microsoft.com/office/powerpoint/2010/main" val="9944678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8AB07A-4CA9-D935-CC2D-15977EC60454}"/>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1A8EB09-029A-EA2D-97B5-A946619307F7}"/>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14DBF652-FCF4-F076-40C5-8EB308C7FCBA}"/>
              </a:ext>
            </a:extLst>
          </p:cNvPr>
          <p:cNvSpPr>
            <a:spLocks noGrp="1"/>
          </p:cNvSpPr>
          <p:nvPr>
            <p:ph type="dt" sz="half" idx="10"/>
          </p:nvPr>
        </p:nvSpPr>
        <p:spPr/>
        <p:txBody>
          <a:bodyPr/>
          <a:lstStyle/>
          <a:p>
            <a:fld id="{C3F5D642-FBC0-42D0-AEDC-FCC9D960480E}" type="datetimeFigureOut">
              <a:rPr lang="zh-TW" altLang="en-US" smtClean="0"/>
              <a:t>2024/6/24</a:t>
            </a:fld>
            <a:endParaRPr lang="zh-TW" altLang="en-US"/>
          </a:p>
        </p:txBody>
      </p:sp>
      <p:sp>
        <p:nvSpPr>
          <p:cNvPr id="5" name="頁尾版面配置區 4">
            <a:extLst>
              <a:ext uri="{FF2B5EF4-FFF2-40B4-BE49-F238E27FC236}">
                <a16:creationId xmlns:a16="http://schemas.microsoft.com/office/drawing/2014/main" id="{B97D6A01-428A-202A-C50E-2FC54DE04DD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13A845E1-3558-D99D-F823-D4361B89204F}"/>
              </a:ext>
            </a:extLst>
          </p:cNvPr>
          <p:cNvSpPr>
            <a:spLocks noGrp="1"/>
          </p:cNvSpPr>
          <p:nvPr>
            <p:ph type="sldNum" sz="quarter" idx="12"/>
          </p:nvPr>
        </p:nvSpPr>
        <p:spPr/>
        <p:txBody>
          <a:bodyPr/>
          <a:lstStyle/>
          <a:p>
            <a:fld id="{269CEAA0-56FD-4ADA-ABF0-A0093EE3EE4B}" type="slidenum">
              <a:rPr lang="zh-TW" altLang="en-US" smtClean="0"/>
              <a:t>‹#›</a:t>
            </a:fld>
            <a:endParaRPr lang="zh-TW" altLang="en-US"/>
          </a:p>
        </p:txBody>
      </p:sp>
    </p:spTree>
    <p:extLst>
      <p:ext uri="{BB962C8B-B14F-4D97-AF65-F5344CB8AC3E}">
        <p14:creationId xmlns:p14="http://schemas.microsoft.com/office/powerpoint/2010/main" val="4120152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2EE246A8-5B21-65DD-4471-67580677874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FC3DEBB1-047A-52F5-68DA-BFC39C299035}"/>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A519FE3-3974-17C4-06BA-B026FA49DFCE}"/>
              </a:ext>
            </a:extLst>
          </p:cNvPr>
          <p:cNvSpPr>
            <a:spLocks noGrp="1"/>
          </p:cNvSpPr>
          <p:nvPr>
            <p:ph type="dt" sz="half" idx="10"/>
          </p:nvPr>
        </p:nvSpPr>
        <p:spPr/>
        <p:txBody>
          <a:bodyPr/>
          <a:lstStyle/>
          <a:p>
            <a:fld id="{C3F5D642-FBC0-42D0-AEDC-FCC9D960480E}" type="datetimeFigureOut">
              <a:rPr lang="zh-TW" altLang="en-US" smtClean="0"/>
              <a:t>2024/6/24</a:t>
            </a:fld>
            <a:endParaRPr lang="zh-TW" altLang="en-US"/>
          </a:p>
        </p:txBody>
      </p:sp>
      <p:sp>
        <p:nvSpPr>
          <p:cNvPr id="5" name="頁尾版面配置區 4">
            <a:extLst>
              <a:ext uri="{FF2B5EF4-FFF2-40B4-BE49-F238E27FC236}">
                <a16:creationId xmlns:a16="http://schemas.microsoft.com/office/drawing/2014/main" id="{E6E34B90-CFFA-2FD1-E270-3A1CBFBC6F1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62ACDA3-8636-B20E-0B10-E6ED5EA458F5}"/>
              </a:ext>
            </a:extLst>
          </p:cNvPr>
          <p:cNvSpPr>
            <a:spLocks noGrp="1"/>
          </p:cNvSpPr>
          <p:nvPr>
            <p:ph type="sldNum" sz="quarter" idx="12"/>
          </p:nvPr>
        </p:nvSpPr>
        <p:spPr/>
        <p:txBody>
          <a:bodyPr/>
          <a:lstStyle/>
          <a:p>
            <a:fld id="{269CEAA0-56FD-4ADA-ABF0-A0093EE3EE4B}" type="slidenum">
              <a:rPr lang="zh-TW" altLang="en-US" smtClean="0"/>
              <a:t>‹#›</a:t>
            </a:fld>
            <a:endParaRPr lang="zh-TW" altLang="en-US"/>
          </a:p>
        </p:txBody>
      </p:sp>
    </p:spTree>
    <p:extLst>
      <p:ext uri="{BB962C8B-B14F-4D97-AF65-F5344CB8AC3E}">
        <p14:creationId xmlns:p14="http://schemas.microsoft.com/office/powerpoint/2010/main" val="1747690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標題及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27E49F5-B90A-D8BD-7B7B-81946315564E}"/>
              </a:ext>
            </a:extLst>
          </p:cNvPr>
          <p:cNvSpPr>
            <a:spLocks noGrp="1"/>
          </p:cNvSpPr>
          <p:nvPr>
            <p:ph type="title"/>
          </p:nvPr>
        </p:nvSpPr>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DEDA058-2149-6938-CDF1-DB892BFE9F25}"/>
              </a:ext>
            </a:extLst>
          </p:cNvPr>
          <p:cNvSpPr>
            <a:spLocks noGrp="1"/>
          </p:cNvSpPr>
          <p:nvPr>
            <p:ph type="body"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40D6C503-6804-D2B3-A719-E69C18E2115E}"/>
              </a:ext>
            </a:extLst>
          </p:cNvPr>
          <p:cNvSpPr>
            <a:spLocks noGrp="1"/>
          </p:cNvSpPr>
          <p:nvPr>
            <p:ph type="dt" sz="half" idx="10"/>
          </p:nvPr>
        </p:nvSpPr>
        <p:spPr/>
        <p:txBody>
          <a:bodyPr/>
          <a:lstStyle/>
          <a:p>
            <a:fld id="{E6D58518-40FE-4391-8D67-8017A93E5007}" type="datetimeFigureOut">
              <a:rPr lang="zh-TW" altLang="en-US" smtClean="0"/>
              <a:t>2024/6/24</a:t>
            </a:fld>
            <a:endParaRPr lang="zh-TW" altLang="en-US"/>
          </a:p>
        </p:txBody>
      </p:sp>
      <p:sp>
        <p:nvSpPr>
          <p:cNvPr id="5" name="頁尾版面配置區 4">
            <a:extLst>
              <a:ext uri="{FF2B5EF4-FFF2-40B4-BE49-F238E27FC236}">
                <a16:creationId xmlns:a16="http://schemas.microsoft.com/office/drawing/2014/main" id="{2B5752F9-77D6-0546-BF19-A2AC241628B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6E694FE-6F91-C4B7-B199-F222C646ECC2}"/>
              </a:ext>
            </a:extLst>
          </p:cNvPr>
          <p:cNvSpPr>
            <a:spLocks noGrp="1"/>
          </p:cNvSpPr>
          <p:nvPr>
            <p:ph type="sldNum" sz="quarter" idx="12"/>
          </p:nvPr>
        </p:nvSpPr>
        <p:spPr/>
        <p:txBody>
          <a:bodyPr/>
          <a:lstStyle/>
          <a:p>
            <a:fld id="{6CD2E380-2FE2-4EE3-AD50-163CCAD11071}" type="slidenum">
              <a:rPr lang="zh-TW" altLang="en-US" smtClean="0"/>
              <a:t>‹#›</a:t>
            </a:fld>
            <a:endParaRPr lang="zh-TW" altLang="en-US"/>
          </a:p>
        </p:txBody>
      </p:sp>
    </p:spTree>
    <p:extLst>
      <p:ext uri="{BB962C8B-B14F-4D97-AF65-F5344CB8AC3E}">
        <p14:creationId xmlns:p14="http://schemas.microsoft.com/office/powerpoint/2010/main" val="8043222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33AB57-D280-A614-DD86-52FF61646FB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E997D74A-090E-3A12-16DB-A66E094B46B1}"/>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2F76A98-4FF6-60AE-CC12-1DAEDC6CDEE7}"/>
              </a:ext>
            </a:extLst>
          </p:cNvPr>
          <p:cNvSpPr>
            <a:spLocks noGrp="1"/>
          </p:cNvSpPr>
          <p:nvPr>
            <p:ph type="dt" sz="half" idx="10"/>
          </p:nvPr>
        </p:nvSpPr>
        <p:spPr/>
        <p:txBody>
          <a:bodyPr/>
          <a:lstStyle/>
          <a:p>
            <a:fld id="{C3F5D642-FBC0-42D0-AEDC-FCC9D960480E}" type="datetimeFigureOut">
              <a:rPr lang="zh-TW" altLang="en-US" smtClean="0"/>
              <a:t>2024/6/24</a:t>
            </a:fld>
            <a:endParaRPr lang="zh-TW" altLang="en-US"/>
          </a:p>
        </p:txBody>
      </p:sp>
      <p:sp>
        <p:nvSpPr>
          <p:cNvPr id="5" name="頁尾版面配置區 4">
            <a:extLst>
              <a:ext uri="{FF2B5EF4-FFF2-40B4-BE49-F238E27FC236}">
                <a16:creationId xmlns:a16="http://schemas.microsoft.com/office/drawing/2014/main" id="{0CC62040-B243-B82D-16B6-87E9A7CCBDF4}"/>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67C53888-6F70-F79B-A4E3-BC70F97D0E05}"/>
              </a:ext>
            </a:extLst>
          </p:cNvPr>
          <p:cNvSpPr>
            <a:spLocks noGrp="1"/>
          </p:cNvSpPr>
          <p:nvPr>
            <p:ph type="sldNum" sz="quarter" idx="12"/>
          </p:nvPr>
        </p:nvSpPr>
        <p:spPr/>
        <p:txBody>
          <a:bodyPr/>
          <a:lstStyle/>
          <a:p>
            <a:fld id="{269CEAA0-56FD-4ADA-ABF0-A0093EE3EE4B}" type="slidenum">
              <a:rPr lang="zh-TW" altLang="en-US" smtClean="0"/>
              <a:t>‹#›</a:t>
            </a:fld>
            <a:endParaRPr lang="zh-TW" altLang="en-US"/>
          </a:p>
        </p:txBody>
      </p:sp>
    </p:spTree>
    <p:extLst>
      <p:ext uri="{BB962C8B-B14F-4D97-AF65-F5344CB8AC3E}">
        <p14:creationId xmlns:p14="http://schemas.microsoft.com/office/powerpoint/2010/main" val="417500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6F22FE3-7E2C-21A8-76E1-C1A211B74175}"/>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731781DB-CBDD-6898-A854-14B6373E06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CF91B0E8-4FB9-07B7-B0AF-6559FBE3AF38}"/>
              </a:ext>
            </a:extLst>
          </p:cNvPr>
          <p:cNvSpPr>
            <a:spLocks noGrp="1"/>
          </p:cNvSpPr>
          <p:nvPr>
            <p:ph type="dt" sz="half" idx="10"/>
          </p:nvPr>
        </p:nvSpPr>
        <p:spPr/>
        <p:txBody>
          <a:bodyPr/>
          <a:lstStyle/>
          <a:p>
            <a:fld id="{C3F5D642-FBC0-42D0-AEDC-FCC9D960480E}" type="datetimeFigureOut">
              <a:rPr lang="zh-TW" altLang="en-US" smtClean="0"/>
              <a:t>2024/6/24</a:t>
            </a:fld>
            <a:endParaRPr lang="zh-TW" altLang="en-US"/>
          </a:p>
        </p:txBody>
      </p:sp>
      <p:sp>
        <p:nvSpPr>
          <p:cNvPr id="5" name="頁尾版面配置區 4">
            <a:extLst>
              <a:ext uri="{FF2B5EF4-FFF2-40B4-BE49-F238E27FC236}">
                <a16:creationId xmlns:a16="http://schemas.microsoft.com/office/drawing/2014/main" id="{4D3ACAD8-5C6F-FAE1-4B87-CE85724FBD4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7A8C5DF-86E5-A959-A60C-1C19FC9D7535}"/>
              </a:ext>
            </a:extLst>
          </p:cNvPr>
          <p:cNvSpPr>
            <a:spLocks noGrp="1"/>
          </p:cNvSpPr>
          <p:nvPr>
            <p:ph type="sldNum" sz="quarter" idx="12"/>
          </p:nvPr>
        </p:nvSpPr>
        <p:spPr/>
        <p:txBody>
          <a:bodyPr/>
          <a:lstStyle/>
          <a:p>
            <a:fld id="{269CEAA0-56FD-4ADA-ABF0-A0093EE3EE4B}" type="slidenum">
              <a:rPr lang="zh-TW" altLang="en-US" smtClean="0"/>
              <a:t>‹#›</a:t>
            </a:fld>
            <a:endParaRPr lang="zh-TW" altLang="en-US"/>
          </a:p>
        </p:txBody>
      </p:sp>
    </p:spTree>
    <p:extLst>
      <p:ext uri="{BB962C8B-B14F-4D97-AF65-F5344CB8AC3E}">
        <p14:creationId xmlns:p14="http://schemas.microsoft.com/office/powerpoint/2010/main" val="104551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4A378C-31D6-7F0E-3C5F-48E17DAB5C4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DC926E02-DA2A-8687-E7D5-E21A938005A4}"/>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209E2652-DE0A-F13D-75CC-E0834F17727B}"/>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B3019CF9-3000-26B7-1F3E-6B6DA8E1C018}"/>
              </a:ext>
            </a:extLst>
          </p:cNvPr>
          <p:cNvSpPr>
            <a:spLocks noGrp="1"/>
          </p:cNvSpPr>
          <p:nvPr>
            <p:ph type="dt" sz="half" idx="10"/>
          </p:nvPr>
        </p:nvSpPr>
        <p:spPr/>
        <p:txBody>
          <a:bodyPr/>
          <a:lstStyle/>
          <a:p>
            <a:fld id="{C3F5D642-FBC0-42D0-AEDC-FCC9D960480E}" type="datetimeFigureOut">
              <a:rPr lang="zh-TW" altLang="en-US" smtClean="0"/>
              <a:t>2024/6/24</a:t>
            </a:fld>
            <a:endParaRPr lang="zh-TW" altLang="en-US"/>
          </a:p>
        </p:txBody>
      </p:sp>
      <p:sp>
        <p:nvSpPr>
          <p:cNvPr id="6" name="頁尾版面配置區 5">
            <a:extLst>
              <a:ext uri="{FF2B5EF4-FFF2-40B4-BE49-F238E27FC236}">
                <a16:creationId xmlns:a16="http://schemas.microsoft.com/office/drawing/2014/main" id="{FF9ECA7B-160A-2C27-2AB5-84E6E0BAA08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4FE49D0-C200-148F-F928-20EF0880135F}"/>
              </a:ext>
            </a:extLst>
          </p:cNvPr>
          <p:cNvSpPr>
            <a:spLocks noGrp="1"/>
          </p:cNvSpPr>
          <p:nvPr>
            <p:ph type="sldNum" sz="quarter" idx="12"/>
          </p:nvPr>
        </p:nvSpPr>
        <p:spPr/>
        <p:txBody>
          <a:bodyPr/>
          <a:lstStyle/>
          <a:p>
            <a:fld id="{269CEAA0-56FD-4ADA-ABF0-A0093EE3EE4B}" type="slidenum">
              <a:rPr lang="zh-TW" altLang="en-US" smtClean="0"/>
              <a:t>‹#›</a:t>
            </a:fld>
            <a:endParaRPr lang="zh-TW" altLang="en-US"/>
          </a:p>
        </p:txBody>
      </p:sp>
    </p:spTree>
    <p:extLst>
      <p:ext uri="{BB962C8B-B14F-4D97-AF65-F5344CB8AC3E}">
        <p14:creationId xmlns:p14="http://schemas.microsoft.com/office/powerpoint/2010/main" val="3777241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B60521F-3CDA-E504-130B-07C4686843B8}"/>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AFDAB2D-A632-5EE3-A59A-FB721958F6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2529977B-C7C9-20EB-919B-79A3EFAD1553}"/>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33ED162B-9DE9-71EA-E4EE-84BD35396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BC8FF69F-5D3E-F27A-124C-4469E57E8D89}"/>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9153437E-C671-CE3C-4349-4332D4D99031}"/>
              </a:ext>
            </a:extLst>
          </p:cNvPr>
          <p:cNvSpPr>
            <a:spLocks noGrp="1"/>
          </p:cNvSpPr>
          <p:nvPr>
            <p:ph type="dt" sz="half" idx="10"/>
          </p:nvPr>
        </p:nvSpPr>
        <p:spPr/>
        <p:txBody>
          <a:bodyPr/>
          <a:lstStyle/>
          <a:p>
            <a:fld id="{C3F5D642-FBC0-42D0-AEDC-FCC9D960480E}" type="datetimeFigureOut">
              <a:rPr lang="zh-TW" altLang="en-US" smtClean="0"/>
              <a:t>2024/6/24</a:t>
            </a:fld>
            <a:endParaRPr lang="zh-TW" altLang="en-US"/>
          </a:p>
        </p:txBody>
      </p:sp>
      <p:sp>
        <p:nvSpPr>
          <p:cNvPr id="8" name="頁尾版面配置區 7">
            <a:extLst>
              <a:ext uri="{FF2B5EF4-FFF2-40B4-BE49-F238E27FC236}">
                <a16:creationId xmlns:a16="http://schemas.microsoft.com/office/drawing/2014/main" id="{792E21DE-1341-87B1-0C22-189C2B82F318}"/>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353FFF81-68DE-04A0-DE12-62653E9DC141}"/>
              </a:ext>
            </a:extLst>
          </p:cNvPr>
          <p:cNvSpPr>
            <a:spLocks noGrp="1"/>
          </p:cNvSpPr>
          <p:nvPr>
            <p:ph type="sldNum" sz="quarter" idx="12"/>
          </p:nvPr>
        </p:nvSpPr>
        <p:spPr/>
        <p:txBody>
          <a:bodyPr/>
          <a:lstStyle/>
          <a:p>
            <a:fld id="{269CEAA0-56FD-4ADA-ABF0-A0093EE3EE4B}" type="slidenum">
              <a:rPr lang="zh-TW" altLang="en-US" smtClean="0"/>
              <a:t>‹#›</a:t>
            </a:fld>
            <a:endParaRPr lang="zh-TW" altLang="en-US"/>
          </a:p>
        </p:txBody>
      </p:sp>
    </p:spTree>
    <p:extLst>
      <p:ext uri="{BB962C8B-B14F-4D97-AF65-F5344CB8AC3E}">
        <p14:creationId xmlns:p14="http://schemas.microsoft.com/office/powerpoint/2010/main" val="2400800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6919AF3-5EEF-C5B1-A9E7-DF5B0BF1D450}"/>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934667A5-87A8-0465-0003-206F64F331AB}"/>
              </a:ext>
            </a:extLst>
          </p:cNvPr>
          <p:cNvSpPr>
            <a:spLocks noGrp="1"/>
          </p:cNvSpPr>
          <p:nvPr>
            <p:ph type="dt" sz="half" idx="10"/>
          </p:nvPr>
        </p:nvSpPr>
        <p:spPr/>
        <p:txBody>
          <a:bodyPr/>
          <a:lstStyle/>
          <a:p>
            <a:fld id="{C3F5D642-FBC0-42D0-AEDC-FCC9D960480E}" type="datetimeFigureOut">
              <a:rPr lang="zh-TW" altLang="en-US" smtClean="0"/>
              <a:t>2024/6/24</a:t>
            </a:fld>
            <a:endParaRPr lang="zh-TW" altLang="en-US"/>
          </a:p>
        </p:txBody>
      </p:sp>
      <p:sp>
        <p:nvSpPr>
          <p:cNvPr id="4" name="頁尾版面配置區 3">
            <a:extLst>
              <a:ext uri="{FF2B5EF4-FFF2-40B4-BE49-F238E27FC236}">
                <a16:creationId xmlns:a16="http://schemas.microsoft.com/office/drawing/2014/main" id="{521A10C2-81EB-B652-0533-828C5B6084E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32A25DAF-4BA2-837B-E5E9-5AA668CBA3AB}"/>
              </a:ext>
            </a:extLst>
          </p:cNvPr>
          <p:cNvSpPr>
            <a:spLocks noGrp="1"/>
          </p:cNvSpPr>
          <p:nvPr>
            <p:ph type="sldNum" sz="quarter" idx="12"/>
          </p:nvPr>
        </p:nvSpPr>
        <p:spPr/>
        <p:txBody>
          <a:bodyPr/>
          <a:lstStyle/>
          <a:p>
            <a:fld id="{269CEAA0-56FD-4ADA-ABF0-A0093EE3EE4B}" type="slidenum">
              <a:rPr lang="zh-TW" altLang="en-US" smtClean="0"/>
              <a:t>‹#›</a:t>
            </a:fld>
            <a:endParaRPr lang="zh-TW" altLang="en-US"/>
          </a:p>
        </p:txBody>
      </p:sp>
    </p:spTree>
    <p:extLst>
      <p:ext uri="{BB962C8B-B14F-4D97-AF65-F5344CB8AC3E}">
        <p14:creationId xmlns:p14="http://schemas.microsoft.com/office/powerpoint/2010/main" val="283004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8D1D0043-548D-74E6-9231-0424E97DB2B8}"/>
              </a:ext>
            </a:extLst>
          </p:cNvPr>
          <p:cNvSpPr>
            <a:spLocks noGrp="1"/>
          </p:cNvSpPr>
          <p:nvPr>
            <p:ph type="dt" sz="half" idx="10"/>
          </p:nvPr>
        </p:nvSpPr>
        <p:spPr/>
        <p:txBody>
          <a:bodyPr/>
          <a:lstStyle/>
          <a:p>
            <a:fld id="{C3F5D642-FBC0-42D0-AEDC-FCC9D960480E}" type="datetimeFigureOut">
              <a:rPr lang="zh-TW" altLang="en-US" smtClean="0"/>
              <a:t>2024/6/24</a:t>
            </a:fld>
            <a:endParaRPr lang="zh-TW" altLang="en-US"/>
          </a:p>
        </p:txBody>
      </p:sp>
      <p:sp>
        <p:nvSpPr>
          <p:cNvPr id="3" name="頁尾版面配置區 2">
            <a:extLst>
              <a:ext uri="{FF2B5EF4-FFF2-40B4-BE49-F238E27FC236}">
                <a16:creationId xmlns:a16="http://schemas.microsoft.com/office/drawing/2014/main" id="{901FE9F6-9EBC-9F7D-4F49-845E896C6E82}"/>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78C0A02C-8122-EEA9-DAA1-D924AC537CD5}"/>
              </a:ext>
            </a:extLst>
          </p:cNvPr>
          <p:cNvSpPr>
            <a:spLocks noGrp="1"/>
          </p:cNvSpPr>
          <p:nvPr>
            <p:ph type="sldNum" sz="quarter" idx="12"/>
          </p:nvPr>
        </p:nvSpPr>
        <p:spPr/>
        <p:txBody>
          <a:bodyPr/>
          <a:lstStyle/>
          <a:p>
            <a:fld id="{269CEAA0-56FD-4ADA-ABF0-A0093EE3EE4B}" type="slidenum">
              <a:rPr lang="zh-TW" altLang="en-US" smtClean="0"/>
              <a:t>‹#›</a:t>
            </a:fld>
            <a:endParaRPr lang="zh-TW" altLang="en-US"/>
          </a:p>
        </p:txBody>
      </p:sp>
    </p:spTree>
    <p:extLst>
      <p:ext uri="{BB962C8B-B14F-4D97-AF65-F5344CB8AC3E}">
        <p14:creationId xmlns:p14="http://schemas.microsoft.com/office/powerpoint/2010/main" val="663727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908B666-DD39-05CE-AC87-5AB311905AD2}"/>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A912F072-082F-B17A-37DD-955A286142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DEE03BB4-C539-18B7-2E9F-5A3CA1A4DF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D24C5D0D-03DD-B34A-B874-08CB40059291}"/>
              </a:ext>
            </a:extLst>
          </p:cNvPr>
          <p:cNvSpPr>
            <a:spLocks noGrp="1"/>
          </p:cNvSpPr>
          <p:nvPr>
            <p:ph type="dt" sz="half" idx="10"/>
          </p:nvPr>
        </p:nvSpPr>
        <p:spPr/>
        <p:txBody>
          <a:bodyPr/>
          <a:lstStyle/>
          <a:p>
            <a:fld id="{C3F5D642-FBC0-42D0-AEDC-FCC9D960480E}" type="datetimeFigureOut">
              <a:rPr lang="zh-TW" altLang="en-US" smtClean="0"/>
              <a:t>2024/6/24</a:t>
            </a:fld>
            <a:endParaRPr lang="zh-TW" altLang="en-US"/>
          </a:p>
        </p:txBody>
      </p:sp>
      <p:sp>
        <p:nvSpPr>
          <p:cNvPr id="6" name="頁尾版面配置區 5">
            <a:extLst>
              <a:ext uri="{FF2B5EF4-FFF2-40B4-BE49-F238E27FC236}">
                <a16:creationId xmlns:a16="http://schemas.microsoft.com/office/drawing/2014/main" id="{7BADD880-D3B9-F5D6-D342-2770D9471888}"/>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6EA84013-0A6E-2E2D-8769-B77EB7C6C7F3}"/>
              </a:ext>
            </a:extLst>
          </p:cNvPr>
          <p:cNvSpPr>
            <a:spLocks noGrp="1"/>
          </p:cNvSpPr>
          <p:nvPr>
            <p:ph type="sldNum" sz="quarter" idx="12"/>
          </p:nvPr>
        </p:nvSpPr>
        <p:spPr/>
        <p:txBody>
          <a:bodyPr/>
          <a:lstStyle/>
          <a:p>
            <a:fld id="{269CEAA0-56FD-4ADA-ABF0-A0093EE3EE4B}" type="slidenum">
              <a:rPr lang="zh-TW" altLang="en-US" smtClean="0"/>
              <a:t>‹#›</a:t>
            </a:fld>
            <a:endParaRPr lang="zh-TW" altLang="en-US"/>
          </a:p>
        </p:txBody>
      </p:sp>
    </p:spTree>
    <p:extLst>
      <p:ext uri="{BB962C8B-B14F-4D97-AF65-F5344CB8AC3E}">
        <p14:creationId xmlns:p14="http://schemas.microsoft.com/office/powerpoint/2010/main" val="195393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5D987BE-2671-A433-ABA9-513C28B8D3D9}"/>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C161BB6-526E-EAE7-C2A2-525FA48F33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E9D85B99-3824-0FD9-2966-5CF80DD922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88CF38A9-75CF-BF59-FA70-2AF6AEE610AE}"/>
              </a:ext>
            </a:extLst>
          </p:cNvPr>
          <p:cNvSpPr>
            <a:spLocks noGrp="1"/>
          </p:cNvSpPr>
          <p:nvPr>
            <p:ph type="dt" sz="half" idx="10"/>
          </p:nvPr>
        </p:nvSpPr>
        <p:spPr/>
        <p:txBody>
          <a:bodyPr/>
          <a:lstStyle/>
          <a:p>
            <a:fld id="{C3F5D642-FBC0-42D0-AEDC-FCC9D960480E}" type="datetimeFigureOut">
              <a:rPr lang="zh-TW" altLang="en-US" smtClean="0"/>
              <a:t>2024/6/24</a:t>
            </a:fld>
            <a:endParaRPr lang="zh-TW" altLang="en-US"/>
          </a:p>
        </p:txBody>
      </p:sp>
      <p:sp>
        <p:nvSpPr>
          <p:cNvPr id="6" name="頁尾版面配置區 5">
            <a:extLst>
              <a:ext uri="{FF2B5EF4-FFF2-40B4-BE49-F238E27FC236}">
                <a16:creationId xmlns:a16="http://schemas.microsoft.com/office/drawing/2014/main" id="{33D36EA3-8938-E27F-60D3-5854CA50A3BD}"/>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CD2B75E-327A-62F1-8E4E-B6F29C3B88E8}"/>
              </a:ext>
            </a:extLst>
          </p:cNvPr>
          <p:cNvSpPr>
            <a:spLocks noGrp="1"/>
          </p:cNvSpPr>
          <p:nvPr>
            <p:ph type="sldNum" sz="quarter" idx="12"/>
          </p:nvPr>
        </p:nvSpPr>
        <p:spPr/>
        <p:txBody>
          <a:bodyPr/>
          <a:lstStyle/>
          <a:p>
            <a:fld id="{269CEAA0-56FD-4ADA-ABF0-A0093EE3EE4B}" type="slidenum">
              <a:rPr lang="zh-TW" altLang="en-US" smtClean="0"/>
              <a:t>‹#›</a:t>
            </a:fld>
            <a:endParaRPr lang="zh-TW" altLang="en-US"/>
          </a:p>
        </p:txBody>
      </p:sp>
    </p:spTree>
    <p:extLst>
      <p:ext uri="{BB962C8B-B14F-4D97-AF65-F5344CB8AC3E}">
        <p14:creationId xmlns:p14="http://schemas.microsoft.com/office/powerpoint/2010/main" val="396373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7F894536-BC6A-19BE-D8AD-00CD2D366F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B963F972-6DF4-669D-6D71-47F1D43133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1C2977A-780E-440B-2418-5537BB9AC1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5D642-FBC0-42D0-AEDC-FCC9D960480E}" type="datetimeFigureOut">
              <a:rPr lang="zh-TW" altLang="en-US" smtClean="0"/>
              <a:t>2024/6/24</a:t>
            </a:fld>
            <a:endParaRPr lang="zh-TW" altLang="en-US"/>
          </a:p>
        </p:txBody>
      </p:sp>
      <p:sp>
        <p:nvSpPr>
          <p:cNvPr id="5" name="頁尾版面配置區 4">
            <a:extLst>
              <a:ext uri="{FF2B5EF4-FFF2-40B4-BE49-F238E27FC236}">
                <a16:creationId xmlns:a16="http://schemas.microsoft.com/office/drawing/2014/main" id="{25981BB0-83D5-5293-5372-B6EEC585A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C0DA664-FA95-D030-775E-FB1939BA89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9CEAA0-56FD-4ADA-ABF0-A0093EE3EE4B}" type="slidenum">
              <a:rPr lang="zh-TW" altLang="en-US" smtClean="0"/>
              <a:t>‹#›</a:t>
            </a:fld>
            <a:endParaRPr lang="zh-TW" altLang="en-US"/>
          </a:p>
        </p:txBody>
      </p:sp>
    </p:spTree>
    <p:extLst>
      <p:ext uri="{BB962C8B-B14F-4D97-AF65-F5344CB8AC3E}">
        <p14:creationId xmlns:p14="http://schemas.microsoft.com/office/powerpoint/2010/main" val="3645582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incribo-inc"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csrc.nist.gov/glossary/term/grc"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phic 6" descr="電腦 以實心填滿">
            <a:extLst>
              <a:ext uri="{FF2B5EF4-FFF2-40B4-BE49-F238E27FC236}">
                <a16:creationId xmlns:a16="http://schemas.microsoft.com/office/drawing/2014/main" id="{F4994668-49EB-8FB7-5F22-FE44F8B2CFB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64988" y="1744515"/>
            <a:ext cx="3368969" cy="3368969"/>
          </a:xfrm>
          <a:prstGeom prst="rect">
            <a:avLst/>
          </a:prstGeom>
        </p:spPr>
      </p:pic>
      <p:sp>
        <p:nvSpPr>
          <p:cNvPr id="2" name="標題 1">
            <a:extLst>
              <a:ext uri="{FF2B5EF4-FFF2-40B4-BE49-F238E27FC236}">
                <a16:creationId xmlns:a16="http://schemas.microsoft.com/office/drawing/2014/main" id="{7482C6B6-C416-4900-400E-5174CE389EE7}"/>
              </a:ext>
            </a:extLst>
          </p:cNvPr>
          <p:cNvSpPr>
            <a:spLocks noGrp="1"/>
          </p:cNvSpPr>
          <p:nvPr>
            <p:ph type="title"/>
          </p:nvPr>
        </p:nvSpPr>
        <p:spPr>
          <a:xfrm>
            <a:off x="5622061" y="762538"/>
            <a:ext cx="6395768" cy="4130304"/>
          </a:xfrm>
        </p:spPr>
        <p:txBody>
          <a:bodyPr vert="horz" lIns="91440" tIns="45720" rIns="91440" bIns="45720" rtlCol="0" anchor="b">
            <a:normAutofit/>
          </a:bodyPr>
          <a:lstStyle/>
          <a:p>
            <a:r>
              <a:rPr lang="en-US" altLang="zh-TW" sz="5600" kern="1200" dirty="0">
                <a:latin typeface="Times New Roman" panose="02020603050405020304" pitchFamily="18" charset="0"/>
                <a:cs typeface="Times New Roman" panose="02020603050405020304" pitchFamily="18" charset="0"/>
              </a:rPr>
              <a:t>Enhance network security by analyzing </a:t>
            </a:r>
            <a:r>
              <a:rPr lang="en-US" altLang="zh-TW" sz="5600" kern="1200" dirty="0" err="1">
                <a:latin typeface="Times New Roman" panose="02020603050405020304" pitchFamily="18" charset="0"/>
                <a:cs typeface="Times New Roman" panose="02020603050405020304" pitchFamily="18" charset="0"/>
              </a:rPr>
              <a:t>Inribo</a:t>
            </a:r>
            <a:r>
              <a:rPr lang="en-US" altLang="zh-TW" sz="5600" kern="1200" dirty="0">
                <a:latin typeface="Times New Roman" panose="02020603050405020304" pitchFamily="18" charset="0"/>
                <a:cs typeface="Times New Roman" panose="02020603050405020304" pitchFamily="18" charset="0"/>
              </a:rPr>
              <a:t> synthetic network data sets</a:t>
            </a:r>
          </a:p>
        </p:txBody>
      </p:sp>
      <p:sp>
        <p:nvSpPr>
          <p:cNvPr id="4" name="文字方塊 3">
            <a:extLst>
              <a:ext uri="{FF2B5EF4-FFF2-40B4-BE49-F238E27FC236}">
                <a16:creationId xmlns:a16="http://schemas.microsoft.com/office/drawing/2014/main" id="{349285DE-8B5B-FBE0-B495-2056056F74D2}"/>
              </a:ext>
            </a:extLst>
          </p:cNvPr>
          <p:cNvSpPr txBox="1"/>
          <p:nvPr/>
        </p:nvSpPr>
        <p:spPr>
          <a:xfrm>
            <a:off x="6096000" y="5113484"/>
            <a:ext cx="3977640" cy="769441"/>
          </a:xfrm>
          <a:prstGeom prst="rect">
            <a:avLst/>
          </a:prstGeom>
          <a:noFill/>
        </p:spPr>
        <p:txBody>
          <a:bodyPr wrap="square">
            <a:spAutoFit/>
          </a:bodyPr>
          <a:lstStyle/>
          <a:p>
            <a:pPr algn="ctr"/>
            <a:r>
              <a:rPr lang="en-US" altLang="zh-TW" sz="4400" b="1" kern="100" dirty="0">
                <a:solidFill>
                  <a:schemeClr val="accent6"/>
                </a:solidFill>
                <a:latin typeface="標楷體" panose="03000509000000000000" pitchFamily="65" charset="-120"/>
                <a:ea typeface="標楷體" panose="03000509000000000000" pitchFamily="65" charset="-120"/>
                <a:cs typeface="Times New Roman" panose="02020603050405020304" pitchFamily="18" charset="0"/>
              </a:rPr>
              <a:t>30</a:t>
            </a:r>
            <a:r>
              <a:rPr lang="zh-TW" altLang="en-US" sz="4400" b="1" kern="100" dirty="0">
                <a:solidFill>
                  <a:schemeClr val="accent6"/>
                </a:solidFill>
                <a:latin typeface="標楷體" panose="03000509000000000000" pitchFamily="65" charset="-120"/>
                <a:ea typeface="標楷體" panose="03000509000000000000" pitchFamily="65" charset="-120"/>
                <a:cs typeface="Times New Roman" panose="02020603050405020304" pitchFamily="18" charset="0"/>
              </a:rPr>
              <a:t> </a:t>
            </a:r>
            <a:r>
              <a:rPr lang="en-US" altLang="zh-TW" sz="4400" b="1" kern="100" dirty="0">
                <a:solidFill>
                  <a:schemeClr val="accent6"/>
                </a:solidFill>
                <a:latin typeface="標楷體" panose="03000509000000000000" pitchFamily="65" charset="-120"/>
                <a:ea typeface="標楷體" panose="03000509000000000000" pitchFamily="65" charset="-120"/>
                <a:cs typeface="Times New Roman" panose="02020603050405020304" pitchFamily="18" charset="0"/>
              </a:rPr>
              <a:t>/</a:t>
            </a:r>
            <a:r>
              <a:rPr lang="zh-TW" altLang="en-US" sz="4400" b="1" kern="100" dirty="0">
                <a:solidFill>
                  <a:schemeClr val="accent6"/>
                </a:solidFill>
                <a:latin typeface="標楷體" panose="03000509000000000000" pitchFamily="65" charset="-120"/>
                <a:ea typeface="標楷體" panose="03000509000000000000" pitchFamily="65" charset="-120"/>
                <a:cs typeface="Times New Roman" panose="02020603050405020304" pitchFamily="18" charset="0"/>
              </a:rPr>
              <a:t> 何祐昇</a:t>
            </a:r>
            <a:endParaRPr lang="en-US" altLang="zh-TW" sz="4400" b="1" kern="100" dirty="0">
              <a:solidFill>
                <a:schemeClr val="accent6"/>
              </a:solidFill>
              <a:latin typeface="標楷體" panose="03000509000000000000" pitchFamily="65" charset="-12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706777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17D41F91-72F2-C4F7-9FA5-8266AFBCE4E3}"/>
              </a:ext>
            </a:extLst>
          </p:cNvPr>
          <p:cNvSpPr>
            <a:spLocks noGrp="1"/>
          </p:cNvSpPr>
          <p:nvPr>
            <p:ph type="title"/>
          </p:nvPr>
        </p:nvSpPr>
        <p:spPr>
          <a:xfrm>
            <a:off x="2951747" y="1929456"/>
            <a:ext cx="6288505" cy="2999087"/>
          </a:xfrm>
        </p:spPr>
        <p:txBody>
          <a:bodyPr vert="horz" lIns="91440" tIns="45720" rIns="91440" bIns="45720" rtlCol="0" anchor="ctr">
            <a:noAutofit/>
          </a:bodyPr>
          <a:lstStyle/>
          <a:p>
            <a:r>
              <a:rPr lang="en-US" altLang="zh-TW" sz="13800" dirty="0">
                <a:latin typeface="Times New Roman" panose="02020603050405020304" pitchFamily="18" charset="0"/>
                <a:cs typeface="Times New Roman" panose="02020603050405020304" pitchFamily="18" charset="0"/>
              </a:rPr>
              <a:t>Analyze</a:t>
            </a:r>
          </a:p>
        </p:txBody>
      </p:sp>
    </p:spTree>
    <p:extLst>
      <p:ext uri="{BB962C8B-B14F-4D97-AF65-F5344CB8AC3E}">
        <p14:creationId xmlns:p14="http://schemas.microsoft.com/office/powerpoint/2010/main" val="1221269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pic>
        <p:nvPicPr>
          <p:cNvPr id="5" name="圖片 4">
            <a:extLst>
              <a:ext uri="{FF2B5EF4-FFF2-40B4-BE49-F238E27FC236}">
                <a16:creationId xmlns:a16="http://schemas.microsoft.com/office/drawing/2014/main" id="{0E9B2151-6D73-F1E5-8A62-3F7672A5322E}"/>
              </a:ext>
            </a:extLst>
          </p:cNvPr>
          <p:cNvPicPr>
            <a:picLocks noChangeAspect="1"/>
          </p:cNvPicPr>
          <p:nvPr/>
        </p:nvPicPr>
        <p:blipFill>
          <a:blip r:embed="rId2"/>
          <a:stretch>
            <a:fillRect/>
          </a:stretch>
        </p:blipFill>
        <p:spPr>
          <a:xfrm>
            <a:off x="0" y="0"/>
            <a:ext cx="12008228" cy="6336632"/>
          </a:xfrm>
          <a:prstGeom prst="rect">
            <a:avLst/>
          </a:prstGeom>
        </p:spPr>
      </p:pic>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9416716" y="2069432"/>
            <a:ext cx="2775284" cy="4788568"/>
          </a:xfrm>
        </p:spPr>
        <p:txBody>
          <a:bodyPr vert="horz" lIns="91440" tIns="45720" rIns="91440" bIns="45720" rtlCol="0" anchor="ctr">
            <a:normAutofit/>
          </a:bodyPr>
          <a:lstStyle/>
          <a:p>
            <a:pPr algn="l">
              <a:buFont typeface="Arial" panose="020B0604020202020204" pitchFamily="34" charset="0"/>
              <a:buChar char="•"/>
            </a:pPr>
            <a:r>
              <a:rPr lang="en-US" altLang="zh-TW" sz="3200" dirty="0">
                <a:solidFill>
                  <a:srgbClr val="3C4043"/>
                </a:solidFill>
                <a:latin typeface="Times New Roman" panose="02020603050405020304" pitchFamily="18" charset="0"/>
                <a:cs typeface="Times New Roman" panose="02020603050405020304" pitchFamily="18" charset="0"/>
              </a:rPr>
              <a:t>evaluate security control effectiveness</a:t>
            </a:r>
          </a:p>
        </p:txBody>
      </p:sp>
    </p:spTree>
    <p:extLst>
      <p:ext uri="{BB962C8B-B14F-4D97-AF65-F5344CB8AC3E}">
        <p14:creationId xmlns:p14="http://schemas.microsoft.com/office/powerpoint/2010/main" val="1088668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A3AB8-B1B4-F75C-046F-8D1E1CBA0F16}"/>
            </a:ext>
          </a:extLst>
        </p:cNvPr>
        <p:cNvGrpSpPr/>
        <p:nvPr/>
      </p:nvGrpSpPr>
      <p:grpSpPr>
        <a:xfrm>
          <a:off x="0" y="0"/>
          <a:ext cx="0" cy="0"/>
          <a:chOff x="0" y="0"/>
          <a:chExt cx="0" cy="0"/>
        </a:xfrm>
      </p:grpSpPr>
      <p:pic>
        <p:nvPicPr>
          <p:cNvPr id="2" name="圖片 1">
            <a:extLst>
              <a:ext uri="{FF2B5EF4-FFF2-40B4-BE49-F238E27FC236}">
                <a16:creationId xmlns:a16="http://schemas.microsoft.com/office/drawing/2014/main" id="{652AAE41-6B37-DD2F-DBC3-4F97F4141BF0}"/>
              </a:ext>
            </a:extLst>
          </p:cNvPr>
          <p:cNvPicPr>
            <a:picLocks noChangeAspect="1"/>
          </p:cNvPicPr>
          <p:nvPr/>
        </p:nvPicPr>
        <p:blipFill>
          <a:blip r:embed="rId2"/>
          <a:stretch>
            <a:fillRect/>
          </a:stretch>
        </p:blipFill>
        <p:spPr>
          <a:xfrm>
            <a:off x="-1" y="-1"/>
            <a:ext cx="12193249" cy="6134793"/>
          </a:xfrm>
          <a:prstGeom prst="rect">
            <a:avLst/>
          </a:prstGeom>
        </p:spPr>
      </p:pic>
      <p:sp>
        <p:nvSpPr>
          <p:cNvPr id="3" name="文字版面配置區 2">
            <a:extLst>
              <a:ext uri="{FF2B5EF4-FFF2-40B4-BE49-F238E27FC236}">
                <a16:creationId xmlns:a16="http://schemas.microsoft.com/office/drawing/2014/main" id="{893995CD-A093-0D82-1DF9-BFA36B7AFF51}"/>
              </a:ext>
            </a:extLst>
          </p:cNvPr>
          <p:cNvSpPr>
            <a:spLocks noGrp="1"/>
          </p:cNvSpPr>
          <p:nvPr>
            <p:ph type="body" idx="1"/>
          </p:nvPr>
        </p:nvSpPr>
        <p:spPr>
          <a:xfrm>
            <a:off x="8245642" y="2145710"/>
            <a:ext cx="3946357" cy="3989083"/>
          </a:xfrm>
        </p:spPr>
        <p:txBody>
          <a:bodyPr vert="horz" lIns="91440" tIns="45720" rIns="91440" bIns="45720" rtlCol="0" anchor="ctr">
            <a:normAutofit/>
          </a:bodyPr>
          <a:lstStyle/>
          <a:p>
            <a:pPr algn="l">
              <a:buFont typeface="Arial" panose="020B0604020202020204" pitchFamily="34" charset="0"/>
              <a:buChar char="•"/>
            </a:pPr>
            <a:r>
              <a:rPr lang="en-US" altLang="zh-TW" sz="3600" dirty="0">
                <a:solidFill>
                  <a:srgbClr val="3C4043"/>
                </a:solidFill>
                <a:latin typeface="Times New Roman" panose="02020603050405020304" pitchFamily="18" charset="0"/>
                <a:cs typeface="Times New Roman" panose="02020603050405020304" pitchFamily="18" charset="0"/>
              </a:rPr>
              <a:t>monitoring changes in the future</a:t>
            </a:r>
          </a:p>
        </p:txBody>
      </p:sp>
    </p:spTree>
    <p:extLst>
      <p:ext uri="{BB962C8B-B14F-4D97-AF65-F5344CB8AC3E}">
        <p14:creationId xmlns:p14="http://schemas.microsoft.com/office/powerpoint/2010/main" val="640028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圖片 1">
            <a:extLst>
              <a:ext uri="{FF2B5EF4-FFF2-40B4-BE49-F238E27FC236}">
                <a16:creationId xmlns:a16="http://schemas.microsoft.com/office/drawing/2014/main" id="{3C71DBF9-5EFA-BF31-14DC-26CA2D0A4F43}"/>
              </a:ext>
            </a:extLst>
          </p:cNvPr>
          <p:cNvPicPr>
            <a:picLocks noChangeAspect="1"/>
          </p:cNvPicPr>
          <p:nvPr/>
        </p:nvPicPr>
        <p:blipFill>
          <a:blip r:embed="rId2"/>
          <a:stretch>
            <a:fillRect/>
          </a:stretch>
        </p:blipFill>
        <p:spPr>
          <a:xfrm>
            <a:off x="0" y="0"/>
            <a:ext cx="12267266" cy="6272463"/>
          </a:xfrm>
          <a:prstGeom prst="rect">
            <a:avLst/>
          </a:prstGeom>
        </p:spPr>
      </p:pic>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7748337" y="2803027"/>
            <a:ext cx="4443662" cy="3469436"/>
          </a:xfrm>
        </p:spPr>
        <p:txBody>
          <a:bodyPr vert="horz" lIns="91440" tIns="45720" rIns="91440" bIns="45720" rtlCol="0" anchor="ctr">
            <a:noAutofit/>
          </a:bodyPr>
          <a:lstStyle/>
          <a:p>
            <a:pPr marL="514350"/>
            <a:r>
              <a:rPr lang="en-US" altLang="zh-TW" sz="4000" b="0" i="0" dirty="0">
                <a:effectLst/>
                <a:latin typeface="Times New Roman" panose="02020603050405020304" pitchFamily="18" charset="0"/>
                <a:cs typeface="Times New Roman" panose="02020603050405020304" pitchFamily="18" charset="0"/>
              </a:rPr>
              <a:t>Guides incident response, mitigation</a:t>
            </a:r>
          </a:p>
        </p:txBody>
      </p:sp>
    </p:spTree>
    <p:extLst>
      <p:ext uri="{BB962C8B-B14F-4D97-AF65-F5344CB8AC3E}">
        <p14:creationId xmlns:p14="http://schemas.microsoft.com/office/powerpoint/2010/main" val="4236856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a:extLst>
              <a:ext uri="{FF2B5EF4-FFF2-40B4-BE49-F238E27FC236}">
                <a16:creationId xmlns:a16="http://schemas.microsoft.com/office/drawing/2014/main" id="{CC69DCF6-D89F-7B70-0162-B57A26E07163}"/>
              </a:ext>
            </a:extLst>
          </p:cNvPr>
          <p:cNvPicPr>
            <a:picLocks noChangeAspect="1"/>
          </p:cNvPicPr>
          <p:nvPr/>
        </p:nvPicPr>
        <p:blipFill>
          <a:blip r:embed="rId2"/>
          <a:stretch>
            <a:fillRect/>
          </a:stretch>
        </p:blipFill>
        <p:spPr>
          <a:xfrm>
            <a:off x="0" y="-6514"/>
            <a:ext cx="12180443" cy="6864514"/>
          </a:xfrm>
          <a:prstGeom prst="rect">
            <a:avLst/>
          </a:prstGeom>
        </p:spPr>
      </p:pic>
      <p:sp>
        <p:nvSpPr>
          <p:cNvPr id="3" name="文字版面配置區 2">
            <a:extLst>
              <a:ext uri="{FF2B5EF4-FFF2-40B4-BE49-F238E27FC236}">
                <a16:creationId xmlns:a16="http://schemas.microsoft.com/office/drawing/2014/main" id="{9118E00C-65AC-934F-3B14-6097CDC70F89}"/>
              </a:ext>
            </a:extLst>
          </p:cNvPr>
          <p:cNvSpPr>
            <a:spLocks noGrp="1"/>
          </p:cNvSpPr>
          <p:nvPr>
            <p:ph type="body" idx="1"/>
          </p:nvPr>
        </p:nvSpPr>
        <p:spPr>
          <a:xfrm>
            <a:off x="9352547" y="1065402"/>
            <a:ext cx="2677264" cy="5800536"/>
          </a:xfrm>
        </p:spPr>
        <p:txBody>
          <a:bodyPr vert="horz" lIns="91440" tIns="45720" rIns="91440" bIns="45720" rtlCol="0" anchor="ctr">
            <a:noAutofit/>
          </a:bodyPr>
          <a:lstStyle/>
          <a:p>
            <a:pPr marL="514350"/>
            <a:r>
              <a:rPr lang="en-US" altLang="zh-TW" sz="3600" dirty="0">
                <a:latin typeface="Times New Roman" panose="02020603050405020304" pitchFamily="18" charset="0"/>
                <a:cs typeface="Times New Roman" panose="02020603050405020304" pitchFamily="18" charset="0"/>
              </a:rPr>
              <a:t>incident response and mitigation planning</a:t>
            </a:r>
          </a:p>
        </p:txBody>
      </p:sp>
    </p:spTree>
    <p:extLst>
      <p:ext uri="{BB962C8B-B14F-4D97-AF65-F5344CB8AC3E}">
        <p14:creationId xmlns:p14="http://schemas.microsoft.com/office/powerpoint/2010/main" val="3554940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37E4A-17A8-B536-E814-F7FB6B0E41C9}"/>
            </a:ext>
          </a:extLst>
        </p:cNvPr>
        <p:cNvGrpSpPr/>
        <p:nvPr/>
      </p:nvGrpSpPr>
      <p:grpSpPr>
        <a:xfrm>
          <a:off x="0" y="0"/>
          <a:ext cx="0" cy="0"/>
          <a:chOff x="0" y="0"/>
          <a:chExt cx="0" cy="0"/>
        </a:xfrm>
      </p:grpSpPr>
      <p:pic>
        <p:nvPicPr>
          <p:cNvPr id="2" name="圖片 1">
            <a:extLst>
              <a:ext uri="{FF2B5EF4-FFF2-40B4-BE49-F238E27FC236}">
                <a16:creationId xmlns:a16="http://schemas.microsoft.com/office/drawing/2014/main" id="{87114E04-B9F7-2E51-5566-6B8EFA599DD0}"/>
              </a:ext>
            </a:extLst>
          </p:cNvPr>
          <p:cNvPicPr>
            <a:picLocks noChangeAspect="1"/>
          </p:cNvPicPr>
          <p:nvPr/>
        </p:nvPicPr>
        <p:blipFill>
          <a:blip r:embed="rId2"/>
          <a:stretch>
            <a:fillRect/>
          </a:stretch>
        </p:blipFill>
        <p:spPr>
          <a:xfrm>
            <a:off x="24528" y="0"/>
            <a:ext cx="12142942" cy="6857999"/>
          </a:xfrm>
          <a:prstGeom prst="rect">
            <a:avLst/>
          </a:prstGeom>
        </p:spPr>
      </p:pic>
      <p:sp>
        <p:nvSpPr>
          <p:cNvPr id="14" name="文字版面配置區 2">
            <a:extLst>
              <a:ext uri="{FF2B5EF4-FFF2-40B4-BE49-F238E27FC236}">
                <a16:creationId xmlns:a16="http://schemas.microsoft.com/office/drawing/2014/main" id="{10329BD7-8254-DE9B-73DA-A39651D66219}"/>
              </a:ext>
            </a:extLst>
          </p:cNvPr>
          <p:cNvSpPr>
            <a:spLocks noGrp="1"/>
          </p:cNvSpPr>
          <p:nvPr>
            <p:ph type="body" idx="1"/>
          </p:nvPr>
        </p:nvSpPr>
        <p:spPr>
          <a:xfrm>
            <a:off x="10026316" y="1409350"/>
            <a:ext cx="2165684" cy="5448649"/>
          </a:xfrm>
        </p:spPr>
        <p:txBody>
          <a:bodyPr vert="horz" lIns="91440" tIns="45720" rIns="91440" bIns="45720" rtlCol="0" anchor="ctr">
            <a:noAutofit/>
          </a:bodyPr>
          <a:lstStyle/>
          <a:p>
            <a:r>
              <a:rPr lang="en-US" altLang="zh-TW" sz="3600" dirty="0">
                <a:latin typeface="Times New Roman" panose="02020603050405020304" pitchFamily="18" charset="0"/>
                <a:cs typeface="Times New Roman" panose="02020603050405020304" pitchFamily="18" charset="0"/>
              </a:rPr>
              <a:t>anomaly detection</a:t>
            </a:r>
          </a:p>
        </p:txBody>
      </p:sp>
    </p:spTree>
    <p:extLst>
      <p:ext uri="{BB962C8B-B14F-4D97-AF65-F5344CB8AC3E}">
        <p14:creationId xmlns:p14="http://schemas.microsoft.com/office/powerpoint/2010/main" val="37581303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59C3A1C-D76F-3DDF-3408-F3C111745F44}"/>
              </a:ext>
            </a:extLst>
          </p:cNvPr>
          <p:cNvSpPr>
            <a:spLocks noGrp="1"/>
          </p:cNvSpPr>
          <p:nvPr>
            <p:ph type="title"/>
          </p:nvPr>
        </p:nvSpPr>
        <p:spPr>
          <a:xfrm>
            <a:off x="5342205" y="0"/>
            <a:ext cx="1507589" cy="844063"/>
          </a:xfrm>
        </p:spPr>
        <p:txBody>
          <a:bodyPr vert="horz" lIns="91440" tIns="45720" rIns="91440" bIns="45720" rtlCol="0" anchor="ctr">
            <a:normAutofit/>
          </a:bodyPr>
          <a:lstStyle/>
          <a:p>
            <a:r>
              <a:rPr lang="en-US" altLang="zh-TW" kern="1200" dirty="0">
                <a:latin typeface="Times New Roman" panose="02020603050405020304" pitchFamily="18" charset="0"/>
                <a:cs typeface="Times New Roman" panose="02020603050405020304" pitchFamily="18" charset="0"/>
              </a:rPr>
              <a:t>Share</a:t>
            </a:r>
          </a:p>
        </p:txBody>
      </p:sp>
      <p:sp>
        <p:nvSpPr>
          <p:cNvPr id="3" name="文字版面配置區 2">
            <a:extLst>
              <a:ext uri="{FF2B5EF4-FFF2-40B4-BE49-F238E27FC236}">
                <a16:creationId xmlns:a16="http://schemas.microsoft.com/office/drawing/2014/main" id="{5C1599DA-45A0-908F-5E2F-C8FABB191E4F}"/>
              </a:ext>
            </a:extLst>
          </p:cNvPr>
          <p:cNvSpPr>
            <a:spLocks noGrp="1"/>
          </p:cNvSpPr>
          <p:nvPr>
            <p:ph type="body" idx="1"/>
          </p:nvPr>
        </p:nvSpPr>
        <p:spPr>
          <a:xfrm>
            <a:off x="0" y="997527"/>
            <a:ext cx="12191998" cy="5135988"/>
          </a:xfrm>
        </p:spPr>
        <p:txBody>
          <a:bodyPr vert="horz" lIns="91440" tIns="45720" rIns="91440" bIns="45720" rtlCol="0" anchor="ctr">
            <a:normAutofit/>
          </a:bodyPr>
          <a:lstStyle/>
          <a:p>
            <a:pPr marL="514350" algn="ctr"/>
            <a:r>
              <a:rPr lang="en-US" altLang="zh-TW" b="1" dirty="0">
                <a:solidFill>
                  <a:schemeClr val="accent6"/>
                </a:solidFill>
                <a:latin typeface="Times New Roman" panose="02020603050405020304" pitchFamily="18" charset="0"/>
                <a:cs typeface="Times New Roman" panose="02020603050405020304" pitchFamily="18" charset="0"/>
              </a:rPr>
              <a:t>DDoS Attack</a:t>
            </a:r>
          </a:p>
          <a:p>
            <a:pPr marL="514350" algn="ctr"/>
            <a:r>
              <a:rPr lang="en-US" altLang="zh-TW" b="1" dirty="0">
                <a:solidFill>
                  <a:schemeClr val="accent6"/>
                </a:solidFill>
                <a:latin typeface="Times New Roman" panose="02020603050405020304" pitchFamily="18" charset="0"/>
                <a:cs typeface="Times New Roman" panose="02020603050405020304" pitchFamily="18" charset="0"/>
              </a:rPr>
              <a:t>Credential Stuffing</a:t>
            </a:r>
          </a:p>
          <a:p>
            <a:pPr marL="514350" algn="ctr"/>
            <a:r>
              <a:rPr lang="en-US" altLang="zh-TW" b="1" dirty="0">
                <a:solidFill>
                  <a:schemeClr val="accent6"/>
                </a:solidFill>
                <a:latin typeface="Times New Roman" panose="02020603050405020304" pitchFamily="18" charset="0"/>
                <a:cs typeface="Times New Roman" panose="02020603050405020304" pitchFamily="18" charset="0"/>
              </a:rPr>
              <a:t>Insider Threats</a:t>
            </a:r>
          </a:p>
        </p:txBody>
      </p:sp>
    </p:spTree>
    <p:extLst>
      <p:ext uri="{BB962C8B-B14F-4D97-AF65-F5344CB8AC3E}">
        <p14:creationId xmlns:p14="http://schemas.microsoft.com/office/powerpoint/2010/main" val="3221691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AD4C8B-5EB7-EF54-F443-82B2F47C4C20}"/>
              </a:ext>
            </a:extLst>
          </p:cNvPr>
          <p:cNvSpPr>
            <a:spLocks noGrp="1"/>
          </p:cNvSpPr>
          <p:nvPr>
            <p:ph type="title"/>
          </p:nvPr>
        </p:nvSpPr>
        <p:spPr>
          <a:xfrm>
            <a:off x="5740993" y="0"/>
            <a:ext cx="1019502" cy="675228"/>
          </a:xfrm>
        </p:spPr>
        <p:txBody>
          <a:bodyPr vert="horz" lIns="91440" tIns="45720" rIns="91440" bIns="45720" rtlCol="0" anchor="ctr">
            <a:normAutofit fontScale="90000"/>
          </a:bodyPr>
          <a:lstStyle/>
          <a:p>
            <a:r>
              <a:rPr lang="en-US" altLang="zh-TW" kern="1200" dirty="0">
                <a:latin typeface="Times New Roman" panose="02020603050405020304" pitchFamily="18" charset="0"/>
                <a:cs typeface="Times New Roman" panose="02020603050405020304" pitchFamily="18" charset="0"/>
              </a:rPr>
              <a:t>Act</a:t>
            </a:r>
          </a:p>
        </p:txBody>
      </p:sp>
      <p:sp>
        <p:nvSpPr>
          <p:cNvPr id="3" name="文字版面配置區 2">
            <a:extLst>
              <a:ext uri="{FF2B5EF4-FFF2-40B4-BE49-F238E27FC236}">
                <a16:creationId xmlns:a16="http://schemas.microsoft.com/office/drawing/2014/main" id="{1858F9E1-8594-1F66-A6EF-6AB3F5639D78}"/>
              </a:ext>
            </a:extLst>
          </p:cNvPr>
          <p:cNvSpPr>
            <a:spLocks noGrp="1"/>
          </p:cNvSpPr>
          <p:nvPr>
            <p:ph type="body" idx="1"/>
          </p:nvPr>
        </p:nvSpPr>
        <p:spPr>
          <a:xfrm>
            <a:off x="0" y="478303"/>
            <a:ext cx="12192000" cy="5598940"/>
          </a:xfrm>
        </p:spPr>
        <p:txBody>
          <a:bodyPr vert="horz" lIns="91440" tIns="45720" rIns="91440" bIns="45720" rtlCol="0" anchor="ctr">
            <a:normAutofit/>
          </a:bodyPr>
          <a:lstStyle/>
          <a:p>
            <a:pPr marL="285750" indent="0" algn="ctr">
              <a:buNone/>
            </a:pPr>
            <a:r>
              <a:rPr lang="en-US" altLang="zh-TW" b="1" dirty="0">
                <a:latin typeface="Times New Roman" panose="02020603050405020304" pitchFamily="18" charset="0"/>
                <a:cs typeface="Times New Roman" panose="02020603050405020304" pitchFamily="18" charset="0"/>
              </a:rPr>
              <a:t>Recommendations</a:t>
            </a:r>
          </a:p>
          <a:p>
            <a:pPr marL="285750" indent="0" algn="ctr">
              <a:buNone/>
            </a:pPr>
            <a:endParaRPr lang="en-US" altLang="zh-TW" b="1" dirty="0">
              <a:latin typeface="Times New Roman" panose="02020603050405020304" pitchFamily="18" charset="0"/>
              <a:cs typeface="Times New Roman" panose="02020603050405020304" pitchFamily="18" charset="0"/>
            </a:endParaRPr>
          </a:p>
          <a:p>
            <a:pPr algn="ctr" rtl="0">
              <a:buFont typeface="Arial" panose="020B0604020202020204" pitchFamily="34" charset="0"/>
              <a:buChar char="•"/>
            </a:pPr>
            <a:r>
              <a:rPr lang="en-US" altLang="zh-TW" sz="3000" b="1" dirty="0">
                <a:solidFill>
                  <a:schemeClr val="accent6"/>
                </a:solidFill>
                <a:effectLst/>
                <a:latin typeface="Times New Roman" panose="02020603050405020304" pitchFamily="18" charset="0"/>
                <a:cs typeface="Times New Roman" panose="02020603050405020304" pitchFamily="18" charset="0"/>
              </a:rPr>
              <a:t>- Regular Monitoring</a:t>
            </a:r>
          </a:p>
          <a:p>
            <a:pPr algn="ctr" rtl="0">
              <a:buFont typeface="Arial" panose="020B0604020202020204" pitchFamily="34" charset="0"/>
              <a:buChar char="•"/>
            </a:pPr>
            <a:r>
              <a:rPr lang="en-US" altLang="zh-TW" sz="3000" b="1" dirty="0">
                <a:solidFill>
                  <a:schemeClr val="accent6"/>
                </a:solidFill>
                <a:effectLst/>
                <a:latin typeface="Times New Roman" panose="02020603050405020304" pitchFamily="18" charset="0"/>
                <a:cs typeface="Times New Roman" panose="02020603050405020304" pitchFamily="18" charset="0"/>
              </a:rPr>
              <a:t>- Collaborative Analysis</a:t>
            </a:r>
          </a:p>
          <a:p>
            <a:pPr algn="ctr" rtl="0">
              <a:buFont typeface="Arial" panose="020B0604020202020204" pitchFamily="34" charset="0"/>
              <a:buChar char="•"/>
            </a:pPr>
            <a:r>
              <a:rPr lang="en-US" altLang="zh-TW" sz="3000" b="1" dirty="0">
                <a:solidFill>
                  <a:schemeClr val="accent6"/>
                </a:solidFill>
                <a:effectLst/>
                <a:latin typeface="Times New Roman" panose="02020603050405020304" pitchFamily="18" charset="0"/>
                <a:cs typeface="Times New Roman" panose="02020603050405020304" pitchFamily="18" charset="0"/>
              </a:rPr>
              <a:t>- Adaptive Strategies</a:t>
            </a:r>
          </a:p>
        </p:txBody>
      </p:sp>
    </p:spTree>
    <p:extLst>
      <p:ext uri="{BB962C8B-B14F-4D97-AF65-F5344CB8AC3E}">
        <p14:creationId xmlns:p14="http://schemas.microsoft.com/office/powerpoint/2010/main" val="3108690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9BDB5-5A31-5FF4-1863-9D7827B2EABD}"/>
            </a:ext>
          </a:extLst>
        </p:cNvPr>
        <p:cNvGrpSpPr/>
        <p:nvPr/>
      </p:nvGrpSpPr>
      <p:grpSpPr>
        <a:xfrm>
          <a:off x="0" y="0"/>
          <a:ext cx="0" cy="0"/>
          <a:chOff x="0" y="0"/>
          <a:chExt cx="0" cy="0"/>
        </a:xfrm>
      </p:grpSpPr>
      <p:graphicFrame>
        <p:nvGraphicFramePr>
          <p:cNvPr id="3" name="文字版面配置區 2">
            <a:extLst>
              <a:ext uri="{FF2B5EF4-FFF2-40B4-BE49-F238E27FC236}">
                <a16:creationId xmlns:a16="http://schemas.microsoft.com/office/drawing/2014/main" id="{C9A6399B-224C-EF2C-C8D9-9AAA28CE9651}"/>
              </a:ext>
            </a:extLst>
          </p:cNvPr>
          <p:cNvGraphicFramePr/>
          <p:nvPr>
            <p:extLst>
              <p:ext uri="{D42A27DB-BD31-4B8C-83A1-F6EECF244321}">
                <p14:modId xmlns:p14="http://schemas.microsoft.com/office/powerpoint/2010/main" val="3503347189"/>
              </p:ext>
            </p:extLst>
          </p:nvPr>
        </p:nvGraphicFramePr>
        <p:xfrm>
          <a:off x="0" y="0"/>
          <a:ext cx="12192000" cy="68580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8" name="十字形 17">
            <a:extLst>
              <a:ext uri="{FF2B5EF4-FFF2-40B4-BE49-F238E27FC236}">
                <a16:creationId xmlns:a16="http://schemas.microsoft.com/office/drawing/2014/main" id="{AF9BCD23-834D-CF7E-F6F2-0539BB605D79}"/>
              </a:ext>
            </a:extLst>
          </p:cNvPr>
          <p:cNvSpPr/>
          <p:nvPr/>
        </p:nvSpPr>
        <p:spPr>
          <a:xfrm>
            <a:off x="3922554" y="2865666"/>
            <a:ext cx="360000" cy="360000"/>
          </a:xfrm>
          <a:prstGeom prst="plus">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等於 18">
            <a:extLst>
              <a:ext uri="{FF2B5EF4-FFF2-40B4-BE49-F238E27FC236}">
                <a16:creationId xmlns:a16="http://schemas.microsoft.com/office/drawing/2014/main" id="{E82B985E-467A-52EF-545B-C6E1EB8A5632}"/>
              </a:ext>
            </a:extLst>
          </p:cNvPr>
          <p:cNvSpPr/>
          <p:nvPr/>
        </p:nvSpPr>
        <p:spPr>
          <a:xfrm>
            <a:off x="8205107" y="2865666"/>
            <a:ext cx="360000" cy="360000"/>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1209955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9BDB5-5A31-5FF4-1863-9D7827B2EABD}"/>
            </a:ext>
          </a:extLst>
        </p:cNvPr>
        <p:cNvGrpSpPr/>
        <p:nvPr/>
      </p:nvGrpSpPr>
      <p:grpSpPr>
        <a:xfrm>
          <a:off x="0" y="0"/>
          <a:ext cx="0" cy="0"/>
          <a:chOff x="0" y="0"/>
          <a:chExt cx="0" cy="0"/>
        </a:xfrm>
      </p:grpSpPr>
      <p:sp>
        <p:nvSpPr>
          <p:cNvPr id="3" name="標題 2">
            <a:extLst>
              <a:ext uri="{FF2B5EF4-FFF2-40B4-BE49-F238E27FC236}">
                <a16:creationId xmlns:a16="http://schemas.microsoft.com/office/drawing/2014/main" id="{DFFE422B-975F-BE51-CFC3-DAFFB73D32E0}"/>
              </a:ext>
            </a:extLst>
          </p:cNvPr>
          <p:cNvSpPr>
            <a:spLocks noGrp="1"/>
          </p:cNvSpPr>
          <p:nvPr>
            <p:ph type="title"/>
          </p:nvPr>
        </p:nvSpPr>
        <p:spPr/>
        <p:txBody>
          <a:bodyPr>
            <a:normAutofit/>
          </a:bodyPr>
          <a:lstStyle/>
          <a:p>
            <a:pPr algn="ctr"/>
            <a:r>
              <a:rPr lang="en-US" altLang="zh-TW" sz="5400" b="1" kern="100" dirty="0">
                <a:solidFill>
                  <a:schemeClr val="accent6"/>
                </a:solidFill>
                <a:latin typeface="標楷體" panose="03000509000000000000" pitchFamily="65" charset="-120"/>
                <a:ea typeface="標楷體" panose="03000509000000000000" pitchFamily="65" charset="-120"/>
                <a:cs typeface="Times New Roman" panose="02020603050405020304" pitchFamily="18" charset="0"/>
              </a:rPr>
              <a:t>Thoughts on class</a:t>
            </a:r>
            <a:endParaRPr lang="zh-TW" altLang="en-US" sz="5400" b="1" dirty="0">
              <a:latin typeface="Times New Roman" panose="02020603050405020304" pitchFamily="18" charset="0"/>
              <a:cs typeface="Times New Roman" panose="02020603050405020304" pitchFamily="18" charset="0"/>
            </a:endParaRPr>
          </a:p>
        </p:txBody>
      </p:sp>
      <p:sp>
        <p:nvSpPr>
          <p:cNvPr id="4" name="內容版面配置區 3">
            <a:extLst>
              <a:ext uri="{FF2B5EF4-FFF2-40B4-BE49-F238E27FC236}">
                <a16:creationId xmlns:a16="http://schemas.microsoft.com/office/drawing/2014/main" id="{3FD5B4E7-35FA-8F81-BBDA-FE727559F7FD}"/>
              </a:ext>
            </a:extLst>
          </p:cNvPr>
          <p:cNvSpPr>
            <a:spLocks noGrp="1"/>
          </p:cNvSpPr>
          <p:nvPr>
            <p:ph idx="1"/>
          </p:nvPr>
        </p:nvSpPr>
        <p:spPr/>
        <p:txBody>
          <a:bodyPr>
            <a:normAutofit/>
          </a:bodyPr>
          <a:lstStyle/>
          <a:p>
            <a:endParaRPr lang="en-US" altLang="zh-TW" sz="2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sz="2200" kern="100" dirty="0">
                <a:effectLst/>
                <a:latin typeface="Times New Roman" panose="02020603050405020304" pitchFamily="18" charset="0"/>
                <a:ea typeface="新細明體" panose="02020500000000000000" pitchFamily="18" charset="-120"/>
                <a:cs typeface="Times New Roman" panose="02020603050405020304" pitchFamily="18" charset="0"/>
              </a:rPr>
              <a:t>AI, data analysis, and synthetic network data are crucial for modern cybersecurity.</a:t>
            </a:r>
          </a:p>
          <a:p>
            <a:endParaRPr lang="en-US" altLang="zh-TW" sz="2200" kern="100" dirty="0">
              <a:latin typeface="Times New Roman" panose="02020603050405020304" pitchFamily="18" charset="0"/>
              <a:ea typeface="新細明體" panose="02020500000000000000" pitchFamily="18" charset="-120"/>
              <a:cs typeface="Times New Roman" panose="02020603050405020304" pitchFamily="18" charset="0"/>
            </a:endParaRPr>
          </a:p>
          <a:p>
            <a:endParaRPr lang="zh-TW" altLang="zh-TW" sz="2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sz="2200" kern="100" dirty="0">
                <a:effectLst/>
                <a:latin typeface="Times New Roman" panose="02020603050405020304" pitchFamily="18" charset="0"/>
                <a:ea typeface="新細明體" panose="02020500000000000000" pitchFamily="18" charset="-120"/>
                <a:cs typeface="Times New Roman" panose="02020603050405020304" pitchFamily="18" charset="0"/>
              </a:rPr>
              <a:t>AI-powered threat detection, automated incident response, and proactive vulnerability assessment are essential.</a:t>
            </a:r>
          </a:p>
          <a:p>
            <a:endParaRPr lang="zh-TW" altLang="zh-TW" sz="2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sz="2200" kern="100" dirty="0">
                <a:effectLst/>
                <a:latin typeface="Times New Roman" panose="02020603050405020304" pitchFamily="18" charset="0"/>
                <a:ea typeface="新細明體" panose="02020500000000000000" pitchFamily="18" charset="-120"/>
                <a:cs typeface="Times New Roman" panose="02020603050405020304" pitchFamily="18" charset="0"/>
              </a:rPr>
              <a:t>Hands-on experience, real-world case studies, and expert insights enhance learning.</a:t>
            </a:r>
            <a:endParaRPr lang="zh-TW" altLang="zh-TW" sz="22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923603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A61AA-2D0C-5E98-B424-D01A2A907434}"/>
              </a:ext>
            </a:extLst>
          </p:cNvPr>
          <p:cNvSpPr>
            <a:spLocks noGrp="1"/>
          </p:cNvSpPr>
          <p:nvPr>
            <p:ph type="title"/>
          </p:nvPr>
        </p:nvSpPr>
        <p:spPr>
          <a:xfrm>
            <a:off x="448888" y="2582289"/>
            <a:ext cx="3629693" cy="1324693"/>
          </a:xfrm>
        </p:spPr>
        <p:txBody>
          <a:bodyPr vert="horz" lIns="91440" tIns="45720" rIns="91440" bIns="45720" rtlCol="0" anchor="ctr">
            <a:noAutofit/>
          </a:bodyPr>
          <a:lstStyle/>
          <a:p>
            <a:r>
              <a:rPr lang="en-US" altLang="zh-TW" sz="5400" kern="1200" dirty="0">
                <a:latin typeface="Times New Roman" panose="02020603050405020304" pitchFamily="18" charset="0"/>
                <a:cs typeface="Times New Roman" panose="02020603050405020304" pitchFamily="18" charset="0"/>
              </a:rPr>
              <a:t>Scenario</a:t>
            </a:r>
          </a:p>
        </p:txBody>
      </p:sp>
      <p:sp>
        <p:nvSpPr>
          <p:cNvPr id="3" name="文字版面配置區 2">
            <a:extLst>
              <a:ext uri="{FF2B5EF4-FFF2-40B4-BE49-F238E27FC236}">
                <a16:creationId xmlns:a16="http://schemas.microsoft.com/office/drawing/2014/main" id="{0D449EE2-91CE-23F0-BFE6-98A003050F5A}"/>
              </a:ext>
            </a:extLst>
          </p:cNvPr>
          <p:cNvSpPr>
            <a:spLocks noGrp="1"/>
          </p:cNvSpPr>
          <p:nvPr>
            <p:ph type="body" idx="1"/>
          </p:nvPr>
        </p:nvSpPr>
        <p:spPr>
          <a:xfrm>
            <a:off x="4447308" y="0"/>
            <a:ext cx="7744692" cy="6176963"/>
          </a:xfrm>
        </p:spPr>
        <p:txBody>
          <a:bodyPr vert="horz" lIns="91440" tIns="45720" rIns="91440" bIns="45720" rtlCol="0" anchor="ctr">
            <a:normAutofit/>
          </a:bodyPr>
          <a:lstStyle/>
          <a:p>
            <a:r>
              <a:rPr lang="en-US" altLang="zh-TW" b="1" kern="100" dirty="0">
                <a:effectLst/>
                <a:latin typeface="Times New Roman" panose="02020603050405020304" pitchFamily="18" charset="0"/>
                <a:ea typeface="新細明體" panose="02020500000000000000" pitchFamily="18" charset="-120"/>
                <a:cs typeface="Times New Roman" panose="02020603050405020304" pitchFamily="18" charset="0"/>
              </a:rPr>
              <a:t> About the Company</a:t>
            </a:r>
            <a:endParaRPr lang="zh-TW" altLang="zh-TW"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kern="100" dirty="0" err="1">
                <a:latin typeface="Times New Roman" panose="02020603050405020304" pitchFamily="18" charset="0"/>
                <a:ea typeface="新細明體" panose="02020500000000000000" pitchFamily="18" charset="-120"/>
                <a:cs typeface="Times New Roman" panose="02020603050405020304" pitchFamily="18" charset="0"/>
              </a:rPr>
              <a:t>Incribo</a:t>
            </a:r>
            <a:r>
              <a:rPr lang="en-US" altLang="zh-TW" kern="100" dirty="0">
                <a:latin typeface="Times New Roman" panose="02020603050405020304" pitchFamily="18" charset="0"/>
                <a:ea typeface="新細明體" panose="02020500000000000000" pitchFamily="18" charset="-120"/>
                <a:cs typeface="Times New Roman" panose="02020603050405020304" pitchFamily="18" charset="0"/>
              </a:rPr>
              <a:t> offers cutting-edge synthetic data generation tailored for cybersecurity needs.</a:t>
            </a:r>
          </a:p>
          <a:p>
            <a:endParaRPr lang="zh-TW" altLang="zh-TW"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b="1" kern="100" dirty="0">
                <a:effectLst/>
                <a:latin typeface="Times New Roman" panose="02020603050405020304" pitchFamily="18" charset="0"/>
                <a:ea typeface="新細明體" panose="02020500000000000000" pitchFamily="18" charset="-120"/>
                <a:cs typeface="Times New Roman" panose="02020603050405020304" pitchFamily="18" charset="0"/>
              </a:rPr>
              <a:t> Problem Statement</a:t>
            </a:r>
            <a:endParaRPr lang="zh-TW" altLang="zh-TW" b="1"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r>
              <a:rPr lang="en-US" altLang="zh-TW" kern="100" dirty="0">
                <a:latin typeface="Times New Roman" panose="02020603050405020304" pitchFamily="18" charset="0"/>
                <a:ea typeface="新細明體" panose="02020500000000000000" pitchFamily="18" charset="-120"/>
                <a:cs typeface="Times New Roman" panose="02020603050405020304" pitchFamily="18" charset="0"/>
              </a:rPr>
              <a:t>Addressing the need for precise and actionable insights to enhance cybersecurity posture.</a:t>
            </a:r>
          </a:p>
        </p:txBody>
      </p:sp>
    </p:spTree>
    <p:extLst>
      <p:ext uri="{BB962C8B-B14F-4D97-AF65-F5344CB8AC3E}">
        <p14:creationId xmlns:p14="http://schemas.microsoft.com/office/powerpoint/2010/main" val="3954764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39BDB5-5A31-5FF4-1863-9D7827B2EABD}"/>
            </a:ext>
          </a:extLst>
        </p:cNvPr>
        <p:cNvGrpSpPr/>
        <p:nvPr/>
      </p:nvGrpSpPr>
      <p:grpSpPr>
        <a:xfrm>
          <a:off x="0" y="0"/>
          <a:ext cx="0" cy="0"/>
          <a:chOff x="0" y="0"/>
          <a:chExt cx="0" cy="0"/>
        </a:xfrm>
      </p:grpSpPr>
      <p:sp>
        <p:nvSpPr>
          <p:cNvPr id="3" name="標題 2">
            <a:extLst>
              <a:ext uri="{FF2B5EF4-FFF2-40B4-BE49-F238E27FC236}">
                <a16:creationId xmlns:a16="http://schemas.microsoft.com/office/drawing/2014/main" id="{DFFE422B-975F-BE51-CFC3-DAFFB73D32E0}"/>
              </a:ext>
            </a:extLst>
          </p:cNvPr>
          <p:cNvSpPr>
            <a:spLocks noGrp="1"/>
          </p:cNvSpPr>
          <p:nvPr>
            <p:ph type="title"/>
          </p:nvPr>
        </p:nvSpPr>
        <p:spPr/>
        <p:txBody>
          <a:bodyPr>
            <a:normAutofit/>
          </a:bodyPr>
          <a:lstStyle/>
          <a:p>
            <a:r>
              <a:rPr lang="en-US" altLang="zh-TW" sz="5400" b="1" dirty="0">
                <a:latin typeface="Times New Roman" panose="02020603050405020304" pitchFamily="18" charset="0"/>
                <a:cs typeface="Times New Roman" panose="02020603050405020304" pitchFamily="18" charset="0"/>
              </a:rPr>
              <a:t>Data Source</a:t>
            </a:r>
            <a:endParaRPr lang="zh-TW" altLang="en-US" sz="5400" b="1" dirty="0">
              <a:latin typeface="Times New Roman" panose="02020603050405020304" pitchFamily="18" charset="0"/>
              <a:cs typeface="Times New Roman" panose="02020603050405020304" pitchFamily="18" charset="0"/>
            </a:endParaRPr>
          </a:p>
        </p:txBody>
      </p:sp>
      <p:sp>
        <p:nvSpPr>
          <p:cNvPr id="4" name="內容版面配置區 3">
            <a:extLst>
              <a:ext uri="{FF2B5EF4-FFF2-40B4-BE49-F238E27FC236}">
                <a16:creationId xmlns:a16="http://schemas.microsoft.com/office/drawing/2014/main" id="{3FD5B4E7-35FA-8F81-BBDA-FE727559F7FD}"/>
              </a:ext>
            </a:extLst>
          </p:cNvPr>
          <p:cNvSpPr>
            <a:spLocks noGrp="1"/>
          </p:cNvSpPr>
          <p:nvPr>
            <p:ph idx="1"/>
          </p:nvPr>
        </p:nvSpPr>
        <p:spPr/>
        <p:txBody>
          <a:bodyPr>
            <a:normAutofit/>
          </a:bodyPr>
          <a:lstStyle/>
          <a:p>
            <a:r>
              <a:rPr lang="en-US" altLang="zh-TW" sz="4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r>
              <a:rPr lang="en-US" altLang="zh-TW" sz="4800" kern="100" dirty="0">
                <a:effectLst/>
                <a:latin typeface="Times New Roman" panose="02020603050405020304" pitchFamily="18" charset="0"/>
                <a:ea typeface="新細明體" panose="02020500000000000000" pitchFamily="18" charset="-120"/>
                <a:cs typeface="Times New Roman" panose="02020603050405020304" pitchFamily="18" charset="0"/>
                <a:hlinkClick r:id="rId3"/>
              </a:rPr>
              <a:t>Incribo</a:t>
            </a:r>
            <a:r>
              <a:rPr lang="en-US" altLang="zh-TW" sz="4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r>
              <a:rPr lang="en-US" altLang="zh-TW" sz="4800" kern="100" dirty="0">
                <a:effectLst/>
                <a:latin typeface="Times New Roman" panose="02020603050405020304" pitchFamily="18" charset="0"/>
                <a:ea typeface="新細明體" panose="02020500000000000000" pitchFamily="18" charset="-120"/>
                <a:cs typeface="Times New Roman" panose="02020603050405020304" pitchFamily="18" charset="0"/>
                <a:hlinkClick r:id="rId3"/>
              </a:rPr>
              <a:t>https://github.com/incribo-inc</a:t>
            </a:r>
            <a:r>
              <a:rPr lang="en-US" altLang="zh-TW" sz="4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p>
          <a:p>
            <a:r>
              <a:rPr lang="pt-BR" altLang="zh-TW" sz="4800" kern="100" dirty="0">
                <a:effectLst/>
                <a:latin typeface="Times New Roman" panose="02020603050405020304" pitchFamily="18" charset="0"/>
                <a:ea typeface="新細明體" panose="02020500000000000000" pitchFamily="18" charset="-120"/>
                <a:cs typeface="Times New Roman" panose="02020603050405020304" pitchFamily="18" charset="0"/>
              </a:rPr>
              <a:t>[</a:t>
            </a:r>
            <a:r>
              <a:rPr lang="pt-BR" altLang="zh-TW" sz="4800" kern="100" dirty="0">
                <a:effectLst/>
                <a:latin typeface="Times New Roman" panose="02020603050405020304" pitchFamily="18" charset="0"/>
                <a:ea typeface="新細明體" panose="02020500000000000000" pitchFamily="18" charset="-120"/>
                <a:cs typeface="Times New Roman" panose="02020603050405020304" pitchFamily="18" charset="0"/>
                <a:hlinkClick r:id="rId4"/>
              </a:rPr>
              <a:t>ROCCC</a:t>
            </a:r>
            <a:r>
              <a:rPr lang="pt-BR" altLang="zh-TW" sz="4800" kern="100" dirty="0">
                <a:effectLst/>
                <a:latin typeface="Times New Roman" panose="02020603050405020304" pitchFamily="18" charset="0"/>
                <a:ea typeface="新細明體" panose="02020500000000000000" pitchFamily="18" charset="-120"/>
                <a:cs typeface="Times New Roman" panose="02020603050405020304" pitchFamily="18" charset="0"/>
              </a:rPr>
              <a:t>](https://csrc.nist.gov/glossary/term/grc)</a:t>
            </a:r>
            <a:endParaRPr lang="zh-TW" altLang="zh-TW" sz="48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863996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A61AA-2D0C-5E98-B424-D01A2A907434}"/>
              </a:ext>
            </a:extLst>
          </p:cNvPr>
          <p:cNvSpPr>
            <a:spLocks noGrp="1"/>
          </p:cNvSpPr>
          <p:nvPr>
            <p:ph type="title"/>
          </p:nvPr>
        </p:nvSpPr>
        <p:spPr>
          <a:xfrm>
            <a:off x="0" y="2582289"/>
            <a:ext cx="4957970" cy="1324693"/>
          </a:xfrm>
        </p:spPr>
        <p:txBody>
          <a:bodyPr vert="horz" lIns="91440" tIns="45720" rIns="91440" bIns="45720" rtlCol="0" anchor="ctr">
            <a:noAutofit/>
          </a:bodyPr>
          <a:lstStyle/>
          <a:p>
            <a:pPr algn="ctr"/>
            <a:r>
              <a:rPr lang="pt-BR" altLang="zh-TW" sz="5400" b="1" kern="100" dirty="0">
                <a:latin typeface="標楷體" panose="03000509000000000000" pitchFamily="65" charset="-120"/>
                <a:ea typeface="標楷體" panose="03000509000000000000" pitchFamily="65" charset="-120"/>
                <a:cs typeface="Times New Roman" panose="02020603050405020304" pitchFamily="18" charset="0"/>
              </a:rPr>
              <a:t>Self introduction</a:t>
            </a:r>
            <a:endParaRPr lang="en-US" altLang="zh-TW" sz="5400" b="1" kern="1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0D449EE2-91CE-23F0-BFE6-98A003050F5A}"/>
              </a:ext>
            </a:extLst>
          </p:cNvPr>
          <p:cNvSpPr>
            <a:spLocks noGrp="1"/>
          </p:cNvSpPr>
          <p:nvPr>
            <p:ph type="body" idx="1"/>
          </p:nvPr>
        </p:nvSpPr>
        <p:spPr>
          <a:xfrm>
            <a:off x="4447308" y="0"/>
            <a:ext cx="7744692" cy="3808429"/>
          </a:xfrm>
        </p:spPr>
        <p:txBody>
          <a:bodyPr vert="horz" lIns="91440" tIns="45720" rIns="91440" bIns="45720" rtlCol="0" anchor="ctr">
            <a:normAutofit/>
          </a:bodyPr>
          <a:lstStyle/>
          <a:p>
            <a:pPr algn="ctr"/>
            <a:r>
              <a:rPr lang="en-US" altLang="zh-TW" sz="3200" b="1" kern="100" dirty="0">
                <a:solidFill>
                  <a:schemeClr val="accent6"/>
                </a:solidFill>
                <a:latin typeface="Times New Roman" panose="02020603050405020304" pitchFamily="18" charset="0"/>
                <a:ea typeface="標楷體" panose="03000509000000000000" pitchFamily="65" charset="-120"/>
                <a:cs typeface="Times New Roman" panose="02020603050405020304" pitchFamily="18" charset="0"/>
              </a:rPr>
              <a:t>Data analyst | Security Data Analyst</a:t>
            </a:r>
          </a:p>
          <a:p>
            <a:pPr marL="457200"/>
            <a:r>
              <a:rPr lang="en-US" altLang="zh-TW" sz="2400" kern="100" dirty="0">
                <a:solidFill>
                  <a:srgbClr val="444440"/>
                </a:solidFill>
                <a:effectLst/>
                <a:latin typeface="Times New Roman" panose="02020603050405020304" pitchFamily="18" charset="0"/>
                <a:ea typeface="新細明體" panose="02020500000000000000" pitchFamily="18" charset="-120"/>
                <a:cs typeface="Times New Roman" panose="02020603050405020304" pitchFamily="18" charset="0"/>
              </a:rPr>
              <a:t>Capable in data analytics. Familiar with SQL, Python, and Tableau for transforming data into simple graphs. Developing skills in cybersecurity analysis to ensure data integrity and protection against basic threats for informed decision-making.</a:t>
            </a:r>
            <a:endParaRPr lang="en-US" altLang="zh-TW" sz="3200" b="1" kern="100" dirty="0">
              <a:solidFill>
                <a:schemeClr val="accent6"/>
              </a:solidFill>
              <a:latin typeface="Times New Roman" panose="02020603050405020304" pitchFamily="18" charset="0"/>
              <a:ea typeface="標楷體" panose="03000509000000000000" pitchFamily="65" charset="-120"/>
              <a:cs typeface="Times New Roman" panose="02020603050405020304" pitchFamily="18" charset="0"/>
            </a:endParaRPr>
          </a:p>
          <a:p>
            <a:pPr algn="ctr"/>
            <a:r>
              <a:rPr lang="pt-BR" altLang="zh-TW" sz="3200" b="1" kern="100" dirty="0">
                <a:solidFill>
                  <a:schemeClr val="accent6"/>
                </a:solidFill>
                <a:latin typeface="Times New Roman" panose="02020603050405020304" pitchFamily="18" charset="0"/>
                <a:ea typeface="標楷體" panose="03000509000000000000" pitchFamily="65" charset="-120"/>
                <a:cs typeface="Times New Roman" panose="02020603050405020304" pitchFamily="18" charset="0"/>
              </a:rPr>
              <a:t>Skills</a:t>
            </a:r>
            <a:endParaRPr lang="en-US" altLang="zh-TW" sz="3200" b="1" kern="100" dirty="0">
              <a:solidFill>
                <a:schemeClr val="accent6"/>
              </a:solidFill>
              <a:latin typeface="Times New Roman" panose="02020603050405020304" pitchFamily="18" charset="0"/>
              <a:ea typeface="標楷體" panose="03000509000000000000" pitchFamily="65" charset="-120"/>
              <a:cs typeface="Times New Roman" panose="02020603050405020304" pitchFamily="18" charset="0"/>
            </a:endParaRPr>
          </a:p>
          <a:p>
            <a:endParaRPr lang="en-US" altLang="zh-TW" kern="1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5" name="文字方塊 4">
            <a:extLst>
              <a:ext uri="{FF2B5EF4-FFF2-40B4-BE49-F238E27FC236}">
                <a16:creationId xmlns:a16="http://schemas.microsoft.com/office/drawing/2014/main" id="{0E2098E6-0F6D-EDCC-9F2E-9D82E5B8D315}"/>
              </a:ext>
            </a:extLst>
          </p:cNvPr>
          <p:cNvSpPr txBox="1"/>
          <p:nvPr/>
        </p:nvSpPr>
        <p:spPr>
          <a:xfrm>
            <a:off x="8957492" y="2922451"/>
            <a:ext cx="2785620" cy="257198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Splunk </a:t>
            </a:r>
          </a:p>
          <a:p>
            <a:pPr marL="342900" indent="-342900">
              <a:lnSpc>
                <a:spcPct val="150000"/>
              </a:lnSpc>
              <a:buFont typeface="Arial" panose="020B0604020202020204" pitchFamily="34" charset="0"/>
              <a:buChar char="•"/>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Splunk Phantom</a:t>
            </a:r>
          </a:p>
          <a:p>
            <a:pPr marL="342900" indent="-342900">
              <a:lnSpc>
                <a:spcPct val="150000"/>
              </a:lnSpc>
              <a:buFont typeface="Arial" panose="020B0604020202020204" pitchFamily="34" charset="0"/>
              <a:buChar char="•"/>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Wireshark</a:t>
            </a:r>
          </a:p>
          <a:p>
            <a:pPr marL="342900" indent="-342900">
              <a:lnSpc>
                <a:spcPct val="150000"/>
              </a:lnSpc>
              <a:buFont typeface="Arial" panose="020B0604020202020204" pitchFamily="34" charset="0"/>
              <a:buChar char="•"/>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Tenable Nessus</a:t>
            </a:r>
          </a:p>
          <a:p>
            <a:pPr marL="342900" indent="-342900">
              <a:lnSpc>
                <a:spcPct val="150000"/>
              </a:lnSpc>
              <a:buFont typeface="Arial" panose="020B0604020202020204" pitchFamily="34" charset="0"/>
              <a:buChar char="•"/>
            </a:pPr>
            <a:r>
              <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rPr>
              <a:t>Autopsy</a:t>
            </a:r>
          </a:p>
        </p:txBody>
      </p:sp>
      <p:sp>
        <p:nvSpPr>
          <p:cNvPr id="7" name="文字方塊 6">
            <a:extLst>
              <a:ext uri="{FF2B5EF4-FFF2-40B4-BE49-F238E27FC236}">
                <a16:creationId xmlns:a16="http://schemas.microsoft.com/office/drawing/2014/main" id="{E454B551-403B-269E-BAD1-4ACFEE14036C}"/>
              </a:ext>
            </a:extLst>
          </p:cNvPr>
          <p:cNvSpPr txBox="1"/>
          <p:nvPr/>
        </p:nvSpPr>
        <p:spPr>
          <a:xfrm>
            <a:off x="5406858" y="2923733"/>
            <a:ext cx="2591085" cy="2570704"/>
          </a:xfrm>
          <a:prstGeom prst="rect">
            <a:avLst/>
          </a:prstGeom>
          <a:noFill/>
        </p:spPr>
        <p:txBody>
          <a:bodyPr wrap="square">
            <a:spAutoFit/>
          </a:bodyPr>
          <a:lstStyle/>
          <a:p>
            <a:pPr>
              <a:lnSpc>
                <a:spcPct val="150000"/>
              </a:lnSpc>
              <a:buFont typeface="Arial" panose="020B0604020202020204" pitchFamily="34" charset="0"/>
              <a:buChar char="•"/>
            </a:pPr>
            <a:r>
              <a:rPr lang="en-US" altLang="zh-TW" sz="2200" b="0" i="0" dirty="0">
                <a:solidFill>
                  <a:srgbClr val="444440"/>
                </a:solidFill>
                <a:effectLst/>
                <a:latin typeface="Times New Roman" panose="02020603050405020304" pitchFamily="18" charset="0"/>
                <a:ea typeface="標楷體" panose="03000509000000000000" pitchFamily="65" charset="-120"/>
                <a:cs typeface="Times New Roman" panose="02020603050405020304" pitchFamily="18" charset="0"/>
              </a:rPr>
              <a:t>Python</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buFont typeface="Arial" panose="020B0604020202020204" pitchFamily="34" charset="0"/>
              <a:buChar char="•"/>
            </a:pPr>
            <a:r>
              <a:rPr lang="en-US" altLang="zh-TW" sz="2200" b="0" i="0" dirty="0">
                <a:solidFill>
                  <a:srgbClr val="444440"/>
                </a:solidFill>
                <a:effectLst/>
                <a:latin typeface="Times New Roman" panose="02020603050405020304" pitchFamily="18" charset="0"/>
                <a:ea typeface="標楷體" panose="03000509000000000000" pitchFamily="65" charset="-120"/>
                <a:cs typeface="Times New Roman" panose="02020603050405020304" pitchFamily="18" charset="0"/>
              </a:rPr>
              <a:t>SQL</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buFont typeface="Arial" panose="020B0604020202020204" pitchFamily="34" charset="0"/>
              <a:buChar char="•"/>
            </a:pPr>
            <a:r>
              <a:rPr lang="en-US" altLang="zh-TW" sz="2200" b="0" i="0" dirty="0">
                <a:solidFill>
                  <a:srgbClr val="444440"/>
                </a:solidFill>
                <a:effectLst/>
                <a:latin typeface="Times New Roman" panose="02020603050405020304" pitchFamily="18" charset="0"/>
                <a:ea typeface="標楷體" panose="03000509000000000000" pitchFamily="65" charset="-120"/>
                <a:cs typeface="Times New Roman" panose="02020603050405020304" pitchFamily="18" charset="0"/>
              </a:rPr>
              <a:t>Excel</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buFont typeface="Arial" panose="020B0604020202020204" pitchFamily="34" charset="0"/>
              <a:buChar char="•"/>
            </a:pPr>
            <a:r>
              <a:rPr lang="en-US" altLang="zh-TW" sz="2200" b="0" i="0" dirty="0">
                <a:solidFill>
                  <a:srgbClr val="444440"/>
                </a:solidFill>
                <a:effectLst/>
                <a:latin typeface="Times New Roman" panose="02020603050405020304" pitchFamily="18" charset="0"/>
                <a:ea typeface="標楷體" panose="03000509000000000000" pitchFamily="65" charset="-120"/>
                <a:cs typeface="Times New Roman" panose="02020603050405020304" pitchFamily="18" charset="0"/>
              </a:rPr>
              <a:t>Power BI</a:t>
            </a:r>
            <a:endParaRPr lang="en-US" altLang="zh-TW" sz="22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buFont typeface="Arial" panose="020B0604020202020204" pitchFamily="34" charset="0"/>
              <a:buChar char="•"/>
            </a:pPr>
            <a:r>
              <a:rPr lang="en-US" altLang="zh-TW" sz="2200" b="0" i="0" dirty="0">
                <a:solidFill>
                  <a:srgbClr val="444440"/>
                </a:solidFill>
                <a:effectLst/>
                <a:latin typeface="Times New Roman" panose="02020603050405020304" pitchFamily="18" charset="0"/>
                <a:ea typeface="標楷體" panose="03000509000000000000" pitchFamily="65" charset="-120"/>
                <a:cs typeface="Times New Roman" panose="02020603050405020304" pitchFamily="18" charset="0"/>
              </a:rPr>
              <a:t>Google Analytics</a:t>
            </a:r>
            <a:endParaRPr lang="en-US" altLang="zh-TW" sz="2200" kern="100"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96649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A61AA-2D0C-5E98-B424-D01A2A907434}"/>
              </a:ext>
            </a:extLst>
          </p:cNvPr>
          <p:cNvSpPr>
            <a:spLocks noGrp="1"/>
          </p:cNvSpPr>
          <p:nvPr>
            <p:ph type="title"/>
          </p:nvPr>
        </p:nvSpPr>
        <p:spPr>
          <a:xfrm>
            <a:off x="0" y="2407921"/>
            <a:ext cx="4447308" cy="1499062"/>
          </a:xfrm>
        </p:spPr>
        <p:txBody>
          <a:bodyPr vert="horz" lIns="91440" tIns="45720" rIns="91440" bIns="45720" rtlCol="0" anchor="ctr">
            <a:noAutofit/>
          </a:bodyPr>
          <a:lstStyle/>
          <a:p>
            <a:pPr algn="ctr"/>
            <a:r>
              <a:rPr lang="pt-BR" altLang="zh-TW" sz="5400" b="1" kern="100" dirty="0">
                <a:latin typeface="標楷體" panose="03000509000000000000" pitchFamily="65" charset="-120"/>
                <a:ea typeface="標楷體" panose="03000509000000000000" pitchFamily="65" charset="-120"/>
                <a:cs typeface="Times New Roman" panose="02020603050405020304" pitchFamily="18" charset="0"/>
              </a:rPr>
              <a:t>Self introduction</a:t>
            </a:r>
            <a:endParaRPr lang="en-US" altLang="zh-TW" sz="5400" kern="1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0D449EE2-91CE-23F0-BFE6-98A003050F5A}"/>
              </a:ext>
            </a:extLst>
          </p:cNvPr>
          <p:cNvSpPr>
            <a:spLocks noGrp="1"/>
          </p:cNvSpPr>
          <p:nvPr>
            <p:ph type="body" idx="1"/>
          </p:nvPr>
        </p:nvSpPr>
        <p:spPr>
          <a:xfrm>
            <a:off x="4447308" y="0"/>
            <a:ext cx="7744692" cy="6858000"/>
          </a:xfrm>
        </p:spPr>
        <p:txBody>
          <a:bodyPr vert="horz" lIns="91440" tIns="45720" rIns="91440" bIns="45720" rtlCol="0" anchor="ctr">
            <a:normAutofit/>
          </a:bodyPr>
          <a:lstStyle/>
          <a:p>
            <a:pPr algn="ctr"/>
            <a:r>
              <a:rPr lang="en-US" altLang="zh-TW" sz="4800">
                <a:solidFill>
                  <a:schemeClr val="accent6"/>
                </a:solidFill>
                <a:latin typeface="標楷體" panose="03000509000000000000" pitchFamily="65" charset="-120"/>
                <a:ea typeface="標楷體" panose="03000509000000000000" pitchFamily="65" charset="-120"/>
              </a:rPr>
              <a:t>Education</a:t>
            </a:r>
            <a:endParaRPr lang="en-US" altLang="zh-TW" sz="3200" dirty="0">
              <a:latin typeface="標楷體" panose="03000509000000000000" pitchFamily="65" charset="-120"/>
              <a:ea typeface="標楷體" panose="03000509000000000000" pitchFamily="65" charset="-120"/>
            </a:endParaRPr>
          </a:p>
          <a:p>
            <a:pPr marL="342900" lvl="0" indent="-342900">
              <a:buFont typeface="Arial" panose="020B0604020202020204" pitchFamily="34" charset="0"/>
              <a:buChar char="•"/>
              <a:tabLst>
                <a:tab pos="457200" algn="l"/>
              </a:tabLst>
            </a:pPr>
            <a:r>
              <a:rPr lang="en-US"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rPr>
              <a:t>Cisco Certified Support Technician (CCST) Cybersecurity</a:t>
            </a:r>
            <a:endParaRPr lang="zh-TW"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en-US"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rPr>
              <a:t>Pearson VUE Information Technology Specialist</a:t>
            </a:r>
            <a:endParaRPr lang="zh-TW"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en-US"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rPr>
              <a:t>Google Advanced Data Analytics Professional Certificate</a:t>
            </a:r>
            <a:endParaRPr lang="zh-TW"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pt-BR"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rPr>
              <a:t>Google Cybersecurity Professional Certificate</a:t>
            </a:r>
            <a:endParaRPr lang="zh-TW"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en-US"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rPr>
              <a:t>IBM Data Analytics with Excel and R Professional Certificate</a:t>
            </a:r>
            <a:endParaRPr lang="zh-TW"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a:p>
            <a:pPr marL="342900" lvl="0" indent="-342900">
              <a:buFont typeface="Arial" panose="020B0604020202020204" pitchFamily="34" charset="0"/>
              <a:buChar char="•"/>
              <a:tabLst>
                <a:tab pos="457200" algn="l"/>
              </a:tabLst>
            </a:pPr>
            <a:r>
              <a:rPr lang="en-US"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rPr>
              <a:t>Google Analytics </a:t>
            </a:r>
            <a:r>
              <a:rPr lang="en-US" altLang="zh-TW" sz="2400" kern="100" dirty="0" err="1">
                <a:effectLst/>
                <a:latin typeface="Times New Roman" panose="02020603050405020304" pitchFamily="18" charset="0"/>
                <a:ea typeface="新細明體" panose="02020500000000000000" pitchFamily="18" charset="-120"/>
                <a:cs typeface="Times New Roman" panose="02020603050405020304" pitchFamily="18" charset="0"/>
              </a:rPr>
              <a:t>Certi</a:t>
            </a:r>
            <a:r>
              <a:rPr lang="en-US" altLang="zh-TW" sz="24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rPr>
              <a:t>cation</a:t>
            </a:r>
            <a:endParaRPr lang="zh-TW" altLang="zh-TW" sz="2400" kern="100" dirty="0">
              <a:effectLst/>
              <a:latin typeface="Times New Roman" panose="02020603050405020304" pitchFamily="18" charset="0"/>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2392853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451B8BF-1309-B656-3A9B-A11432C43945}"/>
              </a:ext>
            </a:extLst>
          </p:cNvPr>
          <p:cNvSpPr>
            <a:spLocks noGrp="1"/>
          </p:cNvSpPr>
          <p:nvPr>
            <p:ph type="title"/>
          </p:nvPr>
        </p:nvSpPr>
        <p:spPr>
          <a:xfrm>
            <a:off x="985517" y="1435662"/>
            <a:ext cx="3875241" cy="3986675"/>
          </a:xfrm>
        </p:spPr>
        <p:txBody>
          <a:bodyPr vert="horz" lIns="91440" tIns="45720" rIns="91440" bIns="45720" rtlCol="0" anchor="t">
            <a:noAutofit/>
          </a:bodyPr>
          <a:lstStyle/>
          <a:p>
            <a:r>
              <a:rPr lang="en-US" altLang="zh-TW" sz="5400" kern="1200" dirty="0">
                <a:latin typeface="Times New Roman" panose="02020603050405020304" pitchFamily="18" charset="0"/>
                <a:cs typeface="Times New Roman" panose="02020603050405020304" pitchFamily="18" charset="0"/>
              </a:rPr>
              <a:t>Produce </a:t>
            </a:r>
            <a:br>
              <a:rPr lang="en-US" altLang="zh-TW" sz="5400" kern="1200" dirty="0">
                <a:latin typeface="Times New Roman" panose="02020603050405020304" pitchFamily="18" charset="0"/>
                <a:cs typeface="Times New Roman" panose="02020603050405020304" pitchFamily="18" charset="0"/>
              </a:rPr>
            </a:br>
            <a:r>
              <a:rPr lang="en-US" altLang="zh-TW" sz="5400" kern="1200" dirty="0">
                <a:latin typeface="Times New Roman" panose="02020603050405020304" pitchFamily="18" charset="0"/>
                <a:cs typeface="Times New Roman" panose="02020603050405020304" pitchFamily="18" charset="0"/>
              </a:rPr>
              <a:t>a report </a:t>
            </a:r>
            <a:br>
              <a:rPr lang="en-US" altLang="zh-TW" sz="5400" kern="1200" dirty="0">
                <a:latin typeface="Times New Roman" panose="02020603050405020304" pitchFamily="18" charset="0"/>
                <a:cs typeface="Times New Roman" panose="02020603050405020304" pitchFamily="18" charset="0"/>
              </a:rPr>
            </a:br>
            <a:r>
              <a:rPr lang="en-US" altLang="zh-TW" sz="5400" kern="1200" dirty="0">
                <a:latin typeface="Times New Roman" panose="02020603050405020304" pitchFamily="18" charset="0"/>
                <a:cs typeface="Times New Roman" panose="02020603050405020304" pitchFamily="18" charset="0"/>
              </a:rPr>
              <a:t>with the deliverables</a:t>
            </a:r>
          </a:p>
        </p:txBody>
      </p:sp>
      <p:graphicFrame>
        <p:nvGraphicFramePr>
          <p:cNvPr id="5" name="文字版面配置區 2">
            <a:extLst>
              <a:ext uri="{FF2B5EF4-FFF2-40B4-BE49-F238E27FC236}">
                <a16:creationId xmlns:a16="http://schemas.microsoft.com/office/drawing/2014/main" id="{4D3A5AD3-8C6C-5A40-0FCA-E2DBF6621EBF}"/>
              </a:ext>
            </a:extLst>
          </p:cNvPr>
          <p:cNvGraphicFramePr/>
          <p:nvPr/>
        </p:nvGraphicFramePr>
        <p:xfrm>
          <a:off x="5640644" y="386484"/>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4307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2045ED9-A178-E507-6C42-BDD87EB75913}"/>
              </a:ext>
            </a:extLst>
          </p:cNvPr>
          <p:cNvSpPr>
            <a:spLocks noGrp="1"/>
          </p:cNvSpPr>
          <p:nvPr>
            <p:ph type="title"/>
          </p:nvPr>
        </p:nvSpPr>
        <p:spPr>
          <a:xfrm>
            <a:off x="1878677" y="2294313"/>
            <a:ext cx="1695796" cy="1014152"/>
          </a:xfrm>
        </p:spPr>
        <p:txBody>
          <a:bodyPr vert="horz" lIns="91440" tIns="45720" rIns="91440" bIns="45720" rtlCol="0" anchor="ctr">
            <a:normAutofit/>
          </a:bodyPr>
          <a:lstStyle/>
          <a:p>
            <a:r>
              <a:rPr lang="en-US" altLang="zh-TW" sz="5400" kern="1200" dirty="0">
                <a:latin typeface="Times New Roman" panose="02020603050405020304" pitchFamily="18" charset="0"/>
                <a:cs typeface="Times New Roman" panose="02020603050405020304" pitchFamily="18" charset="0"/>
              </a:rPr>
              <a:t>ASK</a:t>
            </a:r>
          </a:p>
        </p:txBody>
      </p:sp>
      <p:sp>
        <p:nvSpPr>
          <p:cNvPr id="3" name="文字版面配置區 2">
            <a:extLst>
              <a:ext uri="{FF2B5EF4-FFF2-40B4-BE49-F238E27FC236}">
                <a16:creationId xmlns:a16="http://schemas.microsoft.com/office/drawing/2014/main" id="{1BD08B75-A79A-9392-B4DC-948590B0145F}"/>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marL="0" algn="ctr"/>
            <a:r>
              <a:rPr lang="en-US" altLang="zh-TW" sz="3200" b="1" dirty="0">
                <a:solidFill>
                  <a:schemeClr val="accent6"/>
                </a:solidFill>
                <a:latin typeface="Times New Roman" panose="02020603050405020304" pitchFamily="18" charset="0"/>
                <a:cs typeface="Times New Roman" panose="02020603050405020304" pitchFamily="18" charset="0"/>
              </a:rPr>
              <a:t>T</a:t>
            </a:r>
            <a:r>
              <a:rPr lang="en-US" altLang="zh-TW" sz="3200" b="1" dirty="0">
                <a:solidFill>
                  <a:schemeClr val="accent6"/>
                </a:solidFill>
                <a:effectLst/>
                <a:latin typeface="Times New Roman" panose="02020603050405020304" pitchFamily="18" charset="0"/>
                <a:cs typeface="Times New Roman" panose="02020603050405020304" pitchFamily="18" charset="0"/>
              </a:rPr>
              <a:t>ask</a:t>
            </a:r>
            <a:endParaRPr lang="en-US" altLang="zh-TW" sz="3200" b="1" dirty="0">
              <a:solidFill>
                <a:schemeClr val="accent6"/>
              </a:solidFill>
              <a:latin typeface="Times New Roman" panose="02020603050405020304" pitchFamily="18" charset="0"/>
              <a:cs typeface="Times New Roman" panose="02020603050405020304" pitchFamily="18" charset="0"/>
            </a:endParaRPr>
          </a:p>
          <a:p>
            <a:pPr marL="0"/>
            <a:r>
              <a:rPr lang="en-US" altLang="zh-TW" sz="2200" b="0" i="0" dirty="0">
                <a:solidFill>
                  <a:srgbClr val="3C4043"/>
                </a:solidFill>
                <a:effectLst/>
                <a:latin typeface="Times New Roman" panose="02020603050405020304" pitchFamily="18" charset="0"/>
                <a:cs typeface="Times New Roman" panose="02020603050405020304" pitchFamily="18" charset="0"/>
              </a:rPr>
              <a:t> Explicitly state the importance of </a:t>
            </a:r>
            <a:r>
              <a:rPr lang="en-US" altLang="zh-TW" sz="2200" b="0" i="0" dirty="0" err="1">
                <a:solidFill>
                  <a:srgbClr val="3C4043"/>
                </a:solidFill>
                <a:effectLst/>
                <a:latin typeface="Times New Roman" panose="02020603050405020304" pitchFamily="18" charset="0"/>
                <a:cs typeface="Times New Roman" panose="02020603050405020304" pitchFamily="18" charset="0"/>
              </a:rPr>
              <a:t>Incribo's</a:t>
            </a:r>
            <a:r>
              <a:rPr lang="en-US" altLang="zh-TW" sz="2200" b="0" i="0" dirty="0">
                <a:solidFill>
                  <a:srgbClr val="3C4043"/>
                </a:solidFill>
                <a:effectLst/>
                <a:latin typeface="Times New Roman" panose="02020603050405020304" pitchFamily="18" charset="0"/>
                <a:cs typeface="Times New Roman" panose="02020603050405020304" pitchFamily="18" charset="0"/>
              </a:rPr>
              <a:t> synthetic cyber dataset in identifying and mitigating cybersecurity threats, demonstrating the analyst's expertise in data interpretation and strategy formulation.</a:t>
            </a:r>
            <a:endParaRPr lang="en-US" altLang="zh-TW"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621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A4CA38-DE4C-1F0B-E3BA-C8A05A720C6E}"/>
              </a:ext>
            </a:extLst>
          </p:cNvPr>
          <p:cNvSpPr>
            <a:spLocks noGrp="1"/>
          </p:cNvSpPr>
          <p:nvPr>
            <p:ph type="title"/>
          </p:nvPr>
        </p:nvSpPr>
        <p:spPr>
          <a:xfrm>
            <a:off x="665018" y="2753772"/>
            <a:ext cx="3308466" cy="1186461"/>
          </a:xfrm>
        </p:spPr>
        <p:txBody>
          <a:bodyPr vert="horz" lIns="91440" tIns="45720" rIns="91440" bIns="45720" rtlCol="0" anchor="ctr">
            <a:normAutofit/>
          </a:bodyPr>
          <a:lstStyle/>
          <a:p>
            <a:r>
              <a:rPr lang="en-US" altLang="zh-TW" sz="5400" kern="1200" dirty="0">
                <a:latin typeface="Times New Roman" panose="02020603050405020304" pitchFamily="18" charset="0"/>
                <a:cs typeface="Times New Roman" panose="02020603050405020304" pitchFamily="18" charset="0"/>
              </a:rPr>
              <a:t>Prepare</a:t>
            </a:r>
            <a:endParaRPr lang="en-US" altLang="zh-TW" sz="3600" kern="1200" dirty="0">
              <a:latin typeface="Times New Roman" panose="02020603050405020304" pitchFamily="18" charset="0"/>
              <a:cs typeface="Times New Roman" panose="02020603050405020304" pitchFamily="18" charset="0"/>
            </a:endParaRPr>
          </a:p>
        </p:txBody>
      </p:sp>
      <p:sp>
        <p:nvSpPr>
          <p:cNvPr id="3" name="文字版面配置區 2">
            <a:extLst>
              <a:ext uri="{FF2B5EF4-FFF2-40B4-BE49-F238E27FC236}">
                <a16:creationId xmlns:a16="http://schemas.microsoft.com/office/drawing/2014/main" id="{96B429AB-CB99-7F10-57B7-670F434CBD4A}"/>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algn="ctr"/>
            <a:r>
              <a:rPr lang="en-US" altLang="zh-TW" sz="3200" b="1" i="0" dirty="0">
                <a:solidFill>
                  <a:schemeClr val="accent6"/>
                </a:solidFill>
                <a:effectLst/>
                <a:latin typeface="Times New Roman" panose="02020603050405020304" pitchFamily="18" charset="0"/>
                <a:cs typeface="Times New Roman" panose="02020603050405020304" pitchFamily="18" charset="0"/>
              </a:rPr>
              <a:t>Data Sources</a:t>
            </a:r>
          </a:p>
          <a:p>
            <a:pPr marL="514350"/>
            <a:r>
              <a:rPr lang="en-US" altLang="zh-TW" sz="2200" b="0" i="0" dirty="0">
                <a:solidFill>
                  <a:srgbClr val="3C4043"/>
                </a:solidFill>
                <a:effectLst/>
                <a:latin typeface="Times New Roman" panose="02020603050405020304" pitchFamily="18" charset="0"/>
                <a:cs typeface="Times New Roman" panose="02020603050405020304" pitchFamily="18" charset="0"/>
              </a:rPr>
              <a:t> Data requires rigorous cleaning and adheres to ROCCC (Relevant, Original, Comprehensive, Consistent, and Correct) standards, ensuring high-quality input for analysis.</a:t>
            </a:r>
          </a:p>
          <a:p>
            <a:pPr marL="514350"/>
            <a:endParaRPr lang="en-US" altLang="zh-TW" sz="2200" b="0" i="0" dirty="0">
              <a:solidFill>
                <a:srgbClr val="3C4043"/>
              </a:solidFill>
              <a:effectLst/>
              <a:latin typeface="Times New Roman" panose="02020603050405020304" pitchFamily="18" charset="0"/>
              <a:cs typeface="Times New Roman" panose="02020603050405020304" pitchFamily="18" charset="0"/>
            </a:endParaRPr>
          </a:p>
          <a:p>
            <a:pPr marL="514350" algn="ctr"/>
            <a:r>
              <a:rPr lang="en-US" altLang="zh-TW" sz="3200" b="1" i="0" dirty="0">
                <a:solidFill>
                  <a:schemeClr val="accent6"/>
                </a:solidFill>
                <a:effectLst/>
                <a:latin typeface="Times New Roman" panose="02020603050405020304" pitchFamily="18" charset="0"/>
                <a:cs typeface="Times New Roman" panose="02020603050405020304" pitchFamily="18" charset="0"/>
              </a:rPr>
              <a:t>Data Cleaning </a:t>
            </a:r>
          </a:p>
          <a:p>
            <a:pPr marL="514350"/>
            <a:r>
              <a:rPr lang="en-US" altLang="zh-TW" sz="2200" b="0" i="0" dirty="0">
                <a:solidFill>
                  <a:srgbClr val="3C4043"/>
                </a:solidFill>
                <a:effectLst/>
                <a:latin typeface="Times New Roman" panose="02020603050405020304" pitchFamily="18" charset="0"/>
                <a:cs typeface="Times New Roman" panose="02020603050405020304" pitchFamily="18" charset="0"/>
              </a:rPr>
              <a:t>Utilized Python in </a:t>
            </a:r>
            <a:r>
              <a:rPr lang="en-US" altLang="zh-TW" sz="2200" b="0" i="0" dirty="0" err="1">
                <a:solidFill>
                  <a:srgbClr val="3C4043"/>
                </a:solidFill>
                <a:effectLst/>
                <a:latin typeface="Times New Roman" panose="02020603050405020304" pitchFamily="18" charset="0"/>
                <a:cs typeface="Times New Roman" panose="02020603050405020304" pitchFamily="18" charset="0"/>
              </a:rPr>
              <a:t>Jupyter</a:t>
            </a:r>
            <a:r>
              <a:rPr lang="en-US" altLang="zh-TW" sz="2200" b="0" i="0" dirty="0">
                <a:solidFill>
                  <a:srgbClr val="3C4043"/>
                </a:solidFill>
                <a:effectLst/>
                <a:latin typeface="Times New Roman" panose="02020603050405020304" pitchFamily="18" charset="0"/>
                <a:cs typeface="Times New Roman" panose="02020603050405020304" pitchFamily="18" charset="0"/>
              </a:rPr>
              <a:t> Notebook for efficient data cleaning and manipulation. Documented each step meticulously to ensure reproducibility and transparency, showcasing the analyst’s technical proficiency.</a:t>
            </a:r>
          </a:p>
          <a:p>
            <a:pPr marL="514350"/>
            <a:endParaRPr lang="en-US" altLang="zh-TW" sz="2200" b="0" i="0" dirty="0">
              <a:solidFill>
                <a:srgbClr val="3C404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5565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0A4CA38-DE4C-1F0B-E3BA-C8A05A720C6E}"/>
              </a:ext>
            </a:extLst>
          </p:cNvPr>
          <p:cNvSpPr>
            <a:spLocks noGrp="1"/>
          </p:cNvSpPr>
          <p:nvPr>
            <p:ph type="title"/>
          </p:nvPr>
        </p:nvSpPr>
        <p:spPr>
          <a:xfrm>
            <a:off x="665018" y="2753772"/>
            <a:ext cx="3308466" cy="1186461"/>
          </a:xfrm>
        </p:spPr>
        <p:txBody>
          <a:bodyPr vert="horz" lIns="91440" tIns="45720" rIns="91440" bIns="45720" rtlCol="0" anchor="ctr">
            <a:normAutofit/>
          </a:bodyPr>
          <a:lstStyle/>
          <a:p>
            <a:pPr algn="ctr"/>
            <a:r>
              <a:rPr lang="zh-TW" altLang="en-US" sz="5400" dirty="0">
                <a:latin typeface="標楷體" panose="03000509000000000000" pitchFamily="65" charset="-120"/>
                <a:ea typeface="標楷體" panose="03000509000000000000" pitchFamily="65" charset="-120"/>
                <a:cs typeface="Times New Roman" panose="02020603050405020304" pitchFamily="18" charset="0"/>
              </a:rPr>
              <a:t>準備</a:t>
            </a:r>
            <a:endParaRPr lang="en-US" altLang="zh-TW" sz="3600" kern="1200" dirty="0">
              <a:latin typeface="標楷體" panose="03000509000000000000" pitchFamily="65" charset="-120"/>
              <a:ea typeface="標楷體" panose="03000509000000000000" pitchFamily="65" charset="-120"/>
              <a:cs typeface="Times New Roman" panose="02020603050405020304" pitchFamily="18" charset="0"/>
            </a:endParaRPr>
          </a:p>
        </p:txBody>
      </p:sp>
      <p:sp>
        <p:nvSpPr>
          <p:cNvPr id="3" name="文字版面配置區 2">
            <a:extLst>
              <a:ext uri="{FF2B5EF4-FFF2-40B4-BE49-F238E27FC236}">
                <a16:creationId xmlns:a16="http://schemas.microsoft.com/office/drawing/2014/main" id="{96B429AB-CB99-7F10-57B7-670F434CBD4A}"/>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marL="0" indent="0" algn="ctr">
              <a:buNone/>
            </a:pPr>
            <a:r>
              <a:rPr lang="zh-TW" altLang="en-US" sz="3200" b="1" i="0" dirty="0">
                <a:solidFill>
                  <a:schemeClr val="accent6"/>
                </a:solidFill>
                <a:effectLst/>
                <a:latin typeface="標楷體" panose="03000509000000000000" pitchFamily="65" charset="-120"/>
                <a:ea typeface="標楷體" panose="03000509000000000000" pitchFamily="65" charset="-120"/>
                <a:cs typeface="Times New Roman" panose="02020603050405020304" pitchFamily="18" charset="0"/>
              </a:rPr>
              <a:t>數據源：
</a:t>
            </a:r>
            <a:r>
              <a:rPr lang="zh-TW" altLang="en-US" sz="2200" b="1" i="0" dirty="0">
                <a:effectLst/>
                <a:latin typeface="標楷體" panose="03000509000000000000" pitchFamily="65" charset="-120"/>
                <a:ea typeface="標楷體" panose="03000509000000000000" pitchFamily="65" charset="-120"/>
                <a:cs typeface="Times New Roman" panose="02020603050405020304" pitchFamily="18" charset="0"/>
              </a:rPr>
              <a:t> 數據需要嚴格清理，並遵守 </a:t>
            </a:r>
            <a:r>
              <a:rPr lang="en-US" altLang="zh-TW" sz="2200" b="1" i="0" dirty="0">
                <a:effectLst/>
                <a:latin typeface="標楷體" panose="03000509000000000000" pitchFamily="65" charset="-120"/>
                <a:ea typeface="標楷體" panose="03000509000000000000" pitchFamily="65" charset="-120"/>
                <a:cs typeface="Times New Roman" panose="02020603050405020304" pitchFamily="18" charset="0"/>
              </a:rPr>
              <a:t>ROCCC</a:t>
            </a:r>
            <a:r>
              <a:rPr lang="zh-TW" altLang="en-US" sz="2200" b="1" i="0" dirty="0">
                <a:effectLst/>
                <a:latin typeface="標楷體" panose="03000509000000000000" pitchFamily="65" charset="-120"/>
                <a:ea typeface="標楷體" panose="03000509000000000000" pitchFamily="65" charset="-120"/>
                <a:cs typeface="Times New Roman" panose="02020603050405020304" pitchFamily="18" charset="0"/>
              </a:rPr>
              <a:t>（相關、原始、全面、一致和正確）標準，確保高品質的分析輸入。</a:t>
            </a:r>
            <a:endParaRPr lang="en-US" altLang="zh-TW" sz="2200" b="1" i="0" dirty="0">
              <a:effectLst/>
              <a:latin typeface="標楷體" panose="03000509000000000000" pitchFamily="65" charset="-120"/>
              <a:ea typeface="標楷體" panose="03000509000000000000" pitchFamily="65" charset="-120"/>
              <a:cs typeface="Times New Roman" panose="02020603050405020304" pitchFamily="18" charset="0"/>
            </a:endParaRPr>
          </a:p>
          <a:p>
            <a:pPr marL="0" indent="0" algn="ctr">
              <a:buNone/>
            </a:pPr>
            <a:endParaRPr lang="en-US" altLang="zh-TW" sz="2200" b="1" i="0" dirty="0">
              <a:effectLst/>
              <a:latin typeface="標楷體" panose="03000509000000000000" pitchFamily="65" charset="-120"/>
              <a:ea typeface="標楷體" panose="03000509000000000000" pitchFamily="65" charset="-120"/>
              <a:cs typeface="Times New Roman" panose="02020603050405020304" pitchFamily="18" charset="0"/>
            </a:endParaRPr>
          </a:p>
          <a:p>
            <a:pPr marL="0" indent="0" algn="ctr">
              <a:buNone/>
            </a:pPr>
            <a:r>
              <a:rPr lang="zh-TW" altLang="en-US" sz="3200" b="1" i="0" dirty="0">
                <a:solidFill>
                  <a:schemeClr val="accent6"/>
                </a:solidFill>
                <a:effectLst/>
                <a:latin typeface="標楷體" panose="03000509000000000000" pitchFamily="65" charset="-120"/>
                <a:ea typeface="標楷體" panose="03000509000000000000" pitchFamily="65" charset="-120"/>
                <a:cs typeface="Times New Roman" panose="02020603050405020304" pitchFamily="18" charset="0"/>
              </a:rPr>
              <a:t>數據清理：
</a:t>
            </a:r>
            <a:r>
              <a:rPr lang="zh-TW" altLang="en-US" sz="2200" b="1" i="0" dirty="0">
                <a:effectLst/>
                <a:latin typeface="標楷體" panose="03000509000000000000" pitchFamily="65" charset="-120"/>
                <a:ea typeface="標楷體" panose="03000509000000000000" pitchFamily="65" charset="-120"/>
                <a:cs typeface="Times New Roman" panose="02020603050405020304" pitchFamily="18" charset="0"/>
              </a:rPr>
              <a:t>在 </a:t>
            </a:r>
            <a:r>
              <a:rPr lang="en-US" altLang="zh-TW" sz="2200" b="1" i="0" dirty="0" err="1">
                <a:effectLst/>
                <a:latin typeface="標楷體" panose="03000509000000000000" pitchFamily="65" charset="-120"/>
                <a:ea typeface="標楷體" panose="03000509000000000000" pitchFamily="65" charset="-120"/>
                <a:cs typeface="Times New Roman" panose="02020603050405020304" pitchFamily="18" charset="0"/>
              </a:rPr>
              <a:t>Jupyter</a:t>
            </a:r>
            <a:r>
              <a:rPr lang="en-US" altLang="zh-TW" sz="2200" b="1" i="0" dirty="0">
                <a:effectLst/>
                <a:latin typeface="標楷體" panose="03000509000000000000" pitchFamily="65" charset="-120"/>
                <a:ea typeface="標楷體" panose="03000509000000000000" pitchFamily="65" charset="-120"/>
                <a:cs typeface="Times New Roman" panose="02020603050405020304" pitchFamily="18" charset="0"/>
              </a:rPr>
              <a:t> Notebook </a:t>
            </a:r>
            <a:r>
              <a:rPr lang="zh-TW" altLang="en-US" sz="2200" b="1" i="0" dirty="0">
                <a:effectLst/>
                <a:latin typeface="標楷體" panose="03000509000000000000" pitchFamily="65" charset="-120"/>
                <a:ea typeface="標楷體" panose="03000509000000000000" pitchFamily="65" charset="-120"/>
                <a:cs typeface="Times New Roman" panose="02020603050405020304" pitchFamily="18" charset="0"/>
              </a:rPr>
              <a:t>中使用 </a:t>
            </a:r>
            <a:r>
              <a:rPr lang="en-US" altLang="zh-TW" sz="2200" b="1" i="0" dirty="0">
                <a:effectLst/>
                <a:latin typeface="標楷體" panose="03000509000000000000" pitchFamily="65" charset="-120"/>
                <a:ea typeface="標楷體" panose="03000509000000000000" pitchFamily="65" charset="-120"/>
                <a:cs typeface="Times New Roman" panose="02020603050405020304" pitchFamily="18" charset="0"/>
              </a:rPr>
              <a:t>Python </a:t>
            </a:r>
            <a:r>
              <a:rPr lang="zh-TW" altLang="en-US" sz="2200" b="1" i="0" dirty="0">
                <a:effectLst/>
                <a:latin typeface="標楷體" panose="03000509000000000000" pitchFamily="65" charset="-120"/>
                <a:ea typeface="標楷體" panose="03000509000000000000" pitchFamily="65" charset="-120"/>
                <a:cs typeface="Times New Roman" panose="02020603050405020304" pitchFamily="18" charset="0"/>
              </a:rPr>
              <a:t>進行高效的數據清理和操作。一絲不苟地記錄每個步驟，以確保可重複性和透明度，展示分析師的技術熟練程度。</a:t>
            </a:r>
            <a:endParaRPr lang="en-US" altLang="zh-TW" sz="2200" b="0" i="0" dirty="0">
              <a:effectLst/>
              <a:latin typeface="標楷體" panose="03000509000000000000" pitchFamily="65" charset="-120"/>
              <a:ea typeface="標楷體" panose="03000509000000000000" pitchFamily="65" charset="-120"/>
              <a:cs typeface="Times New Roman" panose="02020603050405020304" pitchFamily="18" charset="0"/>
            </a:endParaRPr>
          </a:p>
        </p:txBody>
      </p:sp>
      <p:pic>
        <p:nvPicPr>
          <p:cNvPr id="5" name="圖片 4">
            <a:extLst>
              <a:ext uri="{FF2B5EF4-FFF2-40B4-BE49-F238E27FC236}">
                <a16:creationId xmlns:a16="http://schemas.microsoft.com/office/drawing/2014/main" id="{59426437-00F1-33BC-4BFD-D5654AD19AE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818936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B4F2891-1EAA-D477-08B9-EF3624FD6317}"/>
              </a:ext>
            </a:extLst>
          </p:cNvPr>
          <p:cNvSpPr>
            <a:spLocks noGrp="1"/>
          </p:cNvSpPr>
          <p:nvPr>
            <p:ph type="title"/>
          </p:nvPr>
        </p:nvSpPr>
        <p:spPr>
          <a:xfrm>
            <a:off x="2384045" y="2172314"/>
            <a:ext cx="2384044" cy="1256686"/>
          </a:xfrm>
        </p:spPr>
        <p:txBody>
          <a:bodyPr vert="horz" lIns="91440" tIns="45720" rIns="91440" bIns="45720" rtlCol="0" anchor="ctr">
            <a:noAutofit/>
          </a:bodyPr>
          <a:lstStyle/>
          <a:p>
            <a:r>
              <a:rPr lang="en-US" altLang="zh-TW" sz="5400" kern="1200" dirty="0">
                <a:latin typeface="Times New Roman" panose="02020603050405020304" pitchFamily="18" charset="0"/>
                <a:cs typeface="Times New Roman" panose="02020603050405020304" pitchFamily="18" charset="0"/>
              </a:rPr>
              <a:t>Process</a:t>
            </a:r>
          </a:p>
        </p:txBody>
      </p:sp>
      <p:sp>
        <p:nvSpPr>
          <p:cNvPr id="3" name="文字版面配置區 2">
            <a:extLst>
              <a:ext uri="{FF2B5EF4-FFF2-40B4-BE49-F238E27FC236}">
                <a16:creationId xmlns:a16="http://schemas.microsoft.com/office/drawing/2014/main" id="{3B6C27D2-FFE1-00B2-8748-726EFBCE819F}"/>
              </a:ext>
            </a:extLst>
          </p:cNvPr>
          <p:cNvSpPr>
            <a:spLocks noGrp="1"/>
          </p:cNvSpPr>
          <p:nvPr>
            <p:ph type="body" idx="1"/>
          </p:nvPr>
        </p:nvSpPr>
        <p:spPr>
          <a:xfrm>
            <a:off x="4447308" y="0"/>
            <a:ext cx="7744692" cy="6176963"/>
          </a:xfrm>
        </p:spPr>
        <p:txBody>
          <a:bodyPr vert="horz" lIns="91440" tIns="45720" rIns="91440" bIns="45720" rtlCol="0" anchor="ctr">
            <a:normAutofit/>
          </a:bodyPr>
          <a:lstStyle/>
          <a:p>
            <a:pPr marL="514350" algn="ctr"/>
            <a:r>
              <a:rPr lang="en-US" altLang="zh-TW" sz="3200" b="1" dirty="0">
                <a:solidFill>
                  <a:schemeClr val="accent6"/>
                </a:solidFill>
                <a:latin typeface="Times New Roman" panose="02020603050405020304" pitchFamily="18" charset="0"/>
                <a:cs typeface="Times New Roman" panose="02020603050405020304" pitchFamily="18" charset="0"/>
              </a:rPr>
              <a:t>Detection and Response Planning:</a:t>
            </a:r>
            <a:endParaRPr lang="en-US" altLang="zh-TW" sz="2200" dirty="0">
              <a:latin typeface="Times New Roman" panose="02020603050405020304" pitchFamily="18" charset="0"/>
              <a:cs typeface="Times New Roman" panose="02020603050405020304" pitchFamily="18" charset="0"/>
            </a:endParaRPr>
          </a:p>
          <a:p>
            <a:pPr marL="514350"/>
            <a:r>
              <a:rPr lang="en-US" altLang="zh-TW" sz="2200" dirty="0">
                <a:latin typeface="Times New Roman" panose="02020603050405020304" pitchFamily="18" charset="0"/>
                <a:cs typeface="Times New Roman" panose="02020603050405020304" pitchFamily="18" charset="0"/>
              </a:rPr>
              <a:t>Analyze traffic volume trends to identify potential threats</a:t>
            </a:r>
          </a:p>
          <a:p>
            <a:pPr marL="285750" indent="0">
              <a:buNone/>
            </a:pPr>
            <a:endParaRPr lang="en-US" altLang="zh-TW" sz="2200" dirty="0">
              <a:latin typeface="Times New Roman" panose="02020603050405020304" pitchFamily="18" charset="0"/>
              <a:cs typeface="Times New Roman" panose="02020603050405020304" pitchFamily="18" charset="0"/>
            </a:endParaRPr>
          </a:p>
          <a:p>
            <a:pPr marL="514350" algn="ctr"/>
            <a:r>
              <a:rPr lang="en-US" altLang="zh-TW" sz="3200" b="1" dirty="0">
                <a:solidFill>
                  <a:schemeClr val="accent6"/>
                </a:solidFill>
                <a:latin typeface="Times New Roman" panose="02020603050405020304" pitchFamily="18" charset="0"/>
                <a:cs typeface="Times New Roman" panose="02020603050405020304" pitchFamily="18" charset="0"/>
              </a:rPr>
              <a:t>Targeted Mitigation: </a:t>
            </a:r>
            <a:endParaRPr lang="en-US" altLang="zh-TW" sz="3200" dirty="0">
              <a:latin typeface="Times New Roman" panose="02020603050405020304" pitchFamily="18" charset="0"/>
              <a:cs typeface="Times New Roman" panose="02020603050405020304" pitchFamily="18" charset="0"/>
            </a:endParaRPr>
          </a:p>
          <a:p>
            <a:pPr marL="514350"/>
            <a:r>
              <a:rPr lang="en-US" altLang="zh-TW" sz="2200" dirty="0">
                <a:latin typeface="Times New Roman" panose="02020603050405020304" pitchFamily="18" charset="0"/>
                <a:cs typeface="Times New Roman" panose="02020603050405020304" pitchFamily="18" charset="0"/>
              </a:rPr>
              <a:t>Focus on potential attackers and prioritize threat response efforts.</a:t>
            </a:r>
          </a:p>
          <a:p>
            <a:pPr marL="285750" indent="0">
              <a:buNone/>
            </a:pPr>
            <a:endParaRPr lang="en-US" altLang="zh-TW" sz="2200" dirty="0">
              <a:latin typeface="Times New Roman" panose="02020603050405020304" pitchFamily="18" charset="0"/>
              <a:cs typeface="Times New Roman" panose="02020603050405020304" pitchFamily="18" charset="0"/>
            </a:endParaRPr>
          </a:p>
          <a:p>
            <a:pPr marL="514350" algn="ctr"/>
            <a:r>
              <a:rPr lang="en-US" altLang="zh-TW" sz="3200" b="1" dirty="0">
                <a:solidFill>
                  <a:schemeClr val="accent6"/>
                </a:solidFill>
                <a:latin typeface="Times New Roman" panose="02020603050405020304" pitchFamily="18" charset="0"/>
                <a:cs typeface="Times New Roman" panose="02020603050405020304" pitchFamily="18" charset="0"/>
              </a:rPr>
              <a:t>Trend Analysis: </a:t>
            </a:r>
          </a:p>
          <a:p>
            <a:pPr marL="514350"/>
            <a:r>
              <a:rPr lang="en-US" altLang="zh-TW" sz="2200" dirty="0">
                <a:latin typeface="Times New Roman" panose="02020603050405020304" pitchFamily="18" charset="0"/>
                <a:cs typeface="Times New Roman" panose="02020603050405020304" pitchFamily="18" charset="0"/>
              </a:rPr>
              <a:t>Predict potential escalation points and anomalous authentication patterns to enhance patching and mitigation strategies.</a:t>
            </a:r>
          </a:p>
          <a:p>
            <a:pPr marL="285750" indent="0">
              <a:buNone/>
            </a:pPr>
            <a:endParaRPr lang="en-US" altLang="zh-TW" sz="2200" dirty="0">
              <a:latin typeface="Times New Roman" panose="02020603050405020304" pitchFamily="18" charset="0"/>
              <a:cs typeface="Times New Roman" panose="02020603050405020304" pitchFamily="18" charset="0"/>
            </a:endParaRPr>
          </a:p>
        </p:txBody>
      </p:sp>
      <p:pic>
        <p:nvPicPr>
          <p:cNvPr id="4" name="圖片 3">
            <a:extLst>
              <a:ext uri="{FF2B5EF4-FFF2-40B4-BE49-F238E27FC236}">
                <a16:creationId xmlns:a16="http://schemas.microsoft.com/office/drawing/2014/main" id="{330FBAF6-7AC2-74F3-C27D-21FA1AD46991}"/>
              </a:ext>
            </a:extLst>
          </p:cNvPr>
          <p:cNvPicPr>
            <a:picLocks noChangeAspect="1"/>
          </p:cNvPicPr>
          <p:nvPr/>
        </p:nvPicPr>
        <p:blipFill>
          <a:blip r:embed="rId2"/>
          <a:stretch>
            <a:fillRect/>
          </a:stretch>
        </p:blipFill>
        <p:spPr>
          <a:xfrm>
            <a:off x="0" y="0"/>
            <a:ext cx="2384045" cy="6858000"/>
          </a:xfrm>
          <a:prstGeom prst="rect">
            <a:avLst/>
          </a:prstGeom>
        </p:spPr>
      </p:pic>
    </p:spTree>
    <p:extLst>
      <p:ext uri="{BB962C8B-B14F-4D97-AF65-F5344CB8AC3E}">
        <p14:creationId xmlns:p14="http://schemas.microsoft.com/office/powerpoint/2010/main" val="255958637"/>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558</Words>
  <Application>Microsoft Office PowerPoint</Application>
  <PresentationFormat>寬螢幕</PresentationFormat>
  <Paragraphs>97</Paragraphs>
  <Slides>20</Slides>
  <Notes>5</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標楷體</vt:lpstr>
      <vt:lpstr>Arial</vt:lpstr>
      <vt:lpstr>Calibri</vt:lpstr>
      <vt:lpstr>Calibri Light</vt:lpstr>
      <vt:lpstr>Times New Roman</vt:lpstr>
      <vt:lpstr>Office 佈景主題</vt:lpstr>
      <vt:lpstr>Enhance network security by analyzing Inribo synthetic network data sets</vt:lpstr>
      <vt:lpstr>Scenario</vt:lpstr>
      <vt:lpstr>Self introduction</vt:lpstr>
      <vt:lpstr>Self introduction</vt:lpstr>
      <vt:lpstr>Produce  a report  with the deliverables</vt:lpstr>
      <vt:lpstr>ASK</vt:lpstr>
      <vt:lpstr>Prepare</vt:lpstr>
      <vt:lpstr>準備</vt:lpstr>
      <vt:lpstr>Process</vt:lpstr>
      <vt:lpstr>Analyze</vt:lpstr>
      <vt:lpstr>PowerPoint 簡報</vt:lpstr>
      <vt:lpstr>PowerPoint 簡報</vt:lpstr>
      <vt:lpstr>PowerPoint 簡報</vt:lpstr>
      <vt:lpstr>PowerPoint 簡報</vt:lpstr>
      <vt:lpstr>PowerPoint 簡報</vt:lpstr>
      <vt:lpstr>Share</vt:lpstr>
      <vt:lpstr>Act</vt:lpstr>
      <vt:lpstr>PowerPoint 簡報</vt:lpstr>
      <vt:lpstr>Thoughts on class</vt:lpstr>
      <vt:lpstr>Data Source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Leveraging Incribo's Synthetic Cyber Dataset</dc:title>
  <dc:creator>祐昇 何</dc:creator>
  <cp:lastModifiedBy>祐昇 何</cp:lastModifiedBy>
  <cp:revision>22</cp:revision>
  <dcterms:created xsi:type="dcterms:W3CDTF">2024-06-19T01:14:40Z</dcterms:created>
  <dcterms:modified xsi:type="dcterms:W3CDTF">2024-06-24T01:04:25Z</dcterms:modified>
</cp:coreProperties>
</file>