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8600" kern="1200">
        <a:solidFill>
          <a:schemeClr val="bg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8600" kern="1200">
        <a:solidFill>
          <a:schemeClr val="bg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8600" kern="1200">
        <a:solidFill>
          <a:schemeClr val="bg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8600" kern="1200">
        <a:solidFill>
          <a:schemeClr val="bg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8600"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sz="8600"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sz="8600"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sz="8600"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sz="8600"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FFF3"/>
    <a:srgbClr val="FDFFCA"/>
    <a:srgbClr val="467EFC"/>
    <a:srgbClr val="CCDCEE"/>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C3C42-8E93-E951-E141-030949F0D7AD}" v="1" dt="2018-08-01T19:54:50.964"/>
    <p1510:client id="{7D10D85D-BAFA-A9BE-9D90-C1BF503547C6}" v="1" dt="2018-08-02T13:24:26.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534" y="-7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jing Cai" userId="S::y48cai@edu.uwaterloo.ca::917eb02b-6f73-40d7-9a90-977585bfc4e0" providerId="AD" clId="Web-{EFF0CD5F-5B0B-BF15-C92D-2721836D42F1}"/>
    <pc:docChg chg="modSld">
      <pc:chgData name="Yuanjing Cai" userId="S::y48cai@edu.uwaterloo.ca::917eb02b-6f73-40d7-9a90-977585bfc4e0" providerId="AD" clId="Web-{EFF0CD5F-5B0B-BF15-C92D-2721836D42F1}" dt="2018-08-03T13:27:19.391" v="315" actId="14100"/>
      <pc:docMkLst>
        <pc:docMk/>
      </pc:docMkLst>
      <pc:sldChg chg="modSp">
        <pc:chgData name="Yuanjing Cai" userId="S::y48cai@edu.uwaterloo.ca::917eb02b-6f73-40d7-9a90-977585bfc4e0" providerId="AD" clId="Web-{EFF0CD5F-5B0B-BF15-C92D-2721836D42F1}" dt="2018-08-03T13:27:19.391" v="315" actId="14100"/>
        <pc:sldMkLst>
          <pc:docMk/>
          <pc:sldMk cId="0" sldId="256"/>
        </pc:sldMkLst>
        <pc:spChg chg="mod">
          <ac:chgData name="Yuanjing Cai" userId="S::y48cai@edu.uwaterloo.ca::917eb02b-6f73-40d7-9a90-977585bfc4e0" providerId="AD" clId="Web-{EFF0CD5F-5B0B-BF15-C92D-2721836D42F1}" dt="2018-08-03T13:27:19.391" v="315" actId="14100"/>
          <ac:spMkLst>
            <pc:docMk/>
            <pc:sldMk cId="0" sldId="256"/>
            <ac:spMk id="253" creationId="{7A3C6287-6F35-4DB9-AFD6-F6D6987D709E}"/>
          </ac:spMkLst>
        </pc:spChg>
      </pc:sldChg>
    </pc:docChg>
  </pc:docChgLst>
  <pc:docChgLst>
    <pc:chgData name="Yuanjing Cai" userId="S::y48cai@edu.uwaterloo.ca::917eb02b-6f73-40d7-9a90-977585bfc4e0" providerId="AD" clId="Web-{26468C19-8502-491D-CF74-4C4089A66792}"/>
    <pc:docChg chg="modSld">
      <pc:chgData name="Yuanjing Cai" userId="S::y48cai@edu.uwaterloo.ca::917eb02b-6f73-40d7-9a90-977585bfc4e0" providerId="AD" clId="Web-{26468C19-8502-491D-CF74-4C4089A66792}" dt="2018-08-02T20:19:47.465" v="568" actId="20577"/>
      <pc:docMkLst>
        <pc:docMk/>
      </pc:docMkLst>
      <pc:sldChg chg="addSp delSp modSp">
        <pc:chgData name="Yuanjing Cai" userId="S::y48cai@edu.uwaterloo.ca::917eb02b-6f73-40d7-9a90-977585bfc4e0" providerId="AD" clId="Web-{26468C19-8502-491D-CF74-4C4089A66792}" dt="2018-08-02T20:19:45.761" v="566" actId="20577"/>
        <pc:sldMkLst>
          <pc:docMk/>
          <pc:sldMk cId="0" sldId="256"/>
        </pc:sldMkLst>
        <pc:spChg chg="mod">
          <ac:chgData name="Yuanjing Cai" userId="S::y48cai@edu.uwaterloo.ca::917eb02b-6f73-40d7-9a90-977585bfc4e0" providerId="AD" clId="Web-{26468C19-8502-491D-CF74-4C4089A66792}" dt="2018-08-02T20:15:33.483" v="522" actId="1076"/>
          <ac:spMkLst>
            <pc:docMk/>
            <pc:sldMk cId="0" sldId="256"/>
            <ac:spMk id="5" creationId="{8DC3DED7-4296-42C7-9C2A-5BA66F5FA00F}"/>
          </ac:spMkLst>
        </pc:spChg>
        <pc:spChg chg="mod">
          <ac:chgData name="Yuanjing Cai" userId="S::y48cai@edu.uwaterloo.ca::917eb02b-6f73-40d7-9a90-977585bfc4e0" providerId="AD" clId="Web-{26468C19-8502-491D-CF74-4C4089A66792}" dt="2018-08-02T20:14:25.682" v="514" actId="1076"/>
          <ac:spMkLst>
            <pc:docMk/>
            <pc:sldMk cId="0" sldId="256"/>
            <ac:spMk id="12" creationId="{E3F093D0-EB58-4912-A6CB-60239115B70D}"/>
          </ac:spMkLst>
        </pc:spChg>
        <pc:spChg chg="mod">
          <ac:chgData name="Yuanjing Cai" userId="S::y48cai@edu.uwaterloo.ca::917eb02b-6f73-40d7-9a90-977585bfc4e0" providerId="AD" clId="Web-{26468C19-8502-491D-CF74-4C4089A66792}" dt="2018-08-02T20:16:29.830" v="530" actId="1076"/>
          <ac:spMkLst>
            <pc:docMk/>
            <pc:sldMk cId="0" sldId="256"/>
            <ac:spMk id="218" creationId="{6C8975E6-DF2F-4056-9D3F-57F7C6672D7D}"/>
          </ac:spMkLst>
        </pc:spChg>
        <pc:spChg chg="mod">
          <ac:chgData name="Yuanjing Cai" userId="S::y48cai@edu.uwaterloo.ca::917eb02b-6f73-40d7-9a90-977585bfc4e0" providerId="AD" clId="Web-{26468C19-8502-491D-CF74-4C4089A66792}" dt="2018-08-02T20:16:01.188" v="525" actId="1076"/>
          <ac:spMkLst>
            <pc:docMk/>
            <pc:sldMk cId="0" sldId="256"/>
            <ac:spMk id="221" creationId="{67DC6B6A-0942-4069-9F15-E00D18B252B5}"/>
          </ac:spMkLst>
        </pc:spChg>
        <pc:spChg chg="mod">
          <ac:chgData name="Yuanjing Cai" userId="S::y48cai@edu.uwaterloo.ca::917eb02b-6f73-40d7-9a90-977585bfc4e0" providerId="AD" clId="Web-{26468C19-8502-491D-CF74-4C4089A66792}" dt="2018-08-02T20:15:25.029" v="520" actId="1076"/>
          <ac:spMkLst>
            <pc:docMk/>
            <pc:sldMk cId="0" sldId="256"/>
            <ac:spMk id="222" creationId="{A5F2D568-CCD1-4EB2-9063-8F631A066114}"/>
          </ac:spMkLst>
        </pc:spChg>
        <pc:spChg chg="mod ord">
          <ac:chgData name="Yuanjing Cai" userId="S::y48cai@edu.uwaterloo.ca::917eb02b-6f73-40d7-9a90-977585bfc4e0" providerId="AD" clId="Web-{26468C19-8502-491D-CF74-4C4089A66792}" dt="2018-08-02T20:19:45.761" v="566" actId="20577"/>
          <ac:spMkLst>
            <pc:docMk/>
            <pc:sldMk cId="0" sldId="256"/>
            <ac:spMk id="253" creationId="{7A3C6287-6F35-4DB9-AFD6-F6D6987D709E}"/>
          </ac:spMkLst>
        </pc:spChg>
        <pc:spChg chg="mod">
          <ac:chgData name="Yuanjing Cai" userId="S::y48cai@edu.uwaterloo.ca::917eb02b-6f73-40d7-9a90-977585bfc4e0" providerId="AD" clId="Web-{26468C19-8502-491D-CF74-4C4089A66792}" dt="2018-08-02T20:13:23.632" v="504" actId="20577"/>
          <ac:spMkLst>
            <pc:docMk/>
            <pc:sldMk cId="0" sldId="256"/>
            <ac:spMk id="3074" creationId="{399BBC58-EF4A-4D0E-877C-C817E36ECB15}"/>
          </ac:spMkLst>
        </pc:spChg>
        <pc:graphicFrameChg chg="mod">
          <ac:chgData name="Yuanjing Cai" userId="S::y48cai@edu.uwaterloo.ca::917eb02b-6f73-40d7-9a90-977585bfc4e0" providerId="AD" clId="Web-{26468C19-8502-491D-CF74-4C4089A66792}" dt="2018-08-02T20:06:57.331" v="497" actId="1076"/>
          <ac:graphicFrameMkLst>
            <pc:docMk/>
            <pc:sldMk cId="0" sldId="256"/>
            <ac:graphicFrameMk id="2" creationId="{6BE8DA74-61CC-4D54-AF86-53C3D14D963A}"/>
          </ac:graphicFrameMkLst>
        </pc:graphicFrameChg>
        <pc:graphicFrameChg chg="modGraphic">
          <ac:chgData name="Yuanjing Cai" userId="S::y48cai@edu.uwaterloo.ca::917eb02b-6f73-40d7-9a90-977585bfc4e0" providerId="AD" clId="Web-{26468C19-8502-491D-CF74-4C4089A66792}" dt="2018-08-02T18:41:25.844" v="320"/>
          <ac:graphicFrameMkLst>
            <pc:docMk/>
            <pc:sldMk cId="0" sldId="256"/>
            <ac:graphicFrameMk id="3" creationId="{18AB4CE7-82CE-4728-B4A7-6F60AD7C5CBF}"/>
          </ac:graphicFrameMkLst>
        </pc:graphicFrameChg>
        <pc:graphicFrameChg chg="add mod modGraphic">
          <ac:chgData name="Yuanjing Cai" userId="S::y48cai@edu.uwaterloo.ca::917eb02b-6f73-40d7-9a90-977585bfc4e0" providerId="AD" clId="Web-{26468C19-8502-491D-CF74-4C4089A66792}" dt="2018-08-02T20:06:20.126" v="495" actId="1076"/>
          <ac:graphicFrameMkLst>
            <pc:docMk/>
            <pc:sldMk cId="0" sldId="256"/>
            <ac:graphicFrameMk id="4" creationId="{828640E7-AA77-44CF-A689-FBBCC9A9DE7B}"/>
          </ac:graphicFrameMkLst>
        </pc:graphicFrameChg>
        <pc:graphicFrameChg chg="mod modGraphic">
          <ac:chgData name="Yuanjing Cai" userId="S::y48cai@edu.uwaterloo.ca::917eb02b-6f73-40d7-9a90-977585bfc4e0" providerId="AD" clId="Web-{26468C19-8502-491D-CF74-4C4089A66792}" dt="2018-08-02T20:18:35.461" v="551" actId="1076"/>
          <ac:graphicFrameMkLst>
            <pc:docMk/>
            <pc:sldMk cId="0" sldId="256"/>
            <ac:graphicFrameMk id="7" creationId="{6FA86B18-F550-4A18-8477-F49EFD5DB22B}"/>
          </ac:graphicFrameMkLst>
        </pc:graphicFrameChg>
        <pc:graphicFrameChg chg="mod modGraphic">
          <ac:chgData name="Yuanjing Cai" userId="S::y48cai@edu.uwaterloo.ca::917eb02b-6f73-40d7-9a90-977585bfc4e0" providerId="AD" clId="Web-{26468C19-8502-491D-CF74-4C4089A66792}" dt="2018-08-02T19:13:36.331" v="381" actId="1076"/>
          <ac:graphicFrameMkLst>
            <pc:docMk/>
            <pc:sldMk cId="0" sldId="256"/>
            <ac:graphicFrameMk id="8" creationId="{D5F504C0-67BF-48FE-B13B-F834C0FC80F0}"/>
          </ac:graphicFrameMkLst>
        </pc:graphicFrameChg>
        <pc:graphicFrameChg chg="mod modGraphic">
          <ac:chgData name="Yuanjing Cai" userId="S::y48cai@edu.uwaterloo.ca::917eb02b-6f73-40d7-9a90-977585bfc4e0" providerId="AD" clId="Web-{26468C19-8502-491D-CF74-4C4089A66792}" dt="2018-08-02T19:06:34.789" v="355" actId="1076"/>
          <ac:graphicFrameMkLst>
            <pc:docMk/>
            <pc:sldMk cId="0" sldId="256"/>
            <ac:graphicFrameMk id="9" creationId="{63EC6C1C-BCB8-49BE-99A5-F0776D15869C}"/>
          </ac:graphicFrameMkLst>
        </pc:graphicFrameChg>
        <pc:graphicFrameChg chg="mod modGraphic">
          <ac:chgData name="Yuanjing Cai" userId="S::y48cai@edu.uwaterloo.ca::917eb02b-6f73-40d7-9a90-977585bfc4e0" providerId="AD" clId="Web-{26468C19-8502-491D-CF74-4C4089A66792}" dt="2018-08-02T19:13:50.878" v="384" actId="1076"/>
          <ac:graphicFrameMkLst>
            <pc:docMk/>
            <pc:sldMk cId="0" sldId="256"/>
            <ac:graphicFrameMk id="11" creationId="{DD2FB618-E7DF-41E6-94C2-462D1B4473E5}"/>
          </ac:graphicFrameMkLst>
        </pc:graphicFrameChg>
        <pc:graphicFrameChg chg="add mod modGraphic">
          <ac:chgData name="Yuanjing Cai" userId="S::y48cai@edu.uwaterloo.ca::917eb02b-6f73-40d7-9a90-977585bfc4e0" providerId="AD" clId="Web-{26468C19-8502-491D-CF74-4C4089A66792}" dt="2018-08-02T19:12:38.048" v="371"/>
          <ac:graphicFrameMkLst>
            <pc:docMk/>
            <pc:sldMk cId="0" sldId="256"/>
            <ac:graphicFrameMk id="13" creationId="{41A12CB0-1E28-44FC-B780-16DF15D9135D}"/>
          </ac:graphicFrameMkLst>
        </pc:graphicFrameChg>
        <pc:graphicFrameChg chg="modGraphic">
          <ac:chgData name="Yuanjing Cai" userId="S::y48cai@edu.uwaterloo.ca::917eb02b-6f73-40d7-9a90-977585bfc4e0" providerId="AD" clId="Web-{26468C19-8502-491D-CF74-4C4089A66792}" dt="2018-08-02T19:16:27.273" v="392"/>
          <ac:graphicFrameMkLst>
            <pc:docMk/>
            <pc:sldMk cId="0" sldId="256"/>
            <ac:graphicFrameMk id="15" creationId="{B9EA6129-7697-4AE3-85C3-E8515D216CBD}"/>
          </ac:graphicFrameMkLst>
        </pc:graphicFrameChg>
        <pc:graphicFrameChg chg="modGraphic">
          <ac:chgData name="Yuanjing Cai" userId="S::y48cai@edu.uwaterloo.ca::917eb02b-6f73-40d7-9a90-977585bfc4e0" providerId="AD" clId="Web-{26468C19-8502-491D-CF74-4C4089A66792}" dt="2018-08-02T18:41:52.423" v="324"/>
          <ac:graphicFrameMkLst>
            <pc:docMk/>
            <pc:sldMk cId="0" sldId="256"/>
            <ac:graphicFrameMk id="17" creationId="{F50D8A93-ABE4-460D-9660-ED87FCE2AD81}"/>
          </ac:graphicFrameMkLst>
        </pc:graphicFrameChg>
        <pc:graphicFrameChg chg="modGraphic">
          <ac:chgData name="Yuanjing Cai" userId="S::y48cai@edu.uwaterloo.ca::917eb02b-6f73-40d7-9a90-977585bfc4e0" providerId="AD" clId="Web-{26468C19-8502-491D-CF74-4C4089A66792}" dt="2018-08-02T18:41:46.970" v="323"/>
          <ac:graphicFrameMkLst>
            <pc:docMk/>
            <pc:sldMk cId="0" sldId="256"/>
            <ac:graphicFrameMk id="19" creationId="{229F6E00-3CFE-4709-B4CF-229E34D3256E}"/>
          </ac:graphicFrameMkLst>
        </pc:graphicFrameChg>
        <pc:graphicFrameChg chg="add mod">
          <ac:chgData name="Yuanjing Cai" userId="S::y48cai@edu.uwaterloo.ca::917eb02b-6f73-40d7-9a90-977585bfc4e0" providerId="AD" clId="Web-{26468C19-8502-491D-CF74-4C4089A66792}" dt="2018-08-02T19:13:44.769" v="383" actId="1076"/>
          <ac:graphicFrameMkLst>
            <pc:docMk/>
            <pc:sldMk cId="0" sldId="256"/>
            <ac:graphicFrameMk id="194" creationId="{7729FB63-513A-4EEE-8CBA-4ACA3D7361B7}"/>
          </ac:graphicFrameMkLst>
        </pc:graphicFrameChg>
        <pc:picChg chg="del mod modCrop">
          <ac:chgData name="Yuanjing Cai" userId="S::y48cai@edu.uwaterloo.ca::917eb02b-6f73-40d7-9a90-977585bfc4e0" providerId="AD" clId="Web-{26468C19-8502-491D-CF74-4C4089A66792}" dt="2018-08-02T19:54:01.135" v="419"/>
          <ac:picMkLst>
            <pc:docMk/>
            <pc:sldMk cId="0" sldId="256"/>
            <ac:picMk id="6" creationId="{4B498392-188E-47F0-A9C5-2E7BD690188A}"/>
          </ac:picMkLst>
        </pc:picChg>
        <pc:picChg chg="add del mod modCrop">
          <ac:chgData name="Yuanjing Cai" userId="S::y48cai@edu.uwaterloo.ca::917eb02b-6f73-40d7-9a90-977585bfc4e0" providerId="AD" clId="Web-{26468C19-8502-491D-CF74-4C4089A66792}" dt="2018-08-02T20:16:24.423" v="529" actId="1076"/>
          <ac:picMkLst>
            <pc:docMk/>
            <pc:sldMk cId="0" sldId="256"/>
            <ac:picMk id="10" creationId="{079C5719-AB60-4CED-88F8-E383021C8C56}"/>
          </ac:picMkLst>
        </pc:picChg>
        <pc:picChg chg="add del mod modCrop">
          <ac:chgData name="Yuanjing Cai" userId="S::y48cai@edu.uwaterloo.ca::917eb02b-6f73-40d7-9a90-977585bfc4e0" providerId="AD" clId="Web-{26468C19-8502-491D-CF74-4C4089A66792}" dt="2018-08-02T19:57:04.285" v="440"/>
          <ac:picMkLst>
            <pc:docMk/>
            <pc:sldMk cId="0" sldId="256"/>
            <ac:picMk id="16" creationId="{4EDFFDC5-99B2-4F57-BAA7-1A9E4A777E45}"/>
          </ac:picMkLst>
        </pc:picChg>
        <pc:picChg chg="add del mod">
          <ac:chgData name="Yuanjing Cai" userId="S::y48cai@edu.uwaterloo.ca::917eb02b-6f73-40d7-9a90-977585bfc4e0" providerId="AD" clId="Web-{26468C19-8502-491D-CF74-4C4089A66792}" dt="2018-08-02T19:56:41.237" v="438"/>
          <ac:picMkLst>
            <pc:docMk/>
            <pc:sldMk cId="0" sldId="256"/>
            <ac:picMk id="20" creationId="{EE6D5D96-675A-417D-BA54-4315E3C8165A}"/>
          </ac:picMkLst>
        </pc:picChg>
        <pc:picChg chg="add del mod modCrop">
          <ac:chgData name="Yuanjing Cai" userId="S::y48cai@edu.uwaterloo.ca::917eb02b-6f73-40d7-9a90-977585bfc4e0" providerId="AD" clId="Web-{26468C19-8502-491D-CF74-4C4089A66792}" dt="2018-08-02T19:59:16.276" v="449"/>
          <ac:picMkLst>
            <pc:docMk/>
            <pc:sldMk cId="0" sldId="256"/>
            <ac:picMk id="22" creationId="{FB9BC2DA-DA8F-4077-90DF-70F9A76EDB73}"/>
          </ac:picMkLst>
        </pc:picChg>
        <pc:picChg chg="add mod modCrop">
          <ac:chgData name="Yuanjing Cai" userId="S::y48cai@edu.uwaterloo.ca::917eb02b-6f73-40d7-9a90-977585bfc4e0" providerId="AD" clId="Web-{26468C19-8502-491D-CF74-4C4089A66792}" dt="2018-08-02T20:15:38.296" v="523" actId="1076"/>
          <ac:picMkLst>
            <pc:docMk/>
            <pc:sldMk cId="0" sldId="256"/>
            <ac:picMk id="24" creationId="{BC9BD762-6B64-472E-B910-A46060A58B45}"/>
          </ac:picMkLst>
        </pc:picChg>
        <pc:picChg chg="add mod modCrop">
          <ac:chgData name="Yuanjing Cai" userId="S::y48cai@edu.uwaterloo.ca::917eb02b-6f73-40d7-9a90-977585bfc4e0" providerId="AD" clId="Web-{26468C19-8502-491D-CF74-4C4089A66792}" dt="2018-08-02T20:16:40.424" v="532" actId="1076"/>
          <ac:picMkLst>
            <pc:docMk/>
            <pc:sldMk cId="0" sldId="256"/>
            <ac:picMk id="26" creationId="{AB3CF9A4-7BCB-4601-80CA-47B38ACD738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C237C-CE1E-4FE1-8144-BD3956E2FB6B}" type="doc">
      <dgm:prSet loTypeId="urn:microsoft.com/office/officeart/2005/8/layout/hProcess11" loCatId="process" qsTypeId="urn:microsoft.com/office/officeart/2005/8/quickstyle/simple1" qsCatId="simple" csTypeId="urn:microsoft.com/office/officeart/2005/8/colors/accent2_2" csCatId="accent2" phldr="1"/>
      <dgm:spPr/>
    </dgm:pt>
    <dgm:pt modelId="{FF088AD7-AE75-43C3-9C95-45FC4D4015A6}">
      <dgm:prSet phldrT="[Text]"/>
      <dgm:spPr/>
      <dgm:t>
        <a:bodyPr/>
        <a:lstStyle/>
        <a:p>
          <a:r>
            <a:rPr lang="en-GB" sz="3200" dirty="0">
              <a:cs typeface="Arial"/>
            </a:rPr>
            <a:t>Cross Correlation</a:t>
          </a:r>
          <a:endParaRPr lang="en-GB" sz="3200" dirty="0">
            <a:solidFill>
              <a:srgbClr val="010000"/>
            </a:solidFill>
            <a:latin typeface="Arial"/>
            <a:cs typeface="Arial"/>
          </a:endParaRPr>
        </a:p>
      </dgm:t>
    </dgm:pt>
    <dgm:pt modelId="{54917D10-431A-414A-9F42-72CF34FED1ED}" type="parTrans" cxnId="{37D3B93B-D759-489B-8B90-51AACF92BF56}">
      <dgm:prSet/>
      <dgm:spPr/>
      <dgm:t>
        <a:bodyPr/>
        <a:lstStyle/>
        <a:p>
          <a:endParaRPr lang="en-CA"/>
        </a:p>
      </dgm:t>
    </dgm:pt>
    <dgm:pt modelId="{FB546412-558B-444B-A208-7C8CF07C45D9}" type="sibTrans" cxnId="{37D3B93B-D759-489B-8B90-51AACF92BF56}">
      <dgm:prSet/>
      <dgm:spPr/>
      <dgm:t>
        <a:bodyPr/>
        <a:lstStyle/>
        <a:p>
          <a:endParaRPr lang="en-CA"/>
        </a:p>
      </dgm:t>
    </dgm:pt>
    <dgm:pt modelId="{F8A934E2-F39C-40E2-ABE5-00B95588303A}" type="pres">
      <dgm:prSet presAssocID="{2B6C237C-CE1E-4FE1-8144-BD3956E2FB6B}" presName="Name0" presStyleCnt="0">
        <dgm:presLayoutVars>
          <dgm:dir/>
          <dgm:resizeHandles val="exact"/>
        </dgm:presLayoutVars>
      </dgm:prSet>
      <dgm:spPr/>
    </dgm:pt>
    <dgm:pt modelId="{0C3ED8A9-8476-4A57-ACA6-2545989AA693}" type="pres">
      <dgm:prSet presAssocID="{2B6C237C-CE1E-4FE1-8144-BD3956E2FB6B}" presName="arrow" presStyleLbl="bgShp" presStyleIdx="0" presStyleCnt="1" custLinFactNeighborX="14738" custLinFactNeighborY="110"/>
      <dgm:spPr>
        <a:solidFill>
          <a:srgbClr val="CCDCEE"/>
        </a:solidFill>
      </dgm:spPr>
    </dgm:pt>
    <dgm:pt modelId="{0919F83F-8646-4052-820B-A4ADC5D19D3F}" type="pres">
      <dgm:prSet presAssocID="{2B6C237C-CE1E-4FE1-8144-BD3956E2FB6B}" presName="points" presStyleCnt="0"/>
      <dgm:spPr/>
    </dgm:pt>
    <dgm:pt modelId="{6D991F0D-2CDE-4D65-BE93-F5EB02D5612F}" type="pres">
      <dgm:prSet presAssocID="{FF088AD7-AE75-43C3-9C95-45FC4D4015A6}" presName="compositeA" presStyleCnt="0"/>
      <dgm:spPr/>
    </dgm:pt>
    <dgm:pt modelId="{6C2C179F-AAB3-46CA-8AE6-D4D890957473}" type="pres">
      <dgm:prSet presAssocID="{FF088AD7-AE75-43C3-9C95-45FC4D4015A6}" presName="textA" presStyleLbl="revTx" presStyleIdx="0" presStyleCnt="1">
        <dgm:presLayoutVars>
          <dgm:bulletEnabled val="1"/>
        </dgm:presLayoutVars>
      </dgm:prSet>
      <dgm:spPr/>
      <dgm:t>
        <a:bodyPr/>
        <a:lstStyle/>
        <a:p>
          <a:endParaRPr lang="en-CA"/>
        </a:p>
      </dgm:t>
    </dgm:pt>
    <dgm:pt modelId="{0BA24EE6-1C2F-4C96-88FF-DE2B1BA548B7}" type="pres">
      <dgm:prSet presAssocID="{FF088AD7-AE75-43C3-9C95-45FC4D4015A6}" presName="circleA" presStyleLbl="node1" presStyleIdx="0" presStyleCnt="1"/>
      <dgm:spPr>
        <a:solidFill>
          <a:srgbClr val="0070C0"/>
        </a:solidFill>
      </dgm:spPr>
    </dgm:pt>
    <dgm:pt modelId="{7ECF8615-21B5-4D6E-AF6B-0B4AB46B9207}" type="pres">
      <dgm:prSet presAssocID="{FF088AD7-AE75-43C3-9C95-45FC4D4015A6}" presName="spaceA" presStyleCnt="0"/>
      <dgm:spPr/>
    </dgm:pt>
  </dgm:ptLst>
  <dgm:cxnLst>
    <dgm:cxn modelId="{36F88542-6622-4BCB-BDB6-74241A58E5F6}" type="presOf" srcId="{FF088AD7-AE75-43C3-9C95-45FC4D4015A6}" destId="{6C2C179F-AAB3-46CA-8AE6-D4D890957473}" srcOrd="0" destOrd="0" presId="urn:microsoft.com/office/officeart/2005/8/layout/hProcess11"/>
    <dgm:cxn modelId="{37D3B93B-D759-489B-8B90-51AACF92BF56}" srcId="{2B6C237C-CE1E-4FE1-8144-BD3956E2FB6B}" destId="{FF088AD7-AE75-43C3-9C95-45FC4D4015A6}" srcOrd="0" destOrd="0" parTransId="{54917D10-431A-414A-9F42-72CF34FED1ED}" sibTransId="{FB546412-558B-444B-A208-7C8CF07C45D9}"/>
    <dgm:cxn modelId="{D12F2B31-F77E-4B87-89E3-937C072BD904}" type="presOf" srcId="{2B6C237C-CE1E-4FE1-8144-BD3956E2FB6B}" destId="{F8A934E2-F39C-40E2-ABE5-00B95588303A}" srcOrd="0" destOrd="0" presId="urn:microsoft.com/office/officeart/2005/8/layout/hProcess11"/>
    <dgm:cxn modelId="{3BB968A3-A8D2-4DAE-B3CF-F7322D6C07E6}" type="presParOf" srcId="{F8A934E2-F39C-40E2-ABE5-00B95588303A}" destId="{0C3ED8A9-8476-4A57-ACA6-2545989AA693}" srcOrd="0" destOrd="0" presId="urn:microsoft.com/office/officeart/2005/8/layout/hProcess11"/>
    <dgm:cxn modelId="{2CF8B0FA-883A-41DA-B6DF-A10161AA4B8F}" type="presParOf" srcId="{F8A934E2-F39C-40E2-ABE5-00B95588303A}" destId="{0919F83F-8646-4052-820B-A4ADC5D19D3F}" srcOrd="1" destOrd="0" presId="urn:microsoft.com/office/officeart/2005/8/layout/hProcess11"/>
    <dgm:cxn modelId="{6D892BE1-A6CC-4DC2-995A-1CB2203D17F2}" type="presParOf" srcId="{0919F83F-8646-4052-820B-A4ADC5D19D3F}" destId="{6D991F0D-2CDE-4D65-BE93-F5EB02D5612F}" srcOrd="0" destOrd="0" presId="urn:microsoft.com/office/officeart/2005/8/layout/hProcess11"/>
    <dgm:cxn modelId="{5265E680-C7DF-4853-B0EC-FD3685080D20}" type="presParOf" srcId="{6D991F0D-2CDE-4D65-BE93-F5EB02D5612F}" destId="{6C2C179F-AAB3-46CA-8AE6-D4D890957473}" srcOrd="0" destOrd="0" presId="urn:microsoft.com/office/officeart/2005/8/layout/hProcess11"/>
    <dgm:cxn modelId="{596CF5E2-43AC-4507-A119-7C552F3826C7}" type="presParOf" srcId="{6D991F0D-2CDE-4D65-BE93-F5EB02D5612F}" destId="{0BA24EE6-1C2F-4C96-88FF-DE2B1BA548B7}" srcOrd="1" destOrd="0" presId="urn:microsoft.com/office/officeart/2005/8/layout/hProcess11"/>
    <dgm:cxn modelId="{7A5DC56F-B528-4EE8-9029-4C98E904463A}" type="presParOf" srcId="{6D991F0D-2CDE-4D65-BE93-F5EB02D5612F}" destId="{7ECF8615-21B5-4D6E-AF6B-0B4AB46B9207}"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6C237C-CE1E-4FE1-8144-BD3956E2FB6B}" type="doc">
      <dgm:prSet loTypeId="urn:microsoft.com/office/officeart/2005/8/layout/hProcess11" loCatId="process" qsTypeId="urn:microsoft.com/office/officeart/2005/8/quickstyle/simple1" qsCatId="simple" csTypeId="urn:microsoft.com/office/officeart/2005/8/colors/accent2_2" csCatId="accent2" phldr="1"/>
      <dgm:spPr/>
    </dgm:pt>
    <dgm:pt modelId="{FF088AD7-AE75-43C3-9C95-45FC4D4015A6}">
      <dgm:prSet phldrT="[Text]"/>
      <dgm:spPr/>
      <dgm:t>
        <a:bodyPr/>
        <a:lstStyle/>
        <a:p>
          <a:r>
            <a:rPr lang="en-GB" sz="3200" dirty="0" smtClean="0">
              <a:cs typeface="Arial"/>
            </a:rPr>
            <a:t>Filter by Auto </a:t>
          </a:r>
          <a:r>
            <a:rPr lang="en-GB" sz="3200" dirty="0">
              <a:cs typeface="Arial"/>
            </a:rPr>
            <a:t>Correlation</a:t>
          </a:r>
          <a:endParaRPr lang="en-GB" sz="3200" dirty="0">
            <a:solidFill>
              <a:srgbClr val="010000"/>
            </a:solidFill>
            <a:latin typeface="Arial"/>
            <a:cs typeface="Arial"/>
          </a:endParaRPr>
        </a:p>
      </dgm:t>
    </dgm:pt>
    <dgm:pt modelId="{54917D10-431A-414A-9F42-72CF34FED1ED}" type="parTrans" cxnId="{37D3B93B-D759-489B-8B90-51AACF92BF56}">
      <dgm:prSet/>
      <dgm:spPr/>
      <dgm:t>
        <a:bodyPr/>
        <a:lstStyle/>
        <a:p>
          <a:endParaRPr lang="en-CA"/>
        </a:p>
      </dgm:t>
    </dgm:pt>
    <dgm:pt modelId="{FB546412-558B-444B-A208-7C8CF07C45D9}" type="sibTrans" cxnId="{37D3B93B-D759-489B-8B90-51AACF92BF56}">
      <dgm:prSet/>
      <dgm:spPr/>
      <dgm:t>
        <a:bodyPr/>
        <a:lstStyle/>
        <a:p>
          <a:endParaRPr lang="en-CA"/>
        </a:p>
      </dgm:t>
    </dgm:pt>
    <dgm:pt modelId="{F8A934E2-F39C-40E2-ABE5-00B95588303A}" type="pres">
      <dgm:prSet presAssocID="{2B6C237C-CE1E-4FE1-8144-BD3956E2FB6B}" presName="Name0" presStyleCnt="0">
        <dgm:presLayoutVars>
          <dgm:dir/>
          <dgm:resizeHandles val="exact"/>
        </dgm:presLayoutVars>
      </dgm:prSet>
      <dgm:spPr/>
    </dgm:pt>
    <dgm:pt modelId="{0C3ED8A9-8476-4A57-ACA6-2545989AA693}" type="pres">
      <dgm:prSet presAssocID="{2B6C237C-CE1E-4FE1-8144-BD3956E2FB6B}" presName="arrow" presStyleLbl="bgShp" presStyleIdx="0" presStyleCnt="1" custLinFactNeighborX="14738" custLinFactNeighborY="110"/>
      <dgm:spPr>
        <a:solidFill>
          <a:srgbClr val="CCDCEE"/>
        </a:solidFill>
      </dgm:spPr>
    </dgm:pt>
    <dgm:pt modelId="{0919F83F-8646-4052-820B-A4ADC5D19D3F}" type="pres">
      <dgm:prSet presAssocID="{2B6C237C-CE1E-4FE1-8144-BD3956E2FB6B}" presName="points" presStyleCnt="0"/>
      <dgm:spPr/>
    </dgm:pt>
    <dgm:pt modelId="{6D991F0D-2CDE-4D65-BE93-F5EB02D5612F}" type="pres">
      <dgm:prSet presAssocID="{FF088AD7-AE75-43C3-9C95-45FC4D4015A6}" presName="compositeA" presStyleCnt="0"/>
      <dgm:spPr/>
    </dgm:pt>
    <dgm:pt modelId="{6C2C179F-AAB3-46CA-8AE6-D4D890957473}" type="pres">
      <dgm:prSet presAssocID="{FF088AD7-AE75-43C3-9C95-45FC4D4015A6}" presName="textA" presStyleLbl="revTx" presStyleIdx="0" presStyleCnt="1">
        <dgm:presLayoutVars>
          <dgm:bulletEnabled val="1"/>
        </dgm:presLayoutVars>
      </dgm:prSet>
      <dgm:spPr/>
      <dgm:t>
        <a:bodyPr/>
        <a:lstStyle/>
        <a:p>
          <a:endParaRPr lang="en-CA"/>
        </a:p>
      </dgm:t>
    </dgm:pt>
    <dgm:pt modelId="{0BA24EE6-1C2F-4C96-88FF-DE2B1BA548B7}" type="pres">
      <dgm:prSet presAssocID="{FF088AD7-AE75-43C3-9C95-45FC4D4015A6}" presName="circleA" presStyleLbl="node1" presStyleIdx="0" presStyleCnt="1"/>
      <dgm:spPr>
        <a:solidFill>
          <a:srgbClr val="0070C0"/>
        </a:solidFill>
      </dgm:spPr>
    </dgm:pt>
    <dgm:pt modelId="{7ECF8615-21B5-4D6E-AF6B-0B4AB46B9207}" type="pres">
      <dgm:prSet presAssocID="{FF088AD7-AE75-43C3-9C95-45FC4D4015A6}" presName="spaceA" presStyleCnt="0"/>
      <dgm:spPr/>
    </dgm:pt>
  </dgm:ptLst>
  <dgm:cxnLst>
    <dgm:cxn modelId="{37D3B93B-D759-489B-8B90-51AACF92BF56}" srcId="{2B6C237C-CE1E-4FE1-8144-BD3956E2FB6B}" destId="{FF088AD7-AE75-43C3-9C95-45FC4D4015A6}" srcOrd="0" destOrd="0" parTransId="{54917D10-431A-414A-9F42-72CF34FED1ED}" sibTransId="{FB546412-558B-444B-A208-7C8CF07C45D9}"/>
    <dgm:cxn modelId="{CD712FE1-9CB4-4AFE-99CD-B4FEFF953F94}" type="presOf" srcId="{2B6C237C-CE1E-4FE1-8144-BD3956E2FB6B}" destId="{F8A934E2-F39C-40E2-ABE5-00B95588303A}" srcOrd="0" destOrd="0" presId="urn:microsoft.com/office/officeart/2005/8/layout/hProcess11"/>
    <dgm:cxn modelId="{515C0914-8434-4018-9506-C75637097553}" type="presOf" srcId="{FF088AD7-AE75-43C3-9C95-45FC4D4015A6}" destId="{6C2C179F-AAB3-46CA-8AE6-D4D890957473}" srcOrd="0" destOrd="0" presId="urn:microsoft.com/office/officeart/2005/8/layout/hProcess11"/>
    <dgm:cxn modelId="{B16C9A85-2D44-450E-9730-90D4B9E34154}" type="presParOf" srcId="{F8A934E2-F39C-40E2-ABE5-00B95588303A}" destId="{0C3ED8A9-8476-4A57-ACA6-2545989AA693}" srcOrd="0" destOrd="0" presId="urn:microsoft.com/office/officeart/2005/8/layout/hProcess11"/>
    <dgm:cxn modelId="{1FD0E733-7C93-47AA-BA13-9F6B3E1AE6F6}" type="presParOf" srcId="{F8A934E2-F39C-40E2-ABE5-00B95588303A}" destId="{0919F83F-8646-4052-820B-A4ADC5D19D3F}" srcOrd="1" destOrd="0" presId="urn:microsoft.com/office/officeart/2005/8/layout/hProcess11"/>
    <dgm:cxn modelId="{1EA7E015-A587-4A3D-BC4A-4175BD5F36A5}" type="presParOf" srcId="{0919F83F-8646-4052-820B-A4ADC5D19D3F}" destId="{6D991F0D-2CDE-4D65-BE93-F5EB02D5612F}" srcOrd="0" destOrd="0" presId="urn:microsoft.com/office/officeart/2005/8/layout/hProcess11"/>
    <dgm:cxn modelId="{F6963266-C981-4AC6-90FB-7C19CEFD6CB4}" type="presParOf" srcId="{6D991F0D-2CDE-4D65-BE93-F5EB02D5612F}" destId="{6C2C179F-AAB3-46CA-8AE6-D4D890957473}" srcOrd="0" destOrd="0" presId="urn:microsoft.com/office/officeart/2005/8/layout/hProcess11"/>
    <dgm:cxn modelId="{D609C7F3-8FBC-4404-AC62-CC6B8839E682}" type="presParOf" srcId="{6D991F0D-2CDE-4D65-BE93-F5EB02D5612F}" destId="{0BA24EE6-1C2F-4C96-88FF-DE2B1BA548B7}" srcOrd="1" destOrd="0" presId="urn:microsoft.com/office/officeart/2005/8/layout/hProcess11"/>
    <dgm:cxn modelId="{FB71A35F-A74C-4DBA-96D7-0E896DA1430A}" type="presParOf" srcId="{6D991F0D-2CDE-4D65-BE93-F5EB02D5612F}" destId="{7ECF8615-21B5-4D6E-AF6B-0B4AB46B9207}" srcOrd="2" destOrd="0" presId="urn:microsoft.com/office/officeart/2005/8/layout/hProcess11"/>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B39A50-2694-49CC-B7B6-93F8FE33074A}" type="doc">
      <dgm:prSet loTypeId="urn:microsoft.com/office/officeart/2005/8/layout/equation2" loCatId="relationship" qsTypeId="urn:microsoft.com/office/officeart/2005/8/quickstyle/simple1" qsCatId="simple" csTypeId="urn:microsoft.com/office/officeart/2005/8/colors/accent2_2" csCatId="accent2" phldr="1"/>
      <dgm:spPr/>
    </dgm:pt>
    <dgm:pt modelId="{3D83149C-A623-4E62-ABFC-16DB3D94564B}">
      <dgm:prSet phldrT="[Text]"/>
      <dgm:spPr>
        <a:solidFill>
          <a:srgbClr val="0070C0"/>
        </a:solidFill>
      </dgm:spPr>
      <dgm:t>
        <a:bodyPr/>
        <a:lstStyle/>
        <a:p>
          <a:r>
            <a:rPr lang="en-GB" b="1" dirty="0" smtClean="0">
              <a:cs typeface="Arial"/>
            </a:rPr>
            <a:t>Burst Similarity of Word Signals</a:t>
          </a:r>
          <a:endParaRPr lang="en-GB" b="1" dirty="0">
            <a:cs typeface="Arial"/>
          </a:endParaRPr>
        </a:p>
      </dgm:t>
    </dgm:pt>
    <dgm:pt modelId="{B1B3A031-5CD6-4425-B728-75817DD8253A}" type="parTrans" cxnId="{EB1C6E1E-96AE-4D94-A2E6-DFEFE5651FFA}">
      <dgm:prSet/>
      <dgm:spPr/>
      <dgm:t>
        <a:bodyPr/>
        <a:lstStyle/>
        <a:p>
          <a:endParaRPr lang="en-CA"/>
        </a:p>
      </dgm:t>
    </dgm:pt>
    <dgm:pt modelId="{6E054057-8369-41D5-8C34-410A01897859}" type="sibTrans" cxnId="{EB1C6E1E-96AE-4D94-A2E6-DFEFE5651FFA}">
      <dgm:prSet/>
      <dgm:spPr/>
      <dgm:t>
        <a:bodyPr/>
        <a:lstStyle/>
        <a:p>
          <a:endParaRPr lang="en-CA"/>
        </a:p>
      </dgm:t>
    </dgm:pt>
    <dgm:pt modelId="{94A76B8A-E056-4BE4-8260-8D67B8C57323}" type="pres">
      <dgm:prSet presAssocID="{93B39A50-2694-49CC-B7B6-93F8FE33074A}" presName="Name0" presStyleCnt="0">
        <dgm:presLayoutVars>
          <dgm:dir/>
          <dgm:resizeHandles val="exact"/>
        </dgm:presLayoutVars>
      </dgm:prSet>
      <dgm:spPr/>
    </dgm:pt>
    <dgm:pt modelId="{0189549B-ACB1-400E-AE65-62C4AC490EB1}" type="pres">
      <dgm:prSet presAssocID="{93B39A50-2694-49CC-B7B6-93F8FE33074A}" presName="vNodes" presStyleCnt="0"/>
      <dgm:spPr/>
    </dgm:pt>
    <dgm:pt modelId="{180958B6-E99C-426A-96A4-BBFD3E9F1D5E}" type="pres">
      <dgm:prSet presAssocID="{93B39A50-2694-49CC-B7B6-93F8FE33074A}" presName="lastNode" presStyleLbl="node1" presStyleIdx="0" presStyleCnt="1" custLinFactNeighborX="-477" custLinFactNeighborY="-1409">
        <dgm:presLayoutVars>
          <dgm:bulletEnabled val="1"/>
        </dgm:presLayoutVars>
      </dgm:prSet>
      <dgm:spPr/>
      <dgm:t>
        <a:bodyPr/>
        <a:lstStyle/>
        <a:p>
          <a:endParaRPr lang="en-CA"/>
        </a:p>
      </dgm:t>
    </dgm:pt>
  </dgm:ptLst>
  <dgm:cxnLst>
    <dgm:cxn modelId="{E4F831F7-75AC-455A-B64B-852775A820CF}" type="presOf" srcId="{93B39A50-2694-49CC-B7B6-93F8FE33074A}" destId="{94A76B8A-E056-4BE4-8260-8D67B8C57323}" srcOrd="0" destOrd="0" presId="urn:microsoft.com/office/officeart/2005/8/layout/equation2"/>
    <dgm:cxn modelId="{EB1C6E1E-96AE-4D94-A2E6-DFEFE5651FFA}" srcId="{93B39A50-2694-49CC-B7B6-93F8FE33074A}" destId="{3D83149C-A623-4E62-ABFC-16DB3D94564B}" srcOrd="0" destOrd="0" parTransId="{B1B3A031-5CD6-4425-B728-75817DD8253A}" sibTransId="{6E054057-8369-41D5-8C34-410A01897859}"/>
    <dgm:cxn modelId="{097024AF-4305-404E-8B31-7AEE417BBCC7}" type="presOf" srcId="{3D83149C-A623-4E62-ABFC-16DB3D94564B}" destId="{180958B6-E99C-426A-96A4-BBFD3E9F1D5E}" srcOrd="0" destOrd="0" presId="urn:microsoft.com/office/officeart/2005/8/layout/equation2"/>
    <dgm:cxn modelId="{33629C75-C2CE-4A92-8704-FE7CC16CF581}" type="presParOf" srcId="{94A76B8A-E056-4BE4-8260-8D67B8C57323}" destId="{0189549B-ACB1-400E-AE65-62C4AC490EB1}" srcOrd="0" destOrd="0" presId="urn:microsoft.com/office/officeart/2005/8/layout/equation2"/>
    <dgm:cxn modelId="{52745BDF-C4D4-4947-A20D-BEDF433FB4FE}" type="presParOf" srcId="{94A76B8A-E056-4BE4-8260-8D67B8C57323}" destId="{180958B6-E99C-426A-96A4-BBFD3E9F1D5E}" srcOrd="1" destOrd="0" presId="urn:microsoft.com/office/officeart/2005/8/layout/equation2"/>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7FF56-2E12-4881-847B-C6D670748D0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D96DF9D9-5462-4C06-B1C1-7AD03DCAD4A7}">
      <dgm:prSet phldrT="[Text]"/>
      <dgm:spPr>
        <a:solidFill>
          <a:srgbClr val="0070C0"/>
        </a:solidFill>
      </dgm:spPr>
      <dgm:t>
        <a:bodyPr/>
        <a:lstStyle/>
        <a:p>
          <a:r>
            <a:rPr lang="en-US" dirty="0" smtClean="0"/>
            <a:t>Non-trivial Word Signals</a:t>
          </a:r>
          <a:endParaRPr lang="en-CA" dirty="0"/>
        </a:p>
      </dgm:t>
    </dgm:pt>
    <dgm:pt modelId="{32D7CA40-FDF5-4F93-B002-5C53D6E47BE0}" type="parTrans" cxnId="{F42E31DF-EF53-478F-9D9A-2A336397E196}">
      <dgm:prSet/>
      <dgm:spPr/>
      <dgm:t>
        <a:bodyPr/>
        <a:lstStyle/>
        <a:p>
          <a:endParaRPr lang="en-CA"/>
        </a:p>
      </dgm:t>
    </dgm:pt>
    <dgm:pt modelId="{1E811AD4-41B0-43CB-AEDA-D56A3E848CDE}" type="sibTrans" cxnId="{F42E31DF-EF53-478F-9D9A-2A336397E196}">
      <dgm:prSet/>
      <dgm:spPr/>
      <dgm:t>
        <a:bodyPr/>
        <a:lstStyle/>
        <a:p>
          <a:endParaRPr lang="en-CA"/>
        </a:p>
      </dgm:t>
    </dgm:pt>
    <dgm:pt modelId="{ADEF9D94-A9D8-429F-B66E-E8E2E17C5FE1}" type="pres">
      <dgm:prSet presAssocID="{F7F7FF56-2E12-4881-847B-C6D670748D0A}" presName="Name0" presStyleCnt="0">
        <dgm:presLayoutVars>
          <dgm:dir/>
          <dgm:resizeHandles val="exact"/>
        </dgm:presLayoutVars>
      </dgm:prSet>
      <dgm:spPr/>
    </dgm:pt>
    <dgm:pt modelId="{C209E9C3-B052-42CD-96A3-4B979217533E}" type="pres">
      <dgm:prSet presAssocID="{F7F7FF56-2E12-4881-847B-C6D670748D0A}" presName="vNodes" presStyleCnt="0"/>
      <dgm:spPr/>
    </dgm:pt>
    <dgm:pt modelId="{56405F21-A40B-4748-96B8-4707992BDC13}" type="pres">
      <dgm:prSet presAssocID="{F7F7FF56-2E12-4881-847B-C6D670748D0A}" presName="lastNode" presStyleLbl="node1" presStyleIdx="0" presStyleCnt="1" custLinFactNeighborX="-311" custLinFactNeighborY="-3890">
        <dgm:presLayoutVars>
          <dgm:bulletEnabled val="1"/>
        </dgm:presLayoutVars>
      </dgm:prSet>
      <dgm:spPr/>
      <dgm:t>
        <a:bodyPr/>
        <a:lstStyle/>
        <a:p>
          <a:endParaRPr lang="en-CA"/>
        </a:p>
      </dgm:t>
    </dgm:pt>
  </dgm:ptLst>
  <dgm:cxnLst>
    <dgm:cxn modelId="{B24AEA24-1B21-4A0E-943D-7B9A544D9AD1}" type="presOf" srcId="{F7F7FF56-2E12-4881-847B-C6D670748D0A}" destId="{ADEF9D94-A9D8-429F-B66E-E8E2E17C5FE1}" srcOrd="0" destOrd="0" presId="urn:microsoft.com/office/officeart/2005/8/layout/equation2"/>
    <dgm:cxn modelId="{C5165592-52FC-46DB-B607-74302F0D50B7}" type="presOf" srcId="{D96DF9D9-5462-4C06-B1C1-7AD03DCAD4A7}" destId="{56405F21-A40B-4748-96B8-4707992BDC13}" srcOrd="0" destOrd="0" presId="urn:microsoft.com/office/officeart/2005/8/layout/equation2"/>
    <dgm:cxn modelId="{F42E31DF-EF53-478F-9D9A-2A336397E196}" srcId="{F7F7FF56-2E12-4881-847B-C6D670748D0A}" destId="{D96DF9D9-5462-4C06-B1C1-7AD03DCAD4A7}" srcOrd="0" destOrd="0" parTransId="{32D7CA40-FDF5-4F93-B002-5C53D6E47BE0}" sibTransId="{1E811AD4-41B0-43CB-AEDA-D56A3E848CDE}"/>
    <dgm:cxn modelId="{4B3127BD-61E8-42C1-B830-E9D1B9A5E4EB}" type="presParOf" srcId="{ADEF9D94-A9D8-429F-B66E-E8E2E17C5FE1}" destId="{C209E9C3-B052-42CD-96A3-4B979217533E}" srcOrd="0" destOrd="0" presId="urn:microsoft.com/office/officeart/2005/8/layout/equation2"/>
    <dgm:cxn modelId="{92960949-4DA0-4F0A-BC40-2F6170C6F81B}" type="presParOf" srcId="{ADEF9D94-A9D8-429F-B66E-E8E2E17C5FE1}" destId="{56405F21-A40B-4748-96B8-4707992BDC13}" srcOrd="1"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0D856DB-217C-4AC2-B4A5-2692296B6800}" type="doc">
      <dgm:prSet loTypeId="urn:microsoft.com/office/officeart/2005/8/layout/equation2" loCatId="relationship" qsTypeId="urn:microsoft.com/office/officeart/2005/8/quickstyle/simple1" qsCatId="simple" csTypeId="urn:microsoft.com/office/officeart/2005/8/colors/accent2_2" csCatId="accent2" phldr="1"/>
      <dgm:spPr/>
    </dgm:pt>
    <dgm:pt modelId="{0CEF5ACA-3C68-49D6-A2CE-4C2775743120}">
      <dgm:prSet phldrT="[Text]"/>
      <dgm:spPr/>
      <dgm:t>
        <a:bodyPr/>
        <a:lstStyle/>
        <a:p>
          <a:r>
            <a:rPr lang="en-GB" b="1" dirty="0">
              <a:cs typeface="Arial"/>
            </a:rPr>
            <a:t>Cross Correlation of Word Signals</a:t>
          </a:r>
          <a:endParaRPr lang="en-GB" sz="3000" b="1" dirty="0">
            <a:latin typeface="Arial"/>
            <a:cs typeface="Arial"/>
          </a:endParaRPr>
        </a:p>
      </dgm:t>
    </dgm:pt>
    <dgm:pt modelId="{1CDC5C58-4BBE-494E-A714-54E5A9CC31D5}" type="parTrans" cxnId="{4B3A06A9-570D-42EF-91A0-47C9261BE835}">
      <dgm:prSet/>
      <dgm:spPr/>
      <dgm:t>
        <a:bodyPr/>
        <a:lstStyle/>
        <a:p>
          <a:endParaRPr lang="en-CA"/>
        </a:p>
      </dgm:t>
    </dgm:pt>
    <dgm:pt modelId="{DCA1D8F2-E832-44FD-BE0B-1DB9F5DFB42B}" type="sibTrans" cxnId="{4B3A06A9-570D-42EF-91A0-47C9261BE835}">
      <dgm:prSet/>
      <dgm:spPr>
        <a:solidFill>
          <a:srgbClr val="CCDCEE"/>
        </a:solidFill>
      </dgm:spPr>
      <dgm:t>
        <a:bodyPr/>
        <a:lstStyle/>
        <a:p>
          <a:endParaRPr lang="en-GB"/>
        </a:p>
      </dgm:t>
    </dgm:pt>
    <dgm:pt modelId="{A0595AE1-F8EB-41D5-980A-E3FF0CFD58E8}">
      <dgm:prSet phldrT="[Text]"/>
      <dgm:spPr>
        <a:solidFill>
          <a:srgbClr val="0070C0"/>
        </a:solidFill>
      </dgm:spPr>
      <dgm:t>
        <a:bodyPr/>
        <a:lstStyle/>
        <a:p>
          <a:r>
            <a:rPr lang="en-GB" b="1" dirty="0">
              <a:cs typeface="Arial"/>
            </a:rPr>
            <a:t>Word Co-occurrence Cosine Similarity</a:t>
          </a:r>
        </a:p>
      </dgm:t>
    </dgm:pt>
    <dgm:pt modelId="{C67C26FB-D86B-482F-B5ED-E951621D3DB8}" type="parTrans" cxnId="{11B57251-4009-4A5B-A3D8-923A23104A39}">
      <dgm:prSet/>
      <dgm:spPr/>
      <dgm:t>
        <a:bodyPr/>
        <a:lstStyle/>
        <a:p>
          <a:endParaRPr lang="en-CA"/>
        </a:p>
      </dgm:t>
    </dgm:pt>
    <dgm:pt modelId="{7D5499A9-E21D-49F2-AB15-84DB9EE3E064}" type="sibTrans" cxnId="{11B57251-4009-4A5B-A3D8-923A23104A39}">
      <dgm:prSet/>
      <dgm:spPr>
        <a:solidFill>
          <a:srgbClr val="CCDCEE"/>
        </a:solidFill>
      </dgm:spPr>
      <dgm:t>
        <a:bodyPr/>
        <a:lstStyle/>
        <a:p>
          <a:endParaRPr lang="en-GB"/>
        </a:p>
      </dgm:t>
    </dgm:pt>
    <dgm:pt modelId="{153943BD-480E-4B28-A104-984FA57A247D}">
      <dgm:prSet phldrT="[Text]"/>
      <dgm:spPr>
        <a:solidFill>
          <a:srgbClr val="0070C0"/>
        </a:solidFill>
      </dgm:spPr>
      <dgm:t>
        <a:bodyPr/>
        <a:lstStyle/>
        <a:p>
          <a:r>
            <a:rPr lang="en-GB" dirty="0">
              <a:cs typeface="Arial"/>
            </a:rPr>
            <a:t>Word Similarity Matrix</a:t>
          </a:r>
        </a:p>
      </dgm:t>
    </dgm:pt>
    <dgm:pt modelId="{BEA7DB71-2736-4C26-8445-8795E05E63DB}" type="parTrans" cxnId="{6E853C93-2395-4044-B709-E832F35534DA}">
      <dgm:prSet/>
      <dgm:spPr/>
      <dgm:t>
        <a:bodyPr/>
        <a:lstStyle/>
        <a:p>
          <a:endParaRPr lang="en-CA"/>
        </a:p>
      </dgm:t>
    </dgm:pt>
    <dgm:pt modelId="{5FE3581A-3C3D-47F4-9304-A29DCDFBE742}" type="sibTrans" cxnId="{6E853C93-2395-4044-B709-E832F35534DA}">
      <dgm:prSet/>
      <dgm:spPr/>
      <dgm:t>
        <a:bodyPr/>
        <a:lstStyle/>
        <a:p>
          <a:endParaRPr lang="en-CA"/>
        </a:p>
      </dgm:t>
    </dgm:pt>
    <dgm:pt modelId="{F0EA2C54-B2E9-426C-BFB6-AE4D526E2609}" type="pres">
      <dgm:prSet presAssocID="{30D856DB-217C-4AC2-B4A5-2692296B6800}" presName="Name0" presStyleCnt="0">
        <dgm:presLayoutVars>
          <dgm:dir/>
          <dgm:resizeHandles val="exact"/>
        </dgm:presLayoutVars>
      </dgm:prSet>
      <dgm:spPr/>
    </dgm:pt>
    <dgm:pt modelId="{05D92597-BAFF-4998-A584-3732CAB70AD9}" type="pres">
      <dgm:prSet presAssocID="{30D856DB-217C-4AC2-B4A5-2692296B6800}" presName="vNodes" presStyleCnt="0"/>
      <dgm:spPr/>
    </dgm:pt>
    <dgm:pt modelId="{52949FB7-1BA3-4CF7-95FB-88A0E37170B4}" type="pres">
      <dgm:prSet presAssocID="{0CEF5ACA-3C68-49D6-A2CE-4C2775743120}" presName="node" presStyleLbl="node1" presStyleIdx="0" presStyleCnt="3">
        <dgm:presLayoutVars>
          <dgm:bulletEnabled val="1"/>
        </dgm:presLayoutVars>
      </dgm:prSet>
      <dgm:spPr/>
      <dgm:t>
        <a:bodyPr/>
        <a:lstStyle/>
        <a:p>
          <a:endParaRPr lang="en-CA"/>
        </a:p>
      </dgm:t>
    </dgm:pt>
    <dgm:pt modelId="{2DAEC597-0783-404C-AEBB-8810D0DB142E}" type="pres">
      <dgm:prSet presAssocID="{DCA1D8F2-E832-44FD-BE0B-1DB9F5DFB42B}" presName="spacerT" presStyleCnt="0"/>
      <dgm:spPr/>
    </dgm:pt>
    <dgm:pt modelId="{E9EB378E-7290-41F9-A390-38D67CE30F32}" type="pres">
      <dgm:prSet presAssocID="{DCA1D8F2-E832-44FD-BE0B-1DB9F5DFB42B}" presName="sibTrans" presStyleLbl="sibTrans2D1" presStyleIdx="0" presStyleCnt="2"/>
      <dgm:spPr/>
      <dgm:t>
        <a:bodyPr/>
        <a:lstStyle/>
        <a:p>
          <a:endParaRPr lang="en-CA"/>
        </a:p>
      </dgm:t>
    </dgm:pt>
    <dgm:pt modelId="{3BD7D1FA-9198-4B70-9968-72FF96052954}" type="pres">
      <dgm:prSet presAssocID="{DCA1D8F2-E832-44FD-BE0B-1DB9F5DFB42B}" presName="spacerB" presStyleCnt="0"/>
      <dgm:spPr/>
    </dgm:pt>
    <dgm:pt modelId="{533D8521-EEA0-40DC-8F5B-06EDDC0C890C}" type="pres">
      <dgm:prSet presAssocID="{A0595AE1-F8EB-41D5-980A-E3FF0CFD58E8}" presName="node" presStyleLbl="node1" presStyleIdx="1" presStyleCnt="3">
        <dgm:presLayoutVars>
          <dgm:bulletEnabled val="1"/>
        </dgm:presLayoutVars>
      </dgm:prSet>
      <dgm:spPr/>
      <dgm:t>
        <a:bodyPr/>
        <a:lstStyle/>
        <a:p>
          <a:endParaRPr lang="en-CA"/>
        </a:p>
      </dgm:t>
    </dgm:pt>
    <dgm:pt modelId="{13479A9D-22F4-41FF-A251-5C455021DE20}" type="pres">
      <dgm:prSet presAssocID="{30D856DB-217C-4AC2-B4A5-2692296B6800}" presName="sibTransLast" presStyleLbl="sibTrans2D1" presStyleIdx="1" presStyleCnt="2"/>
      <dgm:spPr/>
      <dgm:t>
        <a:bodyPr/>
        <a:lstStyle/>
        <a:p>
          <a:endParaRPr lang="en-CA"/>
        </a:p>
      </dgm:t>
    </dgm:pt>
    <dgm:pt modelId="{A03D8106-D657-4FEC-A5B3-F4F073C8C72A}" type="pres">
      <dgm:prSet presAssocID="{30D856DB-217C-4AC2-B4A5-2692296B6800}" presName="connectorText" presStyleLbl="sibTrans2D1" presStyleIdx="1" presStyleCnt="2"/>
      <dgm:spPr/>
      <dgm:t>
        <a:bodyPr/>
        <a:lstStyle/>
        <a:p>
          <a:endParaRPr lang="en-CA"/>
        </a:p>
      </dgm:t>
    </dgm:pt>
    <dgm:pt modelId="{5887F5B2-288C-43B7-8D2D-3030A8980C12}" type="pres">
      <dgm:prSet presAssocID="{30D856DB-217C-4AC2-B4A5-2692296B6800}" presName="lastNode" presStyleLbl="node1" presStyleIdx="2" presStyleCnt="3" custScaleX="84255" custScaleY="84255">
        <dgm:presLayoutVars>
          <dgm:bulletEnabled val="1"/>
        </dgm:presLayoutVars>
      </dgm:prSet>
      <dgm:spPr/>
      <dgm:t>
        <a:bodyPr/>
        <a:lstStyle/>
        <a:p>
          <a:endParaRPr lang="en-CA"/>
        </a:p>
      </dgm:t>
    </dgm:pt>
  </dgm:ptLst>
  <dgm:cxnLst>
    <dgm:cxn modelId="{4B3A06A9-570D-42EF-91A0-47C9261BE835}" srcId="{30D856DB-217C-4AC2-B4A5-2692296B6800}" destId="{0CEF5ACA-3C68-49D6-A2CE-4C2775743120}" srcOrd="0" destOrd="0" parTransId="{1CDC5C58-4BBE-494E-A714-54E5A9CC31D5}" sibTransId="{DCA1D8F2-E832-44FD-BE0B-1DB9F5DFB42B}"/>
    <dgm:cxn modelId="{11B57251-4009-4A5B-A3D8-923A23104A39}" srcId="{30D856DB-217C-4AC2-B4A5-2692296B6800}" destId="{A0595AE1-F8EB-41D5-980A-E3FF0CFD58E8}" srcOrd="1" destOrd="0" parTransId="{C67C26FB-D86B-482F-B5ED-E951621D3DB8}" sibTransId="{7D5499A9-E21D-49F2-AB15-84DB9EE3E064}"/>
    <dgm:cxn modelId="{78A695B2-9F54-4585-8F7B-73C234EF8D55}" type="presOf" srcId="{153943BD-480E-4B28-A104-984FA57A247D}" destId="{5887F5B2-288C-43B7-8D2D-3030A8980C12}" srcOrd="0" destOrd="0" presId="urn:microsoft.com/office/officeart/2005/8/layout/equation2"/>
    <dgm:cxn modelId="{1A14DB1A-BC7B-4A31-9D2E-0887CB4BBA58}" type="presOf" srcId="{0CEF5ACA-3C68-49D6-A2CE-4C2775743120}" destId="{52949FB7-1BA3-4CF7-95FB-88A0E37170B4}" srcOrd="0" destOrd="0" presId="urn:microsoft.com/office/officeart/2005/8/layout/equation2"/>
    <dgm:cxn modelId="{042F9BDC-7144-4941-AB65-728282383AA5}" type="presOf" srcId="{30D856DB-217C-4AC2-B4A5-2692296B6800}" destId="{F0EA2C54-B2E9-426C-BFB6-AE4D526E2609}" srcOrd="0" destOrd="0" presId="urn:microsoft.com/office/officeart/2005/8/layout/equation2"/>
    <dgm:cxn modelId="{6E853C93-2395-4044-B709-E832F35534DA}" srcId="{30D856DB-217C-4AC2-B4A5-2692296B6800}" destId="{153943BD-480E-4B28-A104-984FA57A247D}" srcOrd="2" destOrd="0" parTransId="{BEA7DB71-2736-4C26-8445-8795E05E63DB}" sibTransId="{5FE3581A-3C3D-47F4-9304-A29DCDFBE742}"/>
    <dgm:cxn modelId="{4A0F3F7E-A15D-470D-84E2-96EA308F0A4B}" type="presOf" srcId="{A0595AE1-F8EB-41D5-980A-E3FF0CFD58E8}" destId="{533D8521-EEA0-40DC-8F5B-06EDDC0C890C}" srcOrd="0" destOrd="0" presId="urn:microsoft.com/office/officeart/2005/8/layout/equation2"/>
    <dgm:cxn modelId="{CAA39A09-73D5-4746-AC72-BF481F7DB7AA}" type="presOf" srcId="{7D5499A9-E21D-49F2-AB15-84DB9EE3E064}" destId="{13479A9D-22F4-41FF-A251-5C455021DE20}" srcOrd="0" destOrd="0" presId="urn:microsoft.com/office/officeart/2005/8/layout/equation2"/>
    <dgm:cxn modelId="{0B1F608C-9B44-4FBD-89BE-C79B1458A1CF}" type="presOf" srcId="{7D5499A9-E21D-49F2-AB15-84DB9EE3E064}" destId="{A03D8106-D657-4FEC-A5B3-F4F073C8C72A}" srcOrd="1" destOrd="0" presId="urn:microsoft.com/office/officeart/2005/8/layout/equation2"/>
    <dgm:cxn modelId="{1FF21D0B-7FE4-4FB9-8C9A-531B7A49E764}" type="presOf" srcId="{DCA1D8F2-E832-44FD-BE0B-1DB9F5DFB42B}" destId="{E9EB378E-7290-41F9-A390-38D67CE30F32}" srcOrd="0" destOrd="0" presId="urn:microsoft.com/office/officeart/2005/8/layout/equation2"/>
    <dgm:cxn modelId="{7EA1FAF9-385D-41AA-A40E-A4975E9D752E}" type="presParOf" srcId="{F0EA2C54-B2E9-426C-BFB6-AE4D526E2609}" destId="{05D92597-BAFF-4998-A584-3732CAB70AD9}" srcOrd="0" destOrd="0" presId="urn:microsoft.com/office/officeart/2005/8/layout/equation2"/>
    <dgm:cxn modelId="{70F17EA5-6A90-4495-80E6-CA4FEAD24133}" type="presParOf" srcId="{05D92597-BAFF-4998-A584-3732CAB70AD9}" destId="{52949FB7-1BA3-4CF7-95FB-88A0E37170B4}" srcOrd="0" destOrd="0" presId="urn:microsoft.com/office/officeart/2005/8/layout/equation2"/>
    <dgm:cxn modelId="{E457C304-4374-450B-8C0C-280B5B96F162}" type="presParOf" srcId="{05D92597-BAFF-4998-A584-3732CAB70AD9}" destId="{2DAEC597-0783-404C-AEBB-8810D0DB142E}" srcOrd="1" destOrd="0" presId="urn:microsoft.com/office/officeart/2005/8/layout/equation2"/>
    <dgm:cxn modelId="{6A79B32D-6123-417F-93AD-3DD85DEDE944}" type="presParOf" srcId="{05D92597-BAFF-4998-A584-3732CAB70AD9}" destId="{E9EB378E-7290-41F9-A390-38D67CE30F32}" srcOrd="2" destOrd="0" presId="urn:microsoft.com/office/officeart/2005/8/layout/equation2"/>
    <dgm:cxn modelId="{52FC62FC-9A4D-4B1D-BC93-43C87F2F3E59}" type="presParOf" srcId="{05D92597-BAFF-4998-A584-3732CAB70AD9}" destId="{3BD7D1FA-9198-4B70-9968-72FF96052954}" srcOrd="3" destOrd="0" presId="urn:microsoft.com/office/officeart/2005/8/layout/equation2"/>
    <dgm:cxn modelId="{52717979-7774-4C80-ACEA-2F241C4479FD}" type="presParOf" srcId="{05D92597-BAFF-4998-A584-3732CAB70AD9}" destId="{533D8521-EEA0-40DC-8F5B-06EDDC0C890C}" srcOrd="4" destOrd="0" presId="urn:microsoft.com/office/officeart/2005/8/layout/equation2"/>
    <dgm:cxn modelId="{91BD24E4-A8A4-47DA-93E0-A35DCC469DEF}" type="presParOf" srcId="{F0EA2C54-B2E9-426C-BFB6-AE4D526E2609}" destId="{13479A9D-22F4-41FF-A251-5C455021DE20}" srcOrd="1" destOrd="0" presId="urn:microsoft.com/office/officeart/2005/8/layout/equation2"/>
    <dgm:cxn modelId="{A693EDE4-07C8-458E-A5C0-BFDE5E8C7DA8}" type="presParOf" srcId="{13479A9D-22F4-41FF-A251-5C455021DE20}" destId="{A03D8106-D657-4FEC-A5B3-F4F073C8C72A}" srcOrd="0" destOrd="0" presId="urn:microsoft.com/office/officeart/2005/8/layout/equation2"/>
    <dgm:cxn modelId="{160DF2FE-2B30-43F1-B18E-2F23048F7FB8}" type="presParOf" srcId="{F0EA2C54-B2E9-426C-BFB6-AE4D526E2609}" destId="{5887F5B2-288C-43B7-8D2D-3030A8980C12}" srcOrd="2" destOrd="0" presId="urn:microsoft.com/office/officeart/2005/8/layout/equati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6C237C-CE1E-4FE1-8144-BD3956E2FB6B}" type="doc">
      <dgm:prSet loTypeId="urn:microsoft.com/office/officeart/2005/8/layout/hProcess11" loCatId="process" qsTypeId="urn:microsoft.com/office/officeart/2005/8/quickstyle/simple1" qsCatId="simple" csTypeId="urn:microsoft.com/office/officeart/2005/8/colors/accent2_2" csCatId="accent2" phldr="1"/>
      <dgm:spPr/>
    </dgm:pt>
    <dgm:pt modelId="{FF088AD7-AE75-43C3-9C95-45FC4D4015A6}">
      <dgm:prSet phldrT="[Text]"/>
      <dgm:spPr/>
      <dgm:t>
        <a:bodyPr/>
        <a:lstStyle/>
        <a:p>
          <a:r>
            <a:rPr lang="en-GB" sz="2400" dirty="0">
              <a:cs typeface="Arial"/>
            </a:rPr>
            <a:t>Cosine Similarity</a:t>
          </a:r>
          <a:endParaRPr lang="en-GB" sz="2400" dirty="0">
            <a:latin typeface="Arial"/>
            <a:cs typeface="Arial"/>
          </a:endParaRPr>
        </a:p>
      </dgm:t>
    </dgm:pt>
    <dgm:pt modelId="{54917D10-431A-414A-9F42-72CF34FED1ED}" type="parTrans" cxnId="{37D3B93B-D759-489B-8B90-51AACF92BF56}">
      <dgm:prSet/>
      <dgm:spPr/>
      <dgm:t>
        <a:bodyPr/>
        <a:lstStyle/>
        <a:p>
          <a:endParaRPr lang="en-CA"/>
        </a:p>
      </dgm:t>
    </dgm:pt>
    <dgm:pt modelId="{FB546412-558B-444B-A208-7C8CF07C45D9}" type="sibTrans" cxnId="{37D3B93B-D759-489B-8B90-51AACF92BF56}">
      <dgm:prSet/>
      <dgm:spPr/>
      <dgm:t>
        <a:bodyPr/>
        <a:lstStyle/>
        <a:p>
          <a:endParaRPr lang="en-CA"/>
        </a:p>
      </dgm:t>
    </dgm:pt>
    <dgm:pt modelId="{F8A934E2-F39C-40E2-ABE5-00B95588303A}" type="pres">
      <dgm:prSet presAssocID="{2B6C237C-CE1E-4FE1-8144-BD3956E2FB6B}" presName="Name0" presStyleCnt="0">
        <dgm:presLayoutVars>
          <dgm:dir/>
          <dgm:resizeHandles val="exact"/>
        </dgm:presLayoutVars>
      </dgm:prSet>
      <dgm:spPr/>
    </dgm:pt>
    <dgm:pt modelId="{0C3ED8A9-8476-4A57-ACA6-2545989AA693}" type="pres">
      <dgm:prSet presAssocID="{2B6C237C-CE1E-4FE1-8144-BD3956E2FB6B}" presName="arrow" presStyleLbl="bgShp" presStyleIdx="0" presStyleCnt="1" custLinFactNeighborX="9684" custLinFactNeighborY="-11254"/>
      <dgm:spPr>
        <a:solidFill>
          <a:srgbClr val="CCDCEE"/>
        </a:solidFill>
      </dgm:spPr>
    </dgm:pt>
    <dgm:pt modelId="{0919F83F-8646-4052-820B-A4ADC5D19D3F}" type="pres">
      <dgm:prSet presAssocID="{2B6C237C-CE1E-4FE1-8144-BD3956E2FB6B}" presName="points" presStyleCnt="0"/>
      <dgm:spPr/>
    </dgm:pt>
    <dgm:pt modelId="{6D991F0D-2CDE-4D65-BE93-F5EB02D5612F}" type="pres">
      <dgm:prSet presAssocID="{FF088AD7-AE75-43C3-9C95-45FC4D4015A6}" presName="compositeA" presStyleCnt="0"/>
      <dgm:spPr/>
    </dgm:pt>
    <dgm:pt modelId="{6C2C179F-AAB3-46CA-8AE6-D4D890957473}" type="pres">
      <dgm:prSet presAssocID="{FF088AD7-AE75-43C3-9C95-45FC4D4015A6}" presName="textA" presStyleLbl="revTx" presStyleIdx="0" presStyleCnt="1">
        <dgm:presLayoutVars>
          <dgm:bulletEnabled val="1"/>
        </dgm:presLayoutVars>
      </dgm:prSet>
      <dgm:spPr/>
      <dgm:t>
        <a:bodyPr/>
        <a:lstStyle/>
        <a:p>
          <a:endParaRPr lang="en-CA"/>
        </a:p>
      </dgm:t>
    </dgm:pt>
    <dgm:pt modelId="{0BA24EE6-1C2F-4C96-88FF-DE2B1BA548B7}" type="pres">
      <dgm:prSet presAssocID="{FF088AD7-AE75-43C3-9C95-45FC4D4015A6}" presName="circleA" presStyleLbl="node1" presStyleIdx="0" presStyleCnt="1"/>
      <dgm:spPr>
        <a:solidFill>
          <a:srgbClr val="0070C0"/>
        </a:solidFill>
      </dgm:spPr>
    </dgm:pt>
    <dgm:pt modelId="{7ECF8615-21B5-4D6E-AF6B-0B4AB46B9207}" type="pres">
      <dgm:prSet presAssocID="{FF088AD7-AE75-43C3-9C95-45FC4D4015A6}" presName="spaceA" presStyleCnt="0"/>
      <dgm:spPr/>
    </dgm:pt>
  </dgm:ptLst>
  <dgm:cxnLst>
    <dgm:cxn modelId="{37D3B93B-D759-489B-8B90-51AACF92BF56}" srcId="{2B6C237C-CE1E-4FE1-8144-BD3956E2FB6B}" destId="{FF088AD7-AE75-43C3-9C95-45FC4D4015A6}" srcOrd="0" destOrd="0" parTransId="{54917D10-431A-414A-9F42-72CF34FED1ED}" sibTransId="{FB546412-558B-444B-A208-7C8CF07C45D9}"/>
    <dgm:cxn modelId="{CD712FE1-9CB4-4AFE-99CD-B4FEFF953F94}" type="presOf" srcId="{2B6C237C-CE1E-4FE1-8144-BD3956E2FB6B}" destId="{F8A934E2-F39C-40E2-ABE5-00B95588303A}" srcOrd="0" destOrd="0" presId="urn:microsoft.com/office/officeart/2005/8/layout/hProcess11"/>
    <dgm:cxn modelId="{515C0914-8434-4018-9506-C75637097553}" type="presOf" srcId="{FF088AD7-AE75-43C3-9C95-45FC4D4015A6}" destId="{6C2C179F-AAB3-46CA-8AE6-D4D890957473}" srcOrd="0" destOrd="0" presId="urn:microsoft.com/office/officeart/2005/8/layout/hProcess11"/>
    <dgm:cxn modelId="{B16C9A85-2D44-450E-9730-90D4B9E34154}" type="presParOf" srcId="{F8A934E2-F39C-40E2-ABE5-00B95588303A}" destId="{0C3ED8A9-8476-4A57-ACA6-2545989AA693}" srcOrd="0" destOrd="0" presId="urn:microsoft.com/office/officeart/2005/8/layout/hProcess11"/>
    <dgm:cxn modelId="{1FD0E733-7C93-47AA-BA13-9F6B3E1AE6F6}" type="presParOf" srcId="{F8A934E2-F39C-40E2-ABE5-00B95588303A}" destId="{0919F83F-8646-4052-820B-A4ADC5D19D3F}" srcOrd="1" destOrd="0" presId="urn:microsoft.com/office/officeart/2005/8/layout/hProcess11"/>
    <dgm:cxn modelId="{1EA7E015-A587-4A3D-BC4A-4175BD5F36A5}" type="presParOf" srcId="{0919F83F-8646-4052-820B-A4ADC5D19D3F}" destId="{6D991F0D-2CDE-4D65-BE93-F5EB02D5612F}" srcOrd="0" destOrd="0" presId="urn:microsoft.com/office/officeart/2005/8/layout/hProcess11"/>
    <dgm:cxn modelId="{F6963266-C981-4AC6-90FB-7C19CEFD6CB4}" type="presParOf" srcId="{6D991F0D-2CDE-4D65-BE93-F5EB02D5612F}" destId="{6C2C179F-AAB3-46CA-8AE6-D4D890957473}" srcOrd="0" destOrd="0" presId="urn:microsoft.com/office/officeart/2005/8/layout/hProcess11"/>
    <dgm:cxn modelId="{D609C7F3-8FBC-4404-AC62-CC6B8839E682}" type="presParOf" srcId="{6D991F0D-2CDE-4D65-BE93-F5EB02D5612F}" destId="{0BA24EE6-1C2F-4C96-88FF-DE2B1BA548B7}" srcOrd="1" destOrd="0" presId="urn:microsoft.com/office/officeart/2005/8/layout/hProcess11"/>
    <dgm:cxn modelId="{FB71A35F-A74C-4DBA-96D7-0E896DA1430A}" type="presParOf" srcId="{6D991F0D-2CDE-4D65-BE93-F5EB02D5612F}" destId="{7ECF8615-21B5-4D6E-AF6B-0B4AB46B9207}" srcOrd="2" destOrd="0" presId="urn:microsoft.com/office/officeart/2005/8/layout/hProcess1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11BE59-3533-4BD2-AADE-96A7D4FAEB0F}" type="doc">
      <dgm:prSet loTypeId="urn:microsoft.com/office/officeart/2005/8/layout/equation2" loCatId="relationship" qsTypeId="urn:microsoft.com/office/officeart/2005/8/quickstyle/simple1" qsCatId="simple" csTypeId="urn:microsoft.com/office/officeart/2005/8/colors/accent2_2" csCatId="accent2" phldr="1"/>
      <dgm:spPr/>
    </dgm:pt>
    <dgm:pt modelId="{B735D96C-B0A3-4854-8BEC-D4966C506EA4}">
      <dgm:prSet phldrT="[Text]"/>
      <dgm:spPr>
        <a:solidFill>
          <a:srgbClr val="0070C0"/>
        </a:solidFill>
      </dgm:spPr>
      <dgm:t>
        <a:bodyPr/>
        <a:lstStyle/>
        <a:p>
          <a:r>
            <a:rPr lang="en-GB" sz="3600" b="1" dirty="0">
              <a:cs typeface="Arial"/>
            </a:rPr>
            <a:t>Word Signals</a:t>
          </a:r>
        </a:p>
      </dgm:t>
    </dgm:pt>
    <dgm:pt modelId="{059990F8-8D53-45F5-A670-8F4884C9AB74}" type="parTrans" cxnId="{3BF8D122-A2FD-436C-986F-9B656EAB0CA8}">
      <dgm:prSet/>
      <dgm:spPr/>
      <dgm:t>
        <a:bodyPr/>
        <a:lstStyle/>
        <a:p>
          <a:endParaRPr lang="en-CA"/>
        </a:p>
      </dgm:t>
    </dgm:pt>
    <dgm:pt modelId="{4FACE9BC-8611-476F-B371-F4C645B0FEDF}" type="sibTrans" cxnId="{3BF8D122-A2FD-436C-986F-9B656EAB0CA8}">
      <dgm:prSet/>
      <dgm:spPr/>
      <dgm:t>
        <a:bodyPr/>
        <a:lstStyle/>
        <a:p>
          <a:endParaRPr lang="en-GB"/>
        </a:p>
      </dgm:t>
    </dgm:pt>
    <dgm:pt modelId="{73E7191E-0C41-4CF0-BBCB-AC3F39F06693}" type="pres">
      <dgm:prSet presAssocID="{C311BE59-3533-4BD2-AADE-96A7D4FAEB0F}" presName="Name0" presStyleCnt="0">
        <dgm:presLayoutVars>
          <dgm:dir/>
          <dgm:resizeHandles val="exact"/>
        </dgm:presLayoutVars>
      </dgm:prSet>
      <dgm:spPr/>
    </dgm:pt>
    <dgm:pt modelId="{4688BB5A-CAAC-47BD-8EDD-6E9E4ADF2853}" type="pres">
      <dgm:prSet presAssocID="{C311BE59-3533-4BD2-AADE-96A7D4FAEB0F}" presName="vNodes" presStyleCnt="0"/>
      <dgm:spPr/>
    </dgm:pt>
    <dgm:pt modelId="{E943C25B-9E0F-469A-A814-47187067F216}" type="pres">
      <dgm:prSet presAssocID="{C311BE59-3533-4BD2-AADE-96A7D4FAEB0F}" presName="lastNode" presStyleLbl="node1" presStyleIdx="0" presStyleCnt="1" custLinFactNeighborX="-6742" custLinFactNeighborY="104">
        <dgm:presLayoutVars>
          <dgm:bulletEnabled val="1"/>
        </dgm:presLayoutVars>
      </dgm:prSet>
      <dgm:spPr/>
      <dgm:t>
        <a:bodyPr/>
        <a:lstStyle/>
        <a:p>
          <a:endParaRPr lang="en-CA"/>
        </a:p>
      </dgm:t>
    </dgm:pt>
  </dgm:ptLst>
  <dgm:cxnLst>
    <dgm:cxn modelId="{3BF8D122-A2FD-436C-986F-9B656EAB0CA8}" srcId="{C311BE59-3533-4BD2-AADE-96A7D4FAEB0F}" destId="{B735D96C-B0A3-4854-8BEC-D4966C506EA4}" srcOrd="0" destOrd="0" parTransId="{059990F8-8D53-45F5-A670-8F4884C9AB74}" sibTransId="{4FACE9BC-8611-476F-B371-F4C645B0FEDF}"/>
    <dgm:cxn modelId="{09709F81-5BC0-4C49-A31A-4D8341C00117}" type="presOf" srcId="{B735D96C-B0A3-4854-8BEC-D4966C506EA4}" destId="{E943C25B-9E0F-469A-A814-47187067F216}" srcOrd="0" destOrd="0" presId="urn:microsoft.com/office/officeart/2005/8/layout/equation2"/>
    <dgm:cxn modelId="{91BB98C3-7E46-4BC6-95AB-00279215024E}" type="presOf" srcId="{C311BE59-3533-4BD2-AADE-96A7D4FAEB0F}" destId="{73E7191E-0C41-4CF0-BBCB-AC3F39F06693}" srcOrd="0" destOrd="0" presId="urn:microsoft.com/office/officeart/2005/8/layout/equation2"/>
    <dgm:cxn modelId="{7DE94334-3733-46DF-A66A-1530CE906561}" type="presParOf" srcId="{73E7191E-0C41-4CF0-BBCB-AC3F39F06693}" destId="{4688BB5A-CAAC-47BD-8EDD-6E9E4ADF2853}" srcOrd="0" destOrd="0" presId="urn:microsoft.com/office/officeart/2005/8/layout/equation2"/>
    <dgm:cxn modelId="{99B0F5BB-6CE8-469B-B427-3D81067C1350}" type="presParOf" srcId="{73E7191E-0C41-4CF0-BBCB-AC3F39F06693}" destId="{E943C25B-9E0F-469A-A814-47187067F216}" srcOrd="1" destOrd="0" presId="urn:microsoft.com/office/officeart/2005/8/layout/equation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9E079B-36E0-4B69-A8AA-09CC69D406EB}" type="doc">
      <dgm:prSet loTypeId="urn:microsoft.com/office/officeart/2005/8/layout/equation2" loCatId="relationship" qsTypeId="urn:microsoft.com/office/officeart/2005/8/quickstyle/simple1" qsCatId="simple" csTypeId="urn:microsoft.com/office/officeart/2005/8/colors/accent2_2" csCatId="accent2" phldr="1"/>
      <dgm:spPr/>
    </dgm:pt>
    <dgm:pt modelId="{40C254D8-DF35-4696-900D-6589CDA89DFD}">
      <dgm:prSet phldrT="[Text]"/>
      <dgm:spPr>
        <a:solidFill>
          <a:srgbClr val="0070C0"/>
        </a:solidFill>
      </dgm:spPr>
      <dgm:t>
        <a:bodyPr/>
        <a:lstStyle/>
        <a:p>
          <a:r>
            <a:rPr lang="en-GB" dirty="0">
              <a:cs typeface="Arial"/>
            </a:rPr>
            <a:t>Individual Words</a:t>
          </a:r>
        </a:p>
      </dgm:t>
    </dgm:pt>
    <dgm:pt modelId="{1B13BEA4-A2C0-4DF6-B94C-0AAEA8D7EF5F}" type="parTrans" cxnId="{A7F2312D-5336-4A9B-AD8D-CE049527393F}">
      <dgm:prSet/>
      <dgm:spPr/>
      <dgm:t>
        <a:bodyPr/>
        <a:lstStyle/>
        <a:p>
          <a:endParaRPr lang="en-CA"/>
        </a:p>
      </dgm:t>
    </dgm:pt>
    <dgm:pt modelId="{885B51E5-782E-4257-BD2B-C69C11F25835}" type="sibTrans" cxnId="{A7F2312D-5336-4A9B-AD8D-CE049527393F}">
      <dgm:prSet/>
      <dgm:spPr/>
      <dgm:t>
        <a:bodyPr/>
        <a:lstStyle/>
        <a:p>
          <a:endParaRPr lang="en-GB"/>
        </a:p>
      </dgm:t>
    </dgm:pt>
    <dgm:pt modelId="{479F7752-9F0D-469F-8C9A-DAFD2528BBD5}" type="pres">
      <dgm:prSet presAssocID="{C49E079B-36E0-4B69-A8AA-09CC69D406EB}" presName="Name0" presStyleCnt="0">
        <dgm:presLayoutVars>
          <dgm:dir/>
          <dgm:resizeHandles val="exact"/>
        </dgm:presLayoutVars>
      </dgm:prSet>
      <dgm:spPr/>
    </dgm:pt>
    <dgm:pt modelId="{F2FE66DA-A81B-4320-8723-9BAD88D44574}" type="pres">
      <dgm:prSet presAssocID="{C49E079B-36E0-4B69-A8AA-09CC69D406EB}" presName="vNodes" presStyleCnt="0"/>
      <dgm:spPr/>
    </dgm:pt>
    <dgm:pt modelId="{15417FED-4DE1-4010-8994-32A5BCD0613C}" type="pres">
      <dgm:prSet presAssocID="{C49E079B-36E0-4B69-A8AA-09CC69D406EB}" presName="lastNode" presStyleLbl="node1" presStyleIdx="0" presStyleCnt="1" custLinFactNeighborX="40955" custLinFactNeighborY="-496">
        <dgm:presLayoutVars>
          <dgm:bulletEnabled val="1"/>
        </dgm:presLayoutVars>
      </dgm:prSet>
      <dgm:spPr/>
      <dgm:t>
        <a:bodyPr/>
        <a:lstStyle/>
        <a:p>
          <a:endParaRPr lang="en-CA"/>
        </a:p>
      </dgm:t>
    </dgm:pt>
  </dgm:ptLst>
  <dgm:cxnLst>
    <dgm:cxn modelId="{A7F2312D-5336-4A9B-AD8D-CE049527393F}" srcId="{C49E079B-36E0-4B69-A8AA-09CC69D406EB}" destId="{40C254D8-DF35-4696-900D-6589CDA89DFD}" srcOrd="0" destOrd="0" parTransId="{1B13BEA4-A2C0-4DF6-B94C-0AAEA8D7EF5F}" sibTransId="{885B51E5-782E-4257-BD2B-C69C11F25835}"/>
    <dgm:cxn modelId="{07E0A875-D710-4792-97DA-A837126A022B}" type="presOf" srcId="{40C254D8-DF35-4696-900D-6589CDA89DFD}" destId="{15417FED-4DE1-4010-8994-32A5BCD0613C}" srcOrd="0" destOrd="0" presId="urn:microsoft.com/office/officeart/2005/8/layout/equation2"/>
    <dgm:cxn modelId="{0CBAF466-482A-4883-B38E-21CCDB755F74}" type="presOf" srcId="{C49E079B-36E0-4B69-A8AA-09CC69D406EB}" destId="{479F7752-9F0D-469F-8C9A-DAFD2528BBD5}" srcOrd="0" destOrd="0" presId="urn:microsoft.com/office/officeart/2005/8/layout/equation2"/>
    <dgm:cxn modelId="{F882BE76-FAC1-4905-861D-983D15DC95F5}" type="presParOf" srcId="{479F7752-9F0D-469F-8C9A-DAFD2528BBD5}" destId="{F2FE66DA-A81B-4320-8723-9BAD88D44574}" srcOrd="0" destOrd="0" presId="urn:microsoft.com/office/officeart/2005/8/layout/equation2"/>
    <dgm:cxn modelId="{5AD58733-8DFE-4688-B747-AF50653E9ECD}" type="presParOf" srcId="{479F7752-9F0D-469F-8C9A-DAFD2528BBD5}" destId="{15417FED-4DE1-4010-8994-32A5BCD0613C}" srcOrd="1" destOrd="0" presId="urn:microsoft.com/office/officeart/2005/8/layout/equation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21CBA9-084F-4F2A-BF30-341E5362EECF}" type="doc">
      <dgm:prSet loTypeId="urn:microsoft.com/office/officeart/2005/8/layout/radial2" loCatId="relationship" qsTypeId="urn:microsoft.com/office/officeart/2005/8/quickstyle/simple1" qsCatId="simple" csTypeId="urn:microsoft.com/office/officeart/2005/8/colors/accent2_2" csCatId="accent2" phldr="1"/>
      <dgm:spPr/>
      <dgm:t>
        <a:bodyPr/>
        <a:lstStyle/>
        <a:p>
          <a:endParaRPr lang="en-GB"/>
        </a:p>
      </dgm:t>
    </dgm:pt>
    <dgm:pt modelId="{3E8CF4C3-6908-4052-8FAD-83EF179660C5}">
      <dgm:prSet phldrT="[Text]"/>
      <dgm:spPr>
        <a:solidFill>
          <a:srgbClr val="0070C0"/>
        </a:solidFill>
      </dgm:spPr>
      <dgm:t>
        <a:bodyPr/>
        <a:lstStyle/>
        <a:p>
          <a:r>
            <a:rPr lang="en-GB" dirty="0">
              <a:cs typeface="Arial"/>
            </a:rPr>
            <a:t>Events</a:t>
          </a:r>
        </a:p>
      </dgm:t>
    </dgm:pt>
    <dgm:pt modelId="{D1C2D90B-763C-4395-9E78-C80EC96391D2}" type="parTrans" cxnId="{14296CE0-5360-46D2-944F-9DB81DCF0A88}">
      <dgm:prSet/>
      <dgm:spPr/>
      <dgm:t>
        <a:bodyPr/>
        <a:lstStyle/>
        <a:p>
          <a:endParaRPr lang="en-GB"/>
        </a:p>
      </dgm:t>
    </dgm:pt>
    <dgm:pt modelId="{30AC4956-8F7F-47C9-BAF9-E85B30380CF7}" type="sibTrans" cxnId="{14296CE0-5360-46D2-944F-9DB81DCF0A88}">
      <dgm:prSet/>
      <dgm:spPr/>
      <dgm:t>
        <a:bodyPr/>
        <a:lstStyle/>
        <a:p>
          <a:endParaRPr lang="en-GB"/>
        </a:p>
      </dgm:t>
    </dgm:pt>
    <dgm:pt modelId="{C5CD4BE5-8CA9-47F0-8A93-FA804F3373D9}">
      <dgm:prSet phldrT="[Text]"/>
      <dgm:spPr>
        <a:solidFill>
          <a:schemeClr val="bg1"/>
        </a:solidFill>
        <a:ln>
          <a:solidFill>
            <a:srgbClr val="0070C0"/>
          </a:solidFill>
        </a:ln>
      </dgm:spPr>
      <dgm:t>
        <a:bodyPr/>
        <a:lstStyle/>
        <a:p>
          <a:r>
            <a:rPr lang="en-GB" dirty="0">
              <a:solidFill>
                <a:schemeClr val="tx1"/>
              </a:solidFill>
              <a:cs typeface="Arial"/>
            </a:rPr>
            <a:t>Non-events</a:t>
          </a:r>
        </a:p>
      </dgm:t>
    </dgm:pt>
    <dgm:pt modelId="{9D1F1CEC-C426-4B5A-8BB5-F1F069A13A33}" type="parTrans" cxnId="{1EBABEEC-095F-4D37-9720-38A8C96A0C29}">
      <dgm:prSet/>
      <dgm:spPr/>
      <dgm:t>
        <a:bodyPr/>
        <a:lstStyle/>
        <a:p>
          <a:endParaRPr lang="en-GB"/>
        </a:p>
      </dgm:t>
    </dgm:pt>
    <dgm:pt modelId="{8A1E382B-1DA5-4988-B050-B148511D10CC}" type="sibTrans" cxnId="{1EBABEEC-095F-4D37-9720-38A8C96A0C29}">
      <dgm:prSet/>
      <dgm:spPr/>
      <dgm:t>
        <a:bodyPr/>
        <a:lstStyle/>
        <a:p>
          <a:endParaRPr lang="en-GB"/>
        </a:p>
      </dgm:t>
    </dgm:pt>
    <dgm:pt modelId="{BDCACCE4-7E87-4BA4-9EFF-4A7423D4CCCC}" type="pres">
      <dgm:prSet presAssocID="{E121CBA9-084F-4F2A-BF30-341E5362EECF}" presName="composite" presStyleCnt="0">
        <dgm:presLayoutVars>
          <dgm:chMax val="5"/>
          <dgm:dir/>
          <dgm:animLvl val="ctr"/>
          <dgm:resizeHandles val="exact"/>
        </dgm:presLayoutVars>
      </dgm:prSet>
      <dgm:spPr/>
      <dgm:t>
        <a:bodyPr/>
        <a:lstStyle/>
        <a:p>
          <a:endParaRPr lang="en-CA"/>
        </a:p>
      </dgm:t>
    </dgm:pt>
    <dgm:pt modelId="{88C4D6A2-5FAD-449B-8682-4E42532424C7}" type="pres">
      <dgm:prSet presAssocID="{E121CBA9-084F-4F2A-BF30-341E5362EECF}" presName="cycle" presStyleCnt="0"/>
      <dgm:spPr/>
    </dgm:pt>
    <dgm:pt modelId="{8BCDABEC-06FE-4924-9B31-46ADFF830CD5}" type="pres">
      <dgm:prSet presAssocID="{E121CBA9-084F-4F2A-BF30-341E5362EECF}" presName="centerShape" presStyleCnt="0"/>
      <dgm:spPr/>
    </dgm:pt>
    <dgm:pt modelId="{63E6F360-898F-476D-A44E-76628C5246AB}" type="pres">
      <dgm:prSet presAssocID="{E121CBA9-084F-4F2A-BF30-341E5362EECF}" presName="connSite" presStyleLbl="node1" presStyleIdx="0" presStyleCnt="3"/>
      <dgm:spPr/>
    </dgm:pt>
    <dgm:pt modelId="{975D0746-F62A-4A76-AACC-A063D1F00639}" type="pres">
      <dgm:prSet presAssocID="{E121CBA9-084F-4F2A-BF30-341E5362EECF}" presName="visible" presStyleLbl="node1" presStyleIdx="0" presStyleCnt="3"/>
      <dgm:spPr/>
    </dgm:pt>
    <dgm:pt modelId="{5EBF0E2F-96D2-49E7-9BFF-8EAEADCCF28B}" type="pres">
      <dgm:prSet presAssocID="{D1C2D90B-763C-4395-9E78-C80EC96391D2}" presName="Name25" presStyleLbl="parChTrans1D1" presStyleIdx="0" presStyleCnt="2"/>
      <dgm:spPr/>
      <dgm:t>
        <a:bodyPr/>
        <a:lstStyle/>
        <a:p>
          <a:endParaRPr lang="en-CA"/>
        </a:p>
      </dgm:t>
    </dgm:pt>
    <dgm:pt modelId="{80B8B0AA-E093-4583-9339-90FB13C23B3B}" type="pres">
      <dgm:prSet presAssocID="{3E8CF4C3-6908-4052-8FAD-83EF179660C5}" presName="node" presStyleCnt="0"/>
      <dgm:spPr/>
    </dgm:pt>
    <dgm:pt modelId="{CE4C6655-6905-4BC3-A787-03857D068EEF}" type="pres">
      <dgm:prSet presAssocID="{3E8CF4C3-6908-4052-8FAD-83EF179660C5}" presName="parentNode" presStyleLbl="node1" presStyleIdx="1" presStyleCnt="3">
        <dgm:presLayoutVars>
          <dgm:chMax val="1"/>
          <dgm:bulletEnabled val="1"/>
        </dgm:presLayoutVars>
      </dgm:prSet>
      <dgm:spPr/>
      <dgm:t>
        <a:bodyPr/>
        <a:lstStyle/>
        <a:p>
          <a:endParaRPr lang="en-CA"/>
        </a:p>
      </dgm:t>
    </dgm:pt>
    <dgm:pt modelId="{950129A3-8FDB-4263-B140-61F6F9D93BE2}" type="pres">
      <dgm:prSet presAssocID="{3E8CF4C3-6908-4052-8FAD-83EF179660C5}" presName="childNode" presStyleLbl="revTx" presStyleIdx="0" presStyleCnt="0">
        <dgm:presLayoutVars>
          <dgm:bulletEnabled val="1"/>
        </dgm:presLayoutVars>
      </dgm:prSet>
      <dgm:spPr/>
    </dgm:pt>
    <dgm:pt modelId="{2142D92A-D757-44E1-AEE3-C8FD0A9CC596}" type="pres">
      <dgm:prSet presAssocID="{9D1F1CEC-C426-4B5A-8BB5-F1F069A13A33}" presName="Name25" presStyleLbl="parChTrans1D1" presStyleIdx="1" presStyleCnt="2"/>
      <dgm:spPr/>
      <dgm:t>
        <a:bodyPr/>
        <a:lstStyle/>
        <a:p>
          <a:endParaRPr lang="en-CA"/>
        </a:p>
      </dgm:t>
    </dgm:pt>
    <dgm:pt modelId="{7172E0BC-D490-4F2B-A08D-C594038CE28A}" type="pres">
      <dgm:prSet presAssocID="{C5CD4BE5-8CA9-47F0-8A93-FA804F3373D9}" presName="node" presStyleCnt="0"/>
      <dgm:spPr/>
    </dgm:pt>
    <dgm:pt modelId="{C1FFACE6-8A5E-4D8D-B1A4-DA427AC36714}" type="pres">
      <dgm:prSet presAssocID="{C5CD4BE5-8CA9-47F0-8A93-FA804F3373D9}" presName="parentNode" presStyleLbl="node1" presStyleIdx="2" presStyleCnt="3">
        <dgm:presLayoutVars>
          <dgm:chMax val="1"/>
          <dgm:bulletEnabled val="1"/>
        </dgm:presLayoutVars>
      </dgm:prSet>
      <dgm:spPr/>
      <dgm:t>
        <a:bodyPr/>
        <a:lstStyle/>
        <a:p>
          <a:endParaRPr lang="en-CA"/>
        </a:p>
      </dgm:t>
    </dgm:pt>
    <dgm:pt modelId="{7C617A94-1F4C-4F29-B7E4-F96C38DE52FD}" type="pres">
      <dgm:prSet presAssocID="{C5CD4BE5-8CA9-47F0-8A93-FA804F3373D9}" presName="childNode" presStyleLbl="revTx" presStyleIdx="0" presStyleCnt="0">
        <dgm:presLayoutVars>
          <dgm:bulletEnabled val="1"/>
        </dgm:presLayoutVars>
      </dgm:prSet>
      <dgm:spPr/>
    </dgm:pt>
  </dgm:ptLst>
  <dgm:cxnLst>
    <dgm:cxn modelId="{47652A25-FA5D-4718-BCA3-313E2C228DB1}" type="presOf" srcId="{C5CD4BE5-8CA9-47F0-8A93-FA804F3373D9}" destId="{C1FFACE6-8A5E-4D8D-B1A4-DA427AC36714}" srcOrd="0" destOrd="0" presId="urn:microsoft.com/office/officeart/2005/8/layout/radial2"/>
    <dgm:cxn modelId="{92F6A87D-6940-466C-900C-624A25EA28D3}" type="presOf" srcId="{3E8CF4C3-6908-4052-8FAD-83EF179660C5}" destId="{CE4C6655-6905-4BC3-A787-03857D068EEF}" srcOrd="0" destOrd="0" presId="urn:microsoft.com/office/officeart/2005/8/layout/radial2"/>
    <dgm:cxn modelId="{14296CE0-5360-46D2-944F-9DB81DCF0A88}" srcId="{E121CBA9-084F-4F2A-BF30-341E5362EECF}" destId="{3E8CF4C3-6908-4052-8FAD-83EF179660C5}" srcOrd="0" destOrd="0" parTransId="{D1C2D90B-763C-4395-9E78-C80EC96391D2}" sibTransId="{30AC4956-8F7F-47C9-BAF9-E85B30380CF7}"/>
    <dgm:cxn modelId="{1EBABEEC-095F-4D37-9720-38A8C96A0C29}" srcId="{E121CBA9-084F-4F2A-BF30-341E5362EECF}" destId="{C5CD4BE5-8CA9-47F0-8A93-FA804F3373D9}" srcOrd="1" destOrd="0" parTransId="{9D1F1CEC-C426-4B5A-8BB5-F1F069A13A33}" sibTransId="{8A1E382B-1DA5-4988-B050-B148511D10CC}"/>
    <dgm:cxn modelId="{3A1C37C6-677D-4BF8-B5D7-8B0D84EE435F}" type="presOf" srcId="{E121CBA9-084F-4F2A-BF30-341E5362EECF}" destId="{BDCACCE4-7E87-4BA4-9EFF-4A7423D4CCCC}" srcOrd="0" destOrd="0" presId="urn:microsoft.com/office/officeart/2005/8/layout/radial2"/>
    <dgm:cxn modelId="{BC989774-A4D0-43C2-BFF7-C433765E4CC9}" type="presOf" srcId="{D1C2D90B-763C-4395-9E78-C80EC96391D2}" destId="{5EBF0E2F-96D2-49E7-9BFF-8EAEADCCF28B}" srcOrd="0" destOrd="0" presId="urn:microsoft.com/office/officeart/2005/8/layout/radial2"/>
    <dgm:cxn modelId="{81D70D12-BB23-4D8D-A473-963201344C7A}" type="presOf" srcId="{9D1F1CEC-C426-4B5A-8BB5-F1F069A13A33}" destId="{2142D92A-D757-44E1-AEE3-C8FD0A9CC596}" srcOrd="0" destOrd="0" presId="urn:microsoft.com/office/officeart/2005/8/layout/radial2"/>
    <dgm:cxn modelId="{09F873D7-B1D6-4BB5-8AC5-70C9B8A6BC0E}" type="presParOf" srcId="{BDCACCE4-7E87-4BA4-9EFF-4A7423D4CCCC}" destId="{88C4D6A2-5FAD-449B-8682-4E42532424C7}" srcOrd="0" destOrd="0" presId="urn:microsoft.com/office/officeart/2005/8/layout/radial2"/>
    <dgm:cxn modelId="{2917AA97-85C0-43C4-B64C-D1582222BCE9}" type="presParOf" srcId="{88C4D6A2-5FAD-449B-8682-4E42532424C7}" destId="{8BCDABEC-06FE-4924-9B31-46ADFF830CD5}" srcOrd="0" destOrd="0" presId="urn:microsoft.com/office/officeart/2005/8/layout/radial2"/>
    <dgm:cxn modelId="{4726ECA1-8691-4433-8049-8FB3B970E6F5}" type="presParOf" srcId="{8BCDABEC-06FE-4924-9B31-46ADFF830CD5}" destId="{63E6F360-898F-476D-A44E-76628C5246AB}" srcOrd="0" destOrd="0" presId="urn:microsoft.com/office/officeart/2005/8/layout/radial2"/>
    <dgm:cxn modelId="{0617AA8E-DF54-4749-90D8-5D4D41ABEF26}" type="presParOf" srcId="{8BCDABEC-06FE-4924-9B31-46ADFF830CD5}" destId="{975D0746-F62A-4A76-AACC-A063D1F00639}" srcOrd="1" destOrd="0" presId="urn:microsoft.com/office/officeart/2005/8/layout/radial2"/>
    <dgm:cxn modelId="{4D8601DC-B52A-447A-865E-506C7DD35BD5}" type="presParOf" srcId="{88C4D6A2-5FAD-449B-8682-4E42532424C7}" destId="{5EBF0E2F-96D2-49E7-9BFF-8EAEADCCF28B}" srcOrd="1" destOrd="0" presId="urn:microsoft.com/office/officeart/2005/8/layout/radial2"/>
    <dgm:cxn modelId="{EAB1A1CE-B33D-41C9-8D92-1D15C8F43C0A}" type="presParOf" srcId="{88C4D6A2-5FAD-449B-8682-4E42532424C7}" destId="{80B8B0AA-E093-4583-9339-90FB13C23B3B}" srcOrd="2" destOrd="0" presId="urn:microsoft.com/office/officeart/2005/8/layout/radial2"/>
    <dgm:cxn modelId="{FD99142D-8D9A-4238-8116-1A658A887B70}" type="presParOf" srcId="{80B8B0AA-E093-4583-9339-90FB13C23B3B}" destId="{CE4C6655-6905-4BC3-A787-03857D068EEF}" srcOrd="0" destOrd="0" presId="urn:microsoft.com/office/officeart/2005/8/layout/radial2"/>
    <dgm:cxn modelId="{E77BC6DE-2A04-4D19-9AE7-057AC73E141A}" type="presParOf" srcId="{80B8B0AA-E093-4583-9339-90FB13C23B3B}" destId="{950129A3-8FDB-4263-B140-61F6F9D93BE2}" srcOrd="1" destOrd="0" presId="urn:microsoft.com/office/officeart/2005/8/layout/radial2"/>
    <dgm:cxn modelId="{DC841BC4-C1B4-4BD8-98A7-AA7202B47A6B}" type="presParOf" srcId="{88C4D6A2-5FAD-449B-8682-4E42532424C7}" destId="{2142D92A-D757-44E1-AEE3-C8FD0A9CC596}" srcOrd="3" destOrd="0" presId="urn:microsoft.com/office/officeart/2005/8/layout/radial2"/>
    <dgm:cxn modelId="{240CE548-E2F4-4A57-90BB-3955C8A5F47A}" type="presParOf" srcId="{88C4D6A2-5FAD-449B-8682-4E42532424C7}" destId="{7172E0BC-D490-4F2B-A08D-C594038CE28A}" srcOrd="4" destOrd="0" presId="urn:microsoft.com/office/officeart/2005/8/layout/radial2"/>
    <dgm:cxn modelId="{B2D715F4-B567-4565-99F3-51A2E756B21D}" type="presParOf" srcId="{7172E0BC-D490-4F2B-A08D-C594038CE28A}" destId="{C1FFACE6-8A5E-4D8D-B1A4-DA427AC36714}" srcOrd="0" destOrd="0" presId="urn:microsoft.com/office/officeart/2005/8/layout/radial2"/>
    <dgm:cxn modelId="{72244AD1-B578-44B5-B814-504FDD7D5B1E}" type="presParOf" srcId="{7172E0BC-D490-4F2B-A08D-C594038CE28A}" destId="{7C617A94-1F4C-4F29-B7E4-F96C38DE52FD}" srcOrd="1" destOrd="0" presId="urn:microsoft.com/office/officeart/2005/8/layout/radial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646F6D-EBD2-4403-A027-52C46D186F70}" type="doc">
      <dgm:prSet loTypeId="urn:microsoft.com/office/officeart/2005/8/layout/equation2" loCatId="relationship" qsTypeId="urn:microsoft.com/office/officeart/2005/8/quickstyle/simple1" qsCatId="simple" csTypeId="urn:microsoft.com/office/officeart/2005/8/colors/accent2_2" csCatId="accent2" phldr="1"/>
      <dgm:spPr/>
    </dgm:pt>
    <dgm:pt modelId="{FEAE525C-1669-4155-84D7-6147D71CFFA2}">
      <dgm:prSet phldrT="[Text]"/>
      <dgm:spPr>
        <a:solidFill>
          <a:srgbClr val="0070C0"/>
        </a:solidFill>
      </dgm:spPr>
      <dgm:t>
        <a:bodyPr/>
        <a:lstStyle/>
        <a:p>
          <a:r>
            <a:rPr lang="en-GB" dirty="0">
              <a:cs typeface="Arial"/>
            </a:rPr>
            <a:t>Word Clusters</a:t>
          </a:r>
        </a:p>
      </dgm:t>
    </dgm:pt>
    <dgm:pt modelId="{189F3FB0-3D66-427D-B40C-7979F6A8F589}" type="parTrans" cxnId="{F20C1F7A-76F4-475D-A696-79BA47C1F2A1}">
      <dgm:prSet/>
      <dgm:spPr/>
      <dgm:t>
        <a:bodyPr/>
        <a:lstStyle/>
        <a:p>
          <a:endParaRPr lang="en-CA"/>
        </a:p>
      </dgm:t>
    </dgm:pt>
    <dgm:pt modelId="{98C4CEC9-4A7C-4618-84B4-98E89FFFF8F4}" type="sibTrans" cxnId="{F20C1F7A-76F4-475D-A696-79BA47C1F2A1}">
      <dgm:prSet/>
      <dgm:spPr/>
      <dgm:t>
        <a:bodyPr/>
        <a:lstStyle/>
        <a:p>
          <a:endParaRPr lang="en-GB"/>
        </a:p>
      </dgm:t>
    </dgm:pt>
    <dgm:pt modelId="{1F7B082E-1F92-498C-AE0B-0E07A8189AEA}" type="pres">
      <dgm:prSet presAssocID="{2C646F6D-EBD2-4403-A027-52C46D186F70}" presName="Name0" presStyleCnt="0">
        <dgm:presLayoutVars>
          <dgm:dir/>
          <dgm:resizeHandles val="exact"/>
        </dgm:presLayoutVars>
      </dgm:prSet>
      <dgm:spPr/>
    </dgm:pt>
    <dgm:pt modelId="{7609585B-B0F6-4768-B7E6-408FF9F0F044}" type="pres">
      <dgm:prSet presAssocID="{2C646F6D-EBD2-4403-A027-52C46D186F70}" presName="vNodes" presStyleCnt="0"/>
      <dgm:spPr/>
    </dgm:pt>
    <dgm:pt modelId="{F1AF6A3D-FB94-4E27-9C6B-112A23BFC5EB}" type="pres">
      <dgm:prSet presAssocID="{2C646F6D-EBD2-4403-A027-52C46D186F70}" presName="lastNode" presStyleLbl="node1" presStyleIdx="0" presStyleCnt="1">
        <dgm:presLayoutVars>
          <dgm:bulletEnabled val="1"/>
        </dgm:presLayoutVars>
      </dgm:prSet>
      <dgm:spPr/>
      <dgm:t>
        <a:bodyPr/>
        <a:lstStyle/>
        <a:p>
          <a:endParaRPr lang="en-CA"/>
        </a:p>
      </dgm:t>
    </dgm:pt>
  </dgm:ptLst>
  <dgm:cxnLst>
    <dgm:cxn modelId="{F20C1F7A-76F4-475D-A696-79BA47C1F2A1}" srcId="{2C646F6D-EBD2-4403-A027-52C46D186F70}" destId="{FEAE525C-1669-4155-84D7-6147D71CFFA2}" srcOrd="0" destOrd="0" parTransId="{189F3FB0-3D66-427D-B40C-7979F6A8F589}" sibTransId="{98C4CEC9-4A7C-4618-84B4-98E89FFFF8F4}"/>
    <dgm:cxn modelId="{06ECAA2B-B108-4D87-AFAC-B4DB4D197706}" type="presOf" srcId="{2C646F6D-EBD2-4403-A027-52C46D186F70}" destId="{1F7B082E-1F92-498C-AE0B-0E07A8189AEA}" srcOrd="0" destOrd="0" presId="urn:microsoft.com/office/officeart/2005/8/layout/equation2"/>
    <dgm:cxn modelId="{4A2BD04D-02DE-4198-A027-C7AD366A5F2D}" type="presOf" srcId="{FEAE525C-1669-4155-84D7-6147D71CFFA2}" destId="{F1AF6A3D-FB94-4E27-9C6B-112A23BFC5EB}" srcOrd="0" destOrd="0" presId="urn:microsoft.com/office/officeart/2005/8/layout/equation2"/>
    <dgm:cxn modelId="{E5D01E2D-0613-4BE9-8902-A427B681EE6A}" type="presParOf" srcId="{1F7B082E-1F92-498C-AE0B-0E07A8189AEA}" destId="{7609585B-B0F6-4768-B7E6-408FF9F0F044}" srcOrd="0" destOrd="0" presId="urn:microsoft.com/office/officeart/2005/8/layout/equation2"/>
    <dgm:cxn modelId="{8E4B114F-277C-4822-B14E-346C8DBD76F8}" type="presParOf" srcId="{1F7B082E-1F92-498C-AE0B-0E07A8189AEA}" destId="{F1AF6A3D-FB94-4E27-9C6B-112A23BFC5EB}" srcOrd="1" destOrd="0" presId="urn:microsoft.com/office/officeart/2005/8/layout/equation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535FEC-9604-4467-94AA-B1A37179A12C}" type="doc">
      <dgm:prSet loTypeId="urn:microsoft.com/office/officeart/2005/8/layout/hProcess11" loCatId="process" qsTypeId="urn:microsoft.com/office/officeart/2005/8/quickstyle/simple1" qsCatId="simple" csTypeId="urn:microsoft.com/office/officeart/2005/8/colors/accent2_2" csCatId="accent2" phldr="1"/>
      <dgm:spPr/>
    </dgm:pt>
    <dgm:pt modelId="{5130150A-EE6D-4517-8D2C-00EC1ED351BD}">
      <dgm:prSet phldrT="[Text]"/>
      <dgm:spPr/>
      <dgm:t>
        <a:bodyPr/>
        <a:lstStyle/>
        <a:p>
          <a:r>
            <a:rPr lang="en-GB" sz="2400" dirty="0">
              <a:cs typeface="Arial"/>
            </a:rPr>
            <a:t>Graph Partitioning</a:t>
          </a:r>
        </a:p>
      </dgm:t>
    </dgm:pt>
    <dgm:pt modelId="{623EF477-8717-473D-A198-A4077849343C}" type="parTrans" cxnId="{FEC61E0B-CA5F-485A-A4C3-D578ECB8CB1A}">
      <dgm:prSet/>
      <dgm:spPr/>
      <dgm:t>
        <a:bodyPr/>
        <a:lstStyle/>
        <a:p>
          <a:endParaRPr lang="en-CA"/>
        </a:p>
      </dgm:t>
    </dgm:pt>
    <dgm:pt modelId="{E52435F5-1FE0-44B9-A97B-627B429D548F}" type="sibTrans" cxnId="{FEC61E0B-CA5F-485A-A4C3-D578ECB8CB1A}">
      <dgm:prSet/>
      <dgm:spPr/>
      <dgm:t>
        <a:bodyPr/>
        <a:lstStyle/>
        <a:p>
          <a:endParaRPr lang="en-CA"/>
        </a:p>
      </dgm:t>
    </dgm:pt>
    <dgm:pt modelId="{7A8DA5AE-E1EF-4A93-BC57-EF93D1BAF205}" type="pres">
      <dgm:prSet presAssocID="{BA535FEC-9604-4467-94AA-B1A37179A12C}" presName="Name0" presStyleCnt="0">
        <dgm:presLayoutVars>
          <dgm:dir/>
          <dgm:resizeHandles val="exact"/>
        </dgm:presLayoutVars>
      </dgm:prSet>
      <dgm:spPr/>
    </dgm:pt>
    <dgm:pt modelId="{2BF0F9A4-6A43-4568-A55F-F33402371C28}" type="pres">
      <dgm:prSet presAssocID="{BA535FEC-9604-4467-94AA-B1A37179A12C}" presName="arrow" presStyleLbl="bgShp" presStyleIdx="0" presStyleCnt="1"/>
      <dgm:spPr>
        <a:solidFill>
          <a:srgbClr val="CCDCEE"/>
        </a:solidFill>
      </dgm:spPr>
    </dgm:pt>
    <dgm:pt modelId="{32E3CD8D-290A-44EE-8579-2D126868029A}" type="pres">
      <dgm:prSet presAssocID="{BA535FEC-9604-4467-94AA-B1A37179A12C}" presName="points" presStyleCnt="0"/>
      <dgm:spPr/>
    </dgm:pt>
    <dgm:pt modelId="{CCD6CCB5-66C8-421A-8BFC-885EF9D4126A}" type="pres">
      <dgm:prSet presAssocID="{5130150A-EE6D-4517-8D2C-00EC1ED351BD}" presName="compositeA" presStyleCnt="0"/>
      <dgm:spPr/>
    </dgm:pt>
    <dgm:pt modelId="{1FCED789-7CF9-4745-A667-BC9AF6AB50FF}" type="pres">
      <dgm:prSet presAssocID="{5130150A-EE6D-4517-8D2C-00EC1ED351BD}" presName="textA" presStyleLbl="revTx" presStyleIdx="0" presStyleCnt="1">
        <dgm:presLayoutVars>
          <dgm:bulletEnabled val="1"/>
        </dgm:presLayoutVars>
      </dgm:prSet>
      <dgm:spPr/>
      <dgm:t>
        <a:bodyPr/>
        <a:lstStyle/>
        <a:p>
          <a:endParaRPr lang="en-CA"/>
        </a:p>
      </dgm:t>
    </dgm:pt>
    <dgm:pt modelId="{D7172B2C-761C-4503-A7D4-62F6F09DF4F5}" type="pres">
      <dgm:prSet presAssocID="{5130150A-EE6D-4517-8D2C-00EC1ED351BD}" presName="circleA" presStyleLbl="node1" presStyleIdx="0" presStyleCnt="1"/>
      <dgm:spPr>
        <a:solidFill>
          <a:srgbClr val="0070C0"/>
        </a:solidFill>
      </dgm:spPr>
    </dgm:pt>
    <dgm:pt modelId="{BD181879-F53F-48CE-8ECB-41047AB6EADA}" type="pres">
      <dgm:prSet presAssocID="{5130150A-EE6D-4517-8D2C-00EC1ED351BD}" presName="spaceA" presStyleCnt="0"/>
      <dgm:spPr/>
    </dgm:pt>
  </dgm:ptLst>
  <dgm:cxnLst>
    <dgm:cxn modelId="{FEC61E0B-CA5F-485A-A4C3-D578ECB8CB1A}" srcId="{BA535FEC-9604-4467-94AA-B1A37179A12C}" destId="{5130150A-EE6D-4517-8D2C-00EC1ED351BD}" srcOrd="0" destOrd="0" parTransId="{623EF477-8717-473D-A198-A4077849343C}" sibTransId="{E52435F5-1FE0-44B9-A97B-627B429D548F}"/>
    <dgm:cxn modelId="{8BD2059A-5943-48B1-B138-9A985109ADE0}" type="presOf" srcId="{5130150A-EE6D-4517-8D2C-00EC1ED351BD}" destId="{1FCED789-7CF9-4745-A667-BC9AF6AB50FF}" srcOrd="0" destOrd="0" presId="urn:microsoft.com/office/officeart/2005/8/layout/hProcess11"/>
    <dgm:cxn modelId="{69AC045E-DE53-4898-9C5A-804C2DB9BFC6}" type="presOf" srcId="{BA535FEC-9604-4467-94AA-B1A37179A12C}" destId="{7A8DA5AE-E1EF-4A93-BC57-EF93D1BAF205}" srcOrd="0" destOrd="0" presId="urn:microsoft.com/office/officeart/2005/8/layout/hProcess11"/>
    <dgm:cxn modelId="{BAE653F2-0F4C-44F3-9A7E-F1C4C8BDE8B6}" type="presParOf" srcId="{7A8DA5AE-E1EF-4A93-BC57-EF93D1BAF205}" destId="{2BF0F9A4-6A43-4568-A55F-F33402371C28}" srcOrd="0" destOrd="0" presId="urn:microsoft.com/office/officeart/2005/8/layout/hProcess11"/>
    <dgm:cxn modelId="{6AB7A196-6107-4797-9607-8F05CBDFB395}" type="presParOf" srcId="{7A8DA5AE-E1EF-4A93-BC57-EF93D1BAF205}" destId="{32E3CD8D-290A-44EE-8579-2D126868029A}" srcOrd="1" destOrd="0" presId="urn:microsoft.com/office/officeart/2005/8/layout/hProcess11"/>
    <dgm:cxn modelId="{EB09E265-2AFA-4CD1-A517-23526CBA65A1}" type="presParOf" srcId="{32E3CD8D-290A-44EE-8579-2D126868029A}" destId="{CCD6CCB5-66C8-421A-8BFC-885EF9D4126A}" srcOrd="0" destOrd="0" presId="urn:microsoft.com/office/officeart/2005/8/layout/hProcess11"/>
    <dgm:cxn modelId="{90579398-A706-42C3-AB80-75895A513B5F}" type="presParOf" srcId="{CCD6CCB5-66C8-421A-8BFC-885EF9D4126A}" destId="{1FCED789-7CF9-4745-A667-BC9AF6AB50FF}" srcOrd="0" destOrd="0" presId="urn:microsoft.com/office/officeart/2005/8/layout/hProcess11"/>
    <dgm:cxn modelId="{A8D88639-A332-4A5F-B623-DE8DB649B539}" type="presParOf" srcId="{CCD6CCB5-66C8-421A-8BFC-885EF9D4126A}" destId="{D7172B2C-761C-4503-A7D4-62F6F09DF4F5}" srcOrd="1" destOrd="0" presId="urn:microsoft.com/office/officeart/2005/8/layout/hProcess11"/>
    <dgm:cxn modelId="{AD137B3A-2C0F-4DD7-9B7E-5C609B1DAF91}" type="presParOf" srcId="{CCD6CCB5-66C8-421A-8BFC-885EF9D4126A}" destId="{BD181879-F53F-48CE-8ECB-41047AB6EADA}" srcOrd="2" destOrd="0" presId="urn:microsoft.com/office/officeart/2005/8/layout/hProcess11"/>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ED8A9-8476-4A57-ACA6-2545989AA693}">
      <dsp:nvSpPr>
        <dsp:cNvPr id="0" name=""/>
        <dsp:cNvSpPr/>
      </dsp:nvSpPr>
      <dsp:spPr>
        <a:xfrm>
          <a:off x="0" y="449878"/>
          <a:ext cx="1440537" cy="598959"/>
        </a:xfrm>
        <a:prstGeom prst="notchedRightArrow">
          <a:avLst/>
        </a:prstGeom>
        <a:solidFill>
          <a:srgbClr val="CCDCEE"/>
        </a:solidFill>
        <a:ln>
          <a:noFill/>
        </a:ln>
        <a:effectLst/>
      </dsp:spPr>
      <dsp:style>
        <a:lnRef idx="0">
          <a:scrgbClr r="0" g="0" b="0"/>
        </a:lnRef>
        <a:fillRef idx="1">
          <a:scrgbClr r="0" g="0" b="0"/>
        </a:fillRef>
        <a:effectRef idx="0">
          <a:scrgbClr r="0" g="0" b="0"/>
        </a:effectRef>
        <a:fontRef idx="minor"/>
      </dsp:style>
    </dsp:sp>
    <dsp:sp modelId="{6C2C179F-AAB3-46CA-8AE6-D4D890957473}">
      <dsp:nvSpPr>
        <dsp:cNvPr id="0" name=""/>
        <dsp:cNvSpPr/>
      </dsp:nvSpPr>
      <dsp:spPr>
        <a:xfrm>
          <a:off x="0" y="0"/>
          <a:ext cx="1296483" cy="59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GB" sz="1400" kern="1200" dirty="0">
              <a:cs typeface="Arial"/>
            </a:rPr>
            <a:t>Cross Correlation</a:t>
          </a:r>
          <a:endParaRPr lang="en-GB" sz="1400" kern="1200" dirty="0">
            <a:solidFill>
              <a:srgbClr val="010000"/>
            </a:solidFill>
            <a:latin typeface="Arial"/>
            <a:cs typeface="Arial"/>
          </a:endParaRPr>
        </a:p>
      </dsp:txBody>
      <dsp:txXfrm>
        <a:off x="0" y="0"/>
        <a:ext cx="1296483" cy="598959"/>
      </dsp:txXfrm>
    </dsp:sp>
    <dsp:sp modelId="{0BA24EE6-1C2F-4C96-88FF-DE2B1BA548B7}">
      <dsp:nvSpPr>
        <dsp:cNvPr id="0" name=""/>
        <dsp:cNvSpPr/>
      </dsp:nvSpPr>
      <dsp:spPr>
        <a:xfrm>
          <a:off x="573371" y="673829"/>
          <a:ext cx="149739" cy="149739"/>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ED8A9-8476-4A57-ACA6-2545989AA693}">
      <dsp:nvSpPr>
        <dsp:cNvPr id="0" name=""/>
        <dsp:cNvSpPr/>
      </dsp:nvSpPr>
      <dsp:spPr>
        <a:xfrm>
          <a:off x="0" y="453764"/>
          <a:ext cx="1452979" cy="604132"/>
        </a:xfrm>
        <a:prstGeom prst="notchedRightArrow">
          <a:avLst/>
        </a:prstGeom>
        <a:solidFill>
          <a:srgbClr val="CCDCEE"/>
        </a:solidFill>
        <a:ln>
          <a:noFill/>
        </a:ln>
        <a:effectLst/>
      </dsp:spPr>
      <dsp:style>
        <a:lnRef idx="0">
          <a:scrgbClr r="0" g="0" b="0"/>
        </a:lnRef>
        <a:fillRef idx="1">
          <a:scrgbClr r="0" g="0" b="0"/>
        </a:fillRef>
        <a:effectRef idx="0">
          <a:scrgbClr r="0" g="0" b="0"/>
        </a:effectRef>
        <a:fontRef idx="minor"/>
      </dsp:style>
    </dsp:sp>
    <dsp:sp modelId="{6C2C179F-AAB3-46CA-8AE6-D4D890957473}">
      <dsp:nvSpPr>
        <dsp:cNvPr id="0" name=""/>
        <dsp:cNvSpPr/>
      </dsp:nvSpPr>
      <dsp:spPr>
        <a:xfrm>
          <a:off x="0" y="0"/>
          <a:ext cx="1307681" cy="60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GB" sz="1400" kern="1200" dirty="0" smtClean="0">
              <a:cs typeface="Arial"/>
            </a:rPr>
            <a:t>Filter by Auto </a:t>
          </a:r>
          <a:r>
            <a:rPr lang="en-GB" sz="1400" kern="1200" dirty="0">
              <a:cs typeface="Arial"/>
            </a:rPr>
            <a:t>Correlation</a:t>
          </a:r>
          <a:endParaRPr lang="en-GB" sz="1400" kern="1200" dirty="0">
            <a:solidFill>
              <a:srgbClr val="010000"/>
            </a:solidFill>
            <a:latin typeface="Arial"/>
            <a:cs typeface="Arial"/>
          </a:endParaRPr>
        </a:p>
      </dsp:txBody>
      <dsp:txXfrm>
        <a:off x="0" y="0"/>
        <a:ext cx="1307681" cy="604132"/>
      </dsp:txXfrm>
    </dsp:sp>
    <dsp:sp modelId="{0BA24EE6-1C2F-4C96-88FF-DE2B1BA548B7}">
      <dsp:nvSpPr>
        <dsp:cNvPr id="0" name=""/>
        <dsp:cNvSpPr/>
      </dsp:nvSpPr>
      <dsp:spPr>
        <a:xfrm>
          <a:off x="578323" y="679649"/>
          <a:ext cx="151033" cy="1510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958B6-E99C-426A-96A4-BBFD3E9F1D5E}">
      <dsp:nvSpPr>
        <dsp:cNvPr id="0" name=""/>
        <dsp:cNvSpPr/>
      </dsp:nvSpPr>
      <dsp:spPr>
        <a:xfrm>
          <a:off x="59736" y="0"/>
          <a:ext cx="1719260" cy="1719260"/>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b="1" kern="1200" dirty="0" smtClean="0">
              <a:cs typeface="Arial"/>
            </a:rPr>
            <a:t>Burst Similarity of Word Signals</a:t>
          </a:r>
          <a:endParaRPr lang="en-GB" sz="2000" b="1" kern="1200" dirty="0">
            <a:cs typeface="Arial"/>
          </a:endParaRPr>
        </a:p>
      </dsp:txBody>
      <dsp:txXfrm>
        <a:off x="311516" y="251780"/>
        <a:ext cx="1215700" cy="1215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05F21-A40B-4748-96B8-4707992BDC13}">
      <dsp:nvSpPr>
        <dsp:cNvPr id="0" name=""/>
        <dsp:cNvSpPr/>
      </dsp:nvSpPr>
      <dsp:spPr>
        <a:xfrm>
          <a:off x="460027" y="0"/>
          <a:ext cx="1731648" cy="1731648"/>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Non-trivial Word Signals</a:t>
          </a:r>
          <a:endParaRPr lang="en-CA" sz="2200" kern="1200" dirty="0"/>
        </a:p>
      </dsp:txBody>
      <dsp:txXfrm>
        <a:off x="713621" y="253594"/>
        <a:ext cx="1224460" cy="1224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49FB7-1BA3-4CF7-95FB-88A0E37170B4}">
      <dsp:nvSpPr>
        <dsp:cNvPr id="0" name=""/>
        <dsp:cNvSpPr/>
      </dsp:nvSpPr>
      <dsp:spPr>
        <a:xfrm>
          <a:off x="280474" y="3950"/>
          <a:ext cx="1683144" cy="168314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1" kern="1200" dirty="0">
              <a:cs typeface="Arial"/>
            </a:rPr>
            <a:t>Cross Correlation of Word Signals</a:t>
          </a:r>
          <a:endParaRPr lang="en-GB" sz="1600" b="1" kern="1200" dirty="0">
            <a:latin typeface="Arial"/>
            <a:cs typeface="Arial"/>
          </a:endParaRPr>
        </a:p>
      </dsp:txBody>
      <dsp:txXfrm>
        <a:off x="526965" y="250441"/>
        <a:ext cx="1190162" cy="1190162"/>
      </dsp:txXfrm>
    </dsp:sp>
    <dsp:sp modelId="{E9EB378E-7290-41F9-A390-38D67CE30F32}">
      <dsp:nvSpPr>
        <dsp:cNvPr id="0" name=""/>
        <dsp:cNvSpPr/>
      </dsp:nvSpPr>
      <dsp:spPr>
        <a:xfrm>
          <a:off x="633935" y="1823766"/>
          <a:ext cx="976223" cy="976223"/>
        </a:xfrm>
        <a:prstGeom prst="mathPlus">
          <a:avLst/>
        </a:prstGeom>
        <a:solidFill>
          <a:srgbClr val="CCDCE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763333" y="2197074"/>
        <a:ext cx="717427" cy="229607"/>
      </dsp:txXfrm>
    </dsp:sp>
    <dsp:sp modelId="{533D8521-EEA0-40DC-8F5B-06EDDC0C890C}">
      <dsp:nvSpPr>
        <dsp:cNvPr id="0" name=""/>
        <dsp:cNvSpPr/>
      </dsp:nvSpPr>
      <dsp:spPr>
        <a:xfrm>
          <a:off x="280474" y="2936661"/>
          <a:ext cx="1683144" cy="168314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1" kern="1200" dirty="0">
              <a:cs typeface="Arial"/>
            </a:rPr>
            <a:t>Word Co-occurrence Cosine Similarity</a:t>
          </a:r>
        </a:p>
      </dsp:txBody>
      <dsp:txXfrm>
        <a:off x="526965" y="3183152"/>
        <a:ext cx="1190162" cy="1190162"/>
      </dsp:txXfrm>
    </dsp:sp>
    <dsp:sp modelId="{13479A9D-22F4-41FF-A251-5C455021DE20}">
      <dsp:nvSpPr>
        <dsp:cNvPr id="0" name=""/>
        <dsp:cNvSpPr/>
      </dsp:nvSpPr>
      <dsp:spPr>
        <a:xfrm>
          <a:off x="2216091" y="1998813"/>
          <a:ext cx="535240" cy="626129"/>
        </a:xfrm>
        <a:prstGeom prst="rightArrow">
          <a:avLst>
            <a:gd name="adj1" fmla="val 60000"/>
            <a:gd name="adj2" fmla="val 50000"/>
          </a:avLst>
        </a:prstGeom>
        <a:solidFill>
          <a:srgbClr val="CCDCE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2216091" y="2124039"/>
        <a:ext cx="374668" cy="375677"/>
      </dsp:txXfrm>
    </dsp:sp>
    <dsp:sp modelId="{5887F5B2-288C-43B7-8D2D-3030A8980C12}">
      <dsp:nvSpPr>
        <dsp:cNvPr id="0" name=""/>
        <dsp:cNvSpPr/>
      </dsp:nvSpPr>
      <dsp:spPr>
        <a:xfrm>
          <a:off x="2973506" y="893744"/>
          <a:ext cx="2836267" cy="283626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a:cs typeface="Arial"/>
            </a:rPr>
            <a:t>Word Similarity Matrix</a:t>
          </a:r>
        </a:p>
      </dsp:txBody>
      <dsp:txXfrm>
        <a:off x="3388868" y="1309106"/>
        <a:ext cx="2005543" cy="2005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ED8A9-8476-4A57-ACA6-2545989AA693}">
      <dsp:nvSpPr>
        <dsp:cNvPr id="0" name=""/>
        <dsp:cNvSpPr/>
      </dsp:nvSpPr>
      <dsp:spPr>
        <a:xfrm>
          <a:off x="0" y="334339"/>
          <a:ext cx="4037802" cy="524486"/>
        </a:xfrm>
        <a:prstGeom prst="notchedRightArrow">
          <a:avLst/>
        </a:prstGeom>
        <a:solidFill>
          <a:srgbClr val="CCDCEE"/>
        </a:solidFill>
        <a:ln>
          <a:noFill/>
        </a:ln>
        <a:effectLst/>
      </dsp:spPr>
      <dsp:style>
        <a:lnRef idx="0">
          <a:scrgbClr r="0" g="0" b="0"/>
        </a:lnRef>
        <a:fillRef idx="1">
          <a:scrgbClr r="0" g="0" b="0"/>
        </a:fillRef>
        <a:effectRef idx="0">
          <a:scrgbClr r="0" g="0" b="0"/>
        </a:effectRef>
        <a:fontRef idx="minor"/>
      </dsp:style>
    </dsp:sp>
    <dsp:sp modelId="{6C2C179F-AAB3-46CA-8AE6-D4D890957473}">
      <dsp:nvSpPr>
        <dsp:cNvPr id="0" name=""/>
        <dsp:cNvSpPr/>
      </dsp:nvSpPr>
      <dsp:spPr>
        <a:xfrm>
          <a:off x="0" y="0"/>
          <a:ext cx="3634021" cy="52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a:lnSpc>
              <a:spcPct val="90000"/>
            </a:lnSpc>
            <a:spcBef>
              <a:spcPct val="0"/>
            </a:spcBef>
            <a:spcAft>
              <a:spcPct val="35000"/>
            </a:spcAft>
          </a:pPr>
          <a:r>
            <a:rPr lang="en-GB" sz="1900" kern="1200" dirty="0">
              <a:cs typeface="Arial"/>
            </a:rPr>
            <a:t>Cosine Similarity</a:t>
          </a:r>
          <a:endParaRPr lang="en-GB" sz="1900" kern="1200" dirty="0">
            <a:latin typeface="Arial"/>
            <a:cs typeface="Arial"/>
          </a:endParaRPr>
        </a:p>
      </dsp:txBody>
      <dsp:txXfrm>
        <a:off x="0" y="0"/>
        <a:ext cx="3634021" cy="524486"/>
      </dsp:txXfrm>
    </dsp:sp>
    <dsp:sp modelId="{0BA24EE6-1C2F-4C96-88FF-DE2B1BA548B7}">
      <dsp:nvSpPr>
        <dsp:cNvPr id="0" name=""/>
        <dsp:cNvSpPr/>
      </dsp:nvSpPr>
      <dsp:spPr>
        <a:xfrm>
          <a:off x="1751450" y="590047"/>
          <a:ext cx="131121" cy="131121"/>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3C25B-9E0F-469A-A814-47187067F216}">
      <dsp:nvSpPr>
        <dsp:cNvPr id="0" name=""/>
        <dsp:cNvSpPr/>
      </dsp:nvSpPr>
      <dsp:spPr>
        <a:xfrm>
          <a:off x="170736" y="99"/>
          <a:ext cx="1690677" cy="169067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GB" sz="2500" b="1" kern="1200" dirty="0">
              <a:cs typeface="Arial"/>
            </a:rPr>
            <a:t>Word Signals</a:t>
          </a:r>
        </a:p>
      </dsp:txBody>
      <dsp:txXfrm>
        <a:off x="418330" y="247693"/>
        <a:ext cx="1195489" cy="1195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17FED-4DE1-4010-8994-32A5BCD0613C}">
      <dsp:nvSpPr>
        <dsp:cNvPr id="0" name=""/>
        <dsp:cNvSpPr/>
      </dsp:nvSpPr>
      <dsp:spPr>
        <a:xfrm>
          <a:off x="1040976" y="0"/>
          <a:ext cx="2122109" cy="2122109"/>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GB" sz="2600" kern="1200" dirty="0">
              <a:cs typeface="Arial"/>
            </a:rPr>
            <a:t>Individual Words</a:t>
          </a:r>
        </a:p>
      </dsp:txBody>
      <dsp:txXfrm>
        <a:off x="1351752" y="310776"/>
        <a:ext cx="1500557" cy="15005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2D92A-D757-44E1-AEE3-C8FD0A9CC596}">
      <dsp:nvSpPr>
        <dsp:cNvPr id="0" name=""/>
        <dsp:cNvSpPr/>
      </dsp:nvSpPr>
      <dsp:spPr>
        <a:xfrm rot="1736059">
          <a:off x="1792359" y="1930932"/>
          <a:ext cx="641675" cy="59501"/>
        </a:xfrm>
        <a:custGeom>
          <a:avLst/>
          <a:gdLst/>
          <a:ahLst/>
          <a:cxnLst/>
          <a:rect l="0" t="0" r="0" b="0"/>
          <a:pathLst>
            <a:path>
              <a:moveTo>
                <a:pt x="0" y="29750"/>
              </a:moveTo>
              <a:lnTo>
                <a:pt x="641675" y="297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BF0E2F-96D2-49E7-9BFF-8EAEADCCF28B}">
      <dsp:nvSpPr>
        <dsp:cNvPr id="0" name=""/>
        <dsp:cNvSpPr/>
      </dsp:nvSpPr>
      <dsp:spPr>
        <a:xfrm rot="19863941">
          <a:off x="1792359" y="925293"/>
          <a:ext cx="641675" cy="59501"/>
        </a:xfrm>
        <a:custGeom>
          <a:avLst/>
          <a:gdLst/>
          <a:ahLst/>
          <a:cxnLst/>
          <a:rect l="0" t="0" r="0" b="0"/>
          <a:pathLst>
            <a:path>
              <a:moveTo>
                <a:pt x="0" y="29750"/>
              </a:moveTo>
              <a:lnTo>
                <a:pt x="641675" y="297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5D0746-F62A-4A76-AACC-A063D1F00639}">
      <dsp:nvSpPr>
        <dsp:cNvPr id="0" name=""/>
        <dsp:cNvSpPr/>
      </dsp:nvSpPr>
      <dsp:spPr>
        <a:xfrm>
          <a:off x="305374" y="559608"/>
          <a:ext cx="1796510" cy="179651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4C6655-6905-4BC3-A787-03857D068EEF}">
      <dsp:nvSpPr>
        <dsp:cNvPr id="0" name=""/>
        <dsp:cNvSpPr/>
      </dsp:nvSpPr>
      <dsp:spPr>
        <a:xfrm>
          <a:off x="2326711" y="119"/>
          <a:ext cx="1077906" cy="1077906"/>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cs typeface="Arial"/>
            </a:rPr>
            <a:t>Events</a:t>
          </a:r>
        </a:p>
      </dsp:txBody>
      <dsp:txXfrm>
        <a:off x="2484567" y="157975"/>
        <a:ext cx="762194" cy="762194"/>
      </dsp:txXfrm>
    </dsp:sp>
    <dsp:sp modelId="{C1FFACE6-8A5E-4D8D-B1A4-DA427AC36714}">
      <dsp:nvSpPr>
        <dsp:cNvPr id="0" name=""/>
        <dsp:cNvSpPr/>
      </dsp:nvSpPr>
      <dsp:spPr>
        <a:xfrm>
          <a:off x="2326711" y="1837702"/>
          <a:ext cx="1077906" cy="1077906"/>
        </a:xfrm>
        <a:prstGeom prst="ellipse">
          <a:avLst/>
        </a:prstGeom>
        <a:solidFill>
          <a:schemeClr val="bg1"/>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solidFill>
                <a:schemeClr val="tx1"/>
              </a:solidFill>
              <a:cs typeface="Arial"/>
            </a:rPr>
            <a:t>Non-events</a:t>
          </a:r>
        </a:p>
      </dsp:txBody>
      <dsp:txXfrm>
        <a:off x="2484567" y="1995558"/>
        <a:ext cx="762194" cy="7621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F6A3D-FB94-4E27-9C6B-112A23BFC5EB}">
      <dsp:nvSpPr>
        <dsp:cNvPr id="0" name=""/>
        <dsp:cNvSpPr/>
      </dsp:nvSpPr>
      <dsp:spPr>
        <a:xfrm>
          <a:off x="405753" y="311"/>
          <a:ext cx="2104222" cy="21042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GB" sz="3000" kern="1200" dirty="0">
              <a:cs typeface="Arial"/>
            </a:rPr>
            <a:t>Word Clusters</a:t>
          </a:r>
        </a:p>
      </dsp:txBody>
      <dsp:txXfrm>
        <a:off x="713909" y="308467"/>
        <a:ext cx="1487910" cy="1487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0F9A4-6A43-4568-A55F-F33402371C28}">
      <dsp:nvSpPr>
        <dsp:cNvPr id="0" name=""/>
        <dsp:cNvSpPr/>
      </dsp:nvSpPr>
      <dsp:spPr>
        <a:xfrm>
          <a:off x="0" y="413835"/>
          <a:ext cx="2290409" cy="551780"/>
        </a:xfrm>
        <a:prstGeom prst="notchedRightArrow">
          <a:avLst/>
        </a:prstGeom>
        <a:solidFill>
          <a:srgbClr val="CCDCEE"/>
        </a:solidFill>
        <a:ln>
          <a:noFill/>
        </a:ln>
        <a:effectLst/>
      </dsp:spPr>
      <dsp:style>
        <a:lnRef idx="0">
          <a:scrgbClr r="0" g="0" b="0"/>
        </a:lnRef>
        <a:fillRef idx="1">
          <a:scrgbClr r="0" g="0" b="0"/>
        </a:fillRef>
        <a:effectRef idx="0">
          <a:scrgbClr r="0" g="0" b="0"/>
        </a:effectRef>
        <a:fontRef idx="minor"/>
      </dsp:style>
    </dsp:sp>
    <dsp:sp modelId="{1FCED789-7CF9-4745-A667-BC9AF6AB50FF}">
      <dsp:nvSpPr>
        <dsp:cNvPr id="0" name=""/>
        <dsp:cNvSpPr/>
      </dsp:nvSpPr>
      <dsp:spPr>
        <a:xfrm>
          <a:off x="0" y="0"/>
          <a:ext cx="2061368" cy="551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GB" sz="1700" kern="1200" dirty="0">
              <a:cs typeface="Arial"/>
            </a:rPr>
            <a:t>Graph Partitioning</a:t>
          </a:r>
        </a:p>
      </dsp:txBody>
      <dsp:txXfrm>
        <a:off x="0" y="0"/>
        <a:ext cx="2061368" cy="551780"/>
      </dsp:txXfrm>
    </dsp:sp>
    <dsp:sp modelId="{D7172B2C-761C-4503-A7D4-62F6F09DF4F5}">
      <dsp:nvSpPr>
        <dsp:cNvPr id="0" name=""/>
        <dsp:cNvSpPr/>
      </dsp:nvSpPr>
      <dsp:spPr>
        <a:xfrm>
          <a:off x="961711" y="620752"/>
          <a:ext cx="137945" cy="137945"/>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xmlns="" id="{EFF5E1E2-1B57-4BF1-9C5F-9FF5DBC55C8B}"/>
              </a:ext>
            </a:extLst>
          </p:cNvPr>
          <p:cNvSpPr>
            <a:spLocks noChangeArrowheads="1"/>
          </p:cNvSpPr>
          <p:nvPr/>
        </p:nvSpPr>
        <p:spPr bwMode="auto">
          <a:xfrm>
            <a:off x="0" y="0"/>
            <a:ext cx="9126538" cy="14781213"/>
          </a:xfrm>
          <a:prstGeom prst="roundRect">
            <a:avLst>
              <a:gd name="adj" fmla="val 14"/>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Text Box 2">
            <a:extLst>
              <a:ext uri="{FF2B5EF4-FFF2-40B4-BE49-F238E27FC236}">
                <a16:creationId xmlns:a16="http://schemas.microsoft.com/office/drawing/2014/main" xmlns="" id="{070C5DD0-73EE-43F9-9824-5B941731AF58}"/>
              </a:ext>
            </a:extLst>
          </p:cNvPr>
          <p:cNvSpPr txBox="1">
            <a:spLocks noChangeArrowheads="1"/>
          </p:cNvSpPr>
          <p:nvPr/>
        </p:nvSpPr>
        <p:spPr bwMode="auto">
          <a:xfrm>
            <a:off x="0" y="0"/>
            <a:ext cx="3954463"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a:extLst>
              <a:ext uri="{FF2B5EF4-FFF2-40B4-BE49-F238E27FC236}">
                <a16:creationId xmlns:a16="http://schemas.microsoft.com/office/drawing/2014/main" xmlns="" id="{3BCFB9FF-5606-4120-A4B3-922452BED0DC}"/>
              </a:ext>
            </a:extLst>
          </p:cNvPr>
          <p:cNvSpPr>
            <a:spLocks noGrp="1" noChangeArrowheads="1"/>
          </p:cNvSpPr>
          <p:nvPr>
            <p:ph type="dt"/>
          </p:nvPr>
        </p:nvSpPr>
        <p:spPr bwMode="auto">
          <a:xfrm>
            <a:off x="5168900" y="0"/>
            <a:ext cx="3952875"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endParaRPr lang="en-US" altLang="en-US"/>
          </a:p>
        </p:txBody>
      </p:sp>
      <p:sp>
        <p:nvSpPr>
          <p:cNvPr id="2052" name="Rectangle 4">
            <a:extLst>
              <a:ext uri="{FF2B5EF4-FFF2-40B4-BE49-F238E27FC236}">
                <a16:creationId xmlns:a16="http://schemas.microsoft.com/office/drawing/2014/main" xmlns="" id="{0D6C1A2B-67F3-40BD-8A27-8FAFC03EFD16}"/>
              </a:ext>
            </a:extLst>
          </p:cNvPr>
          <p:cNvSpPr>
            <a:spLocks noGrp="1" noRot="1" noChangeAspect="1" noChangeArrowheads="1"/>
          </p:cNvSpPr>
          <p:nvPr>
            <p:ph type="sldImg"/>
          </p:nvPr>
        </p:nvSpPr>
        <p:spPr bwMode="auto">
          <a:xfrm>
            <a:off x="866775" y="1108075"/>
            <a:ext cx="7389813" cy="554196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xmlns="" id="{D43A4944-F083-48AB-9BB6-CB6A216A0E0F}"/>
              </a:ext>
            </a:extLst>
          </p:cNvPr>
          <p:cNvSpPr>
            <a:spLocks noGrp="1" noChangeArrowheads="1"/>
          </p:cNvSpPr>
          <p:nvPr>
            <p:ph type="body"/>
          </p:nvPr>
        </p:nvSpPr>
        <p:spPr bwMode="auto">
          <a:xfrm>
            <a:off x="912813" y="7021513"/>
            <a:ext cx="7297737" cy="665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2054" name="Text Box 6">
            <a:extLst>
              <a:ext uri="{FF2B5EF4-FFF2-40B4-BE49-F238E27FC236}">
                <a16:creationId xmlns:a16="http://schemas.microsoft.com/office/drawing/2014/main" xmlns="" id="{31971F9B-C4BC-49EA-A2B3-02A3A8A36171}"/>
              </a:ext>
            </a:extLst>
          </p:cNvPr>
          <p:cNvSpPr txBox="1">
            <a:spLocks noChangeArrowheads="1"/>
          </p:cNvSpPr>
          <p:nvPr/>
        </p:nvSpPr>
        <p:spPr bwMode="auto">
          <a:xfrm>
            <a:off x="0" y="14041438"/>
            <a:ext cx="3954463"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xmlns="" id="{0CF1E753-2CCB-4EAE-AA39-ACC18AB03B44}"/>
              </a:ext>
            </a:extLst>
          </p:cNvPr>
          <p:cNvSpPr>
            <a:spLocks noGrp="1" noChangeArrowheads="1"/>
          </p:cNvSpPr>
          <p:nvPr>
            <p:ph type="sldNum"/>
          </p:nvPr>
        </p:nvSpPr>
        <p:spPr bwMode="auto">
          <a:xfrm>
            <a:off x="5168900" y="14041438"/>
            <a:ext cx="395287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DejaVu Sans" charset="0"/>
              </a:defRPr>
            </a:lvl1pPr>
          </a:lstStyle>
          <a:p>
            <a:fld id="{388303AC-6459-49DE-9DB6-7952F9F0CD2D}" type="slidenum">
              <a:rPr lang="en-US" altLang="en-US"/>
              <a:pPr/>
              <a:t>‹#›</a:t>
            </a:fld>
            <a:endParaRPr lang="en-US" altLang="en-US"/>
          </a:p>
        </p:txBody>
      </p:sp>
    </p:spTree>
    <p:extLst>
      <p:ext uri="{BB962C8B-B14F-4D97-AF65-F5344CB8AC3E}">
        <p14:creationId xmlns:p14="http://schemas.microsoft.com/office/powerpoint/2010/main" val="190255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FA9E491E-1B82-4E01-B946-3AE4C31FF993}"/>
              </a:ext>
            </a:extLst>
          </p:cNvPr>
          <p:cNvSpPr>
            <a:spLocks noGrp="1" noChangeArrowheads="1"/>
          </p:cNvSpPr>
          <p:nvPr>
            <p:ph type="sldNum"/>
          </p:nvPr>
        </p:nvSpPr>
        <p:spPr>
          <a:ln/>
        </p:spPr>
        <p:txBody>
          <a:bodyPr/>
          <a:lstStyle/>
          <a:p>
            <a:fld id="{43E89B1D-ADF6-4584-B5DC-E92547E0E6B7}" type="slidenum">
              <a:rPr lang="en-US" altLang="en-US"/>
              <a:pPr/>
              <a:t>1</a:t>
            </a:fld>
            <a:endParaRPr lang="en-US" altLang="en-US"/>
          </a:p>
        </p:txBody>
      </p:sp>
      <p:sp>
        <p:nvSpPr>
          <p:cNvPr id="4097" name="Rectangle 1">
            <a:extLst>
              <a:ext uri="{FF2B5EF4-FFF2-40B4-BE49-F238E27FC236}">
                <a16:creationId xmlns:a16="http://schemas.microsoft.com/office/drawing/2014/main" xmlns="" id="{934B4377-C98E-4372-8236-5F7DFEC4B5A4}"/>
              </a:ext>
            </a:extLst>
          </p:cNvPr>
          <p:cNvSpPr txBox="1">
            <a:spLocks noGrp="1" noRot="1" noChangeAspect="1" noChangeArrowheads="1"/>
          </p:cNvSpPr>
          <p:nvPr>
            <p:ph type="sldImg"/>
          </p:nvPr>
        </p:nvSpPr>
        <p:spPr bwMode="auto">
          <a:xfrm>
            <a:off x="866775" y="1108075"/>
            <a:ext cx="7391400" cy="5543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xmlns="" id="{821F142B-DF4E-4F6E-8CCE-5F6C3D8A092D}"/>
              </a:ext>
            </a:extLst>
          </p:cNvPr>
          <p:cNvSpPr txBox="1">
            <a:spLocks noGrp="1" noChangeArrowheads="1"/>
          </p:cNvSpPr>
          <p:nvPr>
            <p:ph type="body" idx="1"/>
          </p:nvPr>
        </p:nvSpPr>
        <p:spPr bwMode="auto">
          <a:xfrm>
            <a:off x="912813" y="7021513"/>
            <a:ext cx="7299325" cy="66532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720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E9BDB-AADF-4B6F-9433-31F5F99FC9A1}"/>
              </a:ext>
            </a:extLst>
          </p:cNvPr>
          <p:cNvSpPr>
            <a:spLocks noGrp="1"/>
          </p:cNvSpPr>
          <p:nvPr>
            <p:ph type="ctrTitle"/>
          </p:nvPr>
        </p:nvSpPr>
        <p:spPr>
          <a:xfrm>
            <a:off x="5486400" y="5387975"/>
            <a:ext cx="32918400" cy="11460163"/>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7EDDA7D3-9900-4CF7-925E-92199E7FBB97}"/>
              </a:ext>
            </a:extLst>
          </p:cNvPr>
          <p:cNvSpPr>
            <a:spLocks noGrp="1"/>
          </p:cNvSpPr>
          <p:nvPr>
            <p:ph type="subTitle" idx="1"/>
          </p:nvPr>
        </p:nvSpPr>
        <p:spPr>
          <a:xfrm>
            <a:off x="5486400" y="17289463"/>
            <a:ext cx="32918400" cy="79486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66632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5CE1A-4E43-4DC9-8AED-4E14B5B1AF82}"/>
              </a:ext>
            </a:extLst>
          </p:cNvPr>
          <p:cNvSpPr>
            <a:spLocks noGrp="1"/>
          </p:cNvSpPr>
          <p:nvPr>
            <p:ph type="title"/>
          </p:nvPr>
        </p:nvSpPr>
        <p:spPr>
          <a:xfrm>
            <a:off x="3017838" y="1752600"/>
            <a:ext cx="37855525" cy="6362700"/>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7B6F6012-79C0-4BE1-8CA7-0321E4665AE0}"/>
              </a:ext>
            </a:extLst>
          </p:cNvPr>
          <p:cNvSpPr>
            <a:spLocks noGrp="1"/>
          </p:cNvSpPr>
          <p:nvPr>
            <p:ph type="body" orient="vert" idx="1"/>
          </p:nvPr>
        </p:nvSpPr>
        <p:spPr>
          <a:xfrm>
            <a:off x="3017838" y="8763000"/>
            <a:ext cx="37855525" cy="20886738"/>
          </a:xfrm>
          <a:prstGeom prst="rect">
            <a:avLst/>
          </a:prstGeo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0560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D91F675-C466-441A-9EEE-BFF83E21D52D}"/>
              </a:ext>
            </a:extLst>
          </p:cNvPr>
          <p:cNvSpPr>
            <a:spLocks noGrp="1"/>
          </p:cNvSpPr>
          <p:nvPr>
            <p:ph type="title" orient="vert"/>
          </p:nvPr>
        </p:nvSpPr>
        <p:spPr>
          <a:xfrm>
            <a:off x="31410275" y="1752600"/>
            <a:ext cx="9463088" cy="278971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72CEE9C-405E-46E0-B771-D44722657B4D}"/>
              </a:ext>
            </a:extLst>
          </p:cNvPr>
          <p:cNvSpPr>
            <a:spLocks noGrp="1"/>
          </p:cNvSpPr>
          <p:nvPr>
            <p:ph type="body" orient="vert" idx="1"/>
          </p:nvPr>
        </p:nvSpPr>
        <p:spPr>
          <a:xfrm>
            <a:off x="3017838" y="1752600"/>
            <a:ext cx="28240037" cy="27897138"/>
          </a:xfrm>
          <a:prstGeom prst="rect">
            <a:avLst/>
          </a:prstGeo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737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3274F1-775D-49ED-940A-A04FC0D771E9}"/>
              </a:ext>
            </a:extLst>
          </p:cNvPr>
          <p:cNvSpPr>
            <a:spLocks noGrp="1"/>
          </p:cNvSpPr>
          <p:nvPr>
            <p:ph type="title"/>
          </p:nvPr>
        </p:nvSpPr>
        <p:spPr>
          <a:xfrm>
            <a:off x="3017838" y="1752600"/>
            <a:ext cx="37855525" cy="6362700"/>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04305AC-F138-4044-BC81-490AC36ECF51}"/>
              </a:ext>
            </a:extLst>
          </p:cNvPr>
          <p:cNvSpPr>
            <a:spLocks noGrp="1"/>
          </p:cNvSpPr>
          <p:nvPr>
            <p:ph idx="1"/>
          </p:nvPr>
        </p:nvSpPr>
        <p:spPr>
          <a:xfrm>
            <a:off x="3017838" y="8763000"/>
            <a:ext cx="37855525" cy="20886738"/>
          </a:xfrm>
          <a:prstGeom prst="rect">
            <a:avLst/>
          </a:prstGeo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1290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0097D-C2FD-4475-AE44-A66B44EDB59D}"/>
              </a:ext>
            </a:extLst>
          </p:cNvPr>
          <p:cNvSpPr>
            <a:spLocks noGrp="1"/>
          </p:cNvSpPr>
          <p:nvPr>
            <p:ph type="title"/>
          </p:nvPr>
        </p:nvSpPr>
        <p:spPr>
          <a:xfrm>
            <a:off x="2994025" y="8207375"/>
            <a:ext cx="37857113" cy="13692188"/>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1E5354D6-5C33-4A4A-A08B-14B05EEB727E}"/>
              </a:ext>
            </a:extLst>
          </p:cNvPr>
          <p:cNvSpPr>
            <a:spLocks noGrp="1"/>
          </p:cNvSpPr>
          <p:nvPr>
            <p:ph type="body" idx="1"/>
          </p:nvPr>
        </p:nvSpPr>
        <p:spPr>
          <a:xfrm>
            <a:off x="2994025" y="22029738"/>
            <a:ext cx="37857113" cy="72009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Edit Master text styles</a:t>
            </a:r>
          </a:p>
        </p:txBody>
      </p:sp>
    </p:spTree>
    <p:extLst>
      <p:ext uri="{BB962C8B-B14F-4D97-AF65-F5344CB8AC3E}">
        <p14:creationId xmlns:p14="http://schemas.microsoft.com/office/powerpoint/2010/main" val="229279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A2682-D8D2-40C8-B439-1E7564EF5AE8}"/>
              </a:ext>
            </a:extLst>
          </p:cNvPr>
          <p:cNvSpPr>
            <a:spLocks noGrp="1"/>
          </p:cNvSpPr>
          <p:nvPr>
            <p:ph type="title"/>
          </p:nvPr>
        </p:nvSpPr>
        <p:spPr>
          <a:xfrm>
            <a:off x="3017838" y="1752600"/>
            <a:ext cx="37855525" cy="6362700"/>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AF3D539-D7A0-44C1-8D87-B90E1AB845F7}"/>
              </a:ext>
            </a:extLst>
          </p:cNvPr>
          <p:cNvSpPr>
            <a:spLocks noGrp="1"/>
          </p:cNvSpPr>
          <p:nvPr>
            <p:ph sz="half" idx="1"/>
          </p:nvPr>
        </p:nvSpPr>
        <p:spPr>
          <a:xfrm>
            <a:off x="3017838" y="8763000"/>
            <a:ext cx="18851562" cy="20886738"/>
          </a:xfrm>
          <a:prstGeom prst="rect">
            <a:avLst/>
          </a:prstGeo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B2C7A4-C74B-4625-9B8F-44E0C748E875}"/>
              </a:ext>
            </a:extLst>
          </p:cNvPr>
          <p:cNvSpPr>
            <a:spLocks noGrp="1"/>
          </p:cNvSpPr>
          <p:nvPr>
            <p:ph sz="half" idx="2"/>
          </p:nvPr>
        </p:nvSpPr>
        <p:spPr>
          <a:xfrm>
            <a:off x="22021800" y="8763000"/>
            <a:ext cx="18851563" cy="20886738"/>
          </a:xfrm>
          <a:prstGeom prst="rect">
            <a:avLst/>
          </a:prstGeo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5146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F9219-447B-4A97-8C79-45B5F4EAED98}"/>
              </a:ext>
            </a:extLst>
          </p:cNvPr>
          <p:cNvSpPr>
            <a:spLocks noGrp="1"/>
          </p:cNvSpPr>
          <p:nvPr>
            <p:ph type="title"/>
          </p:nvPr>
        </p:nvSpPr>
        <p:spPr>
          <a:xfrm>
            <a:off x="3022600" y="1752600"/>
            <a:ext cx="37857113" cy="6362700"/>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D450BFA-28C0-48C2-BF1C-75C8798DD945}"/>
              </a:ext>
            </a:extLst>
          </p:cNvPr>
          <p:cNvSpPr>
            <a:spLocks noGrp="1"/>
          </p:cNvSpPr>
          <p:nvPr>
            <p:ph type="body" idx="1"/>
          </p:nvPr>
        </p:nvSpPr>
        <p:spPr>
          <a:xfrm>
            <a:off x="3022600" y="8069263"/>
            <a:ext cx="18568988"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a:extLst>
              <a:ext uri="{FF2B5EF4-FFF2-40B4-BE49-F238E27FC236}">
                <a16:creationId xmlns:a16="http://schemas.microsoft.com/office/drawing/2014/main" xmlns="" id="{48C5FB3C-14DB-4376-A62C-3EF8CE094A8F}"/>
              </a:ext>
            </a:extLst>
          </p:cNvPr>
          <p:cNvSpPr>
            <a:spLocks noGrp="1"/>
          </p:cNvSpPr>
          <p:nvPr>
            <p:ph sz="half" idx="2"/>
          </p:nvPr>
        </p:nvSpPr>
        <p:spPr>
          <a:xfrm>
            <a:off x="3022600" y="12023725"/>
            <a:ext cx="18568988" cy="17686338"/>
          </a:xfrm>
          <a:prstGeom prst="rect">
            <a:avLst/>
          </a:prstGeo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E5613A6-B73C-46F5-BAE9-3084AFA3DF94}"/>
              </a:ext>
            </a:extLst>
          </p:cNvPr>
          <p:cNvSpPr>
            <a:spLocks noGrp="1"/>
          </p:cNvSpPr>
          <p:nvPr>
            <p:ph type="body" sz="quarter" idx="3"/>
          </p:nvPr>
        </p:nvSpPr>
        <p:spPr>
          <a:xfrm>
            <a:off x="22220238" y="8069263"/>
            <a:ext cx="18659475"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a:extLst>
              <a:ext uri="{FF2B5EF4-FFF2-40B4-BE49-F238E27FC236}">
                <a16:creationId xmlns:a16="http://schemas.microsoft.com/office/drawing/2014/main" xmlns="" id="{D14D540F-9AE9-4592-A09D-99DDE19910BB}"/>
              </a:ext>
            </a:extLst>
          </p:cNvPr>
          <p:cNvSpPr>
            <a:spLocks noGrp="1"/>
          </p:cNvSpPr>
          <p:nvPr>
            <p:ph sz="quarter" idx="4"/>
          </p:nvPr>
        </p:nvSpPr>
        <p:spPr>
          <a:xfrm>
            <a:off x="22220238" y="12023725"/>
            <a:ext cx="18659475" cy="17686338"/>
          </a:xfrm>
          <a:prstGeom prst="rect">
            <a:avLst/>
          </a:prstGeo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28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37EF8-2058-4A08-8728-2A065D3E8F70}"/>
              </a:ext>
            </a:extLst>
          </p:cNvPr>
          <p:cNvSpPr>
            <a:spLocks noGrp="1"/>
          </p:cNvSpPr>
          <p:nvPr>
            <p:ph type="title"/>
          </p:nvPr>
        </p:nvSpPr>
        <p:spPr>
          <a:xfrm>
            <a:off x="3017838" y="1752600"/>
            <a:ext cx="37855525" cy="6362700"/>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77332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21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8C921-2436-48F0-834D-D98EEA7D39FE}"/>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88E92D3E-7FD4-4A5F-8B29-482501F202CC}"/>
              </a:ext>
            </a:extLst>
          </p:cNvPr>
          <p:cNvSpPr>
            <a:spLocks noGrp="1"/>
          </p:cNvSpPr>
          <p:nvPr>
            <p:ph idx="1"/>
          </p:nvPr>
        </p:nvSpPr>
        <p:spPr>
          <a:xfrm>
            <a:off x="18659475" y="4740275"/>
            <a:ext cx="22220238" cy="23393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50533F24-F04F-4887-822D-916058625E7D}"/>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Edit Master text styles</a:t>
            </a:r>
          </a:p>
        </p:txBody>
      </p:sp>
    </p:spTree>
    <p:extLst>
      <p:ext uri="{BB962C8B-B14F-4D97-AF65-F5344CB8AC3E}">
        <p14:creationId xmlns:p14="http://schemas.microsoft.com/office/powerpoint/2010/main" val="190103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65CFD-2E08-4EE1-8B41-87A6360C045C}"/>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655BC743-7C66-407B-994B-0E5D7263ACD1}"/>
              </a:ext>
            </a:extLst>
          </p:cNvPr>
          <p:cNvSpPr>
            <a:spLocks noGrp="1"/>
          </p:cNvSpPr>
          <p:nvPr>
            <p:ph type="pic" idx="1"/>
          </p:nvPr>
        </p:nvSpPr>
        <p:spPr>
          <a:xfrm>
            <a:off x="18659475" y="4740275"/>
            <a:ext cx="22220238" cy="23393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6A92F37-F187-49D6-8110-90056D796B2F}"/>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Edit Master text styles</a:t>
            </a:r>
          </a:p>
        </p:txBody>
      </p:sp>
    </p:spTree>
    <p:extLst>
      <p:ext uri="{BB962C8B-B14F-4D97-AF65-F5344CB8AC3E}">
        <p14:creationId xmlns:p14="http://schemas.microsoft.com/office/powerpoint/2010/main" val="414653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Text Box 1">
            <a:extLst>
              <a:ext uri="{FF2B5EF4-FFF2-40B4-BE49-F238E27FC236}">
                <a16:creationId xmlns:a16="http://schemas.microsoft.com/office/drawing/2014/main" xmlns="" id="{CE5E9EFC-E632-493E-A4CA-F370C536614E}"/>
              </a:ext>
            </a:extLst>
          </p:cNvPr>
          <p:cNvSpPr txBox="1">
            <a:spLocks noChangeArrowheads="1"/>
          </p:cNvSpPr>
          <p:nvPr/>
        </p:nvSpPr>
        <p:spPr bwMode="auto">
          <a:xfrm>
            <a:off x="21844000" y="1289050"/>
            <a:ext cx="20929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6" name="Picture 2">
            <a:extLst>
              <a:ext uri="{FF2B5EF4-FFF2-40B4-BE49-F238E27FC236}">
                <a16:creationId xmlns:a16="http://schemas.microsoft.com/office/drawing/2014/main" xmlns="" id="{86501DC5-447D-4728-8F2E-0304845BDF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3957875" cy="2089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7" name="Picture 3">
            <a:extLst>
              <a:ext uri="{FF2B5EF4-FFF2-40B4-BE49-F238E27FC236}">
                <a16:creationId xmlns:a16="http://schemas.microsoft.com/office/drawing/2014/main" xmlns="" id="{DA75E52D-00D1-4D38-8393-83A9E12797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93275" y="31130875"/>
            <a:ext cx="20162838" cy="116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800" b="1" kern="1200">
          <a:solidFill>
            <a:srgbClr val="FF0000"/>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800" b="1">
          <a:solidFill>
            <a:srgbClr val="FF0000"/>
          </a:solidFill>
          <a:latin typeface="Arial" panose="020B0604020202020204" pitchFamily="34" charset="0"/>
          <a:cs typeface="Noto Sans CJK SC Regular"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3pPr>
      <a:lvl4pPr marL="1600200" indent="-2286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4pPr>
      <a:lvl5pPr marL="2057400" indent="-22860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9" Type="http://schemas.openxmlformats.org/officeDocument/2006/relationships/diagramQuickStyle" Target="../diagrams/quickStyle7.xml"/><Relationship Id="rId21" Type="http://schemas.microsoft.com/office/2007/relationships/diagramDrawing" Target="../diagrams/drawing3.xml"/><Relationship Id="rId34" Type="http://schemas.openxmlformats.org/officeDocument/2006/relationships/diagramQuickStyle" Target="../diagrams/quickStyle6.xml"/><Relationship Id="rId42" Type="http://schemas.openxmlformats.org/officeDocument/2006/relationships/diagramData" Target="../diagrams/data8.xml"/><Relationship Id="rId47" Type="http://schemas.openxmlformats.org/officeDocument/2006/relationships/diagramData" Target="../diagrams/data9.xml"/><Relationship Id="rId50" Type="http://schemas.openxmlformats.org/officeDocument/2006/relationships/diagramColors" Target="../diagrams/colors9.xml"/><Relationship Id="rId55" Type="http://schemas.openxmlformats.org/officeDocument/2006/relationships/diagramColors" Target="../diagrams/colors10.xml"/><Relationship Id="rId63" Type="http://schemas.openxmlformats.org/officeDocument/2006/relationships/image" Target="../media/image60.png"/><Relationship Id="rId68" Type="http://schemas.openxmlformats.org/officeDocument/2006/relationships/image" Target="../media/image11.png"/><Relationship Id="rId7" Type="http://schemas.openxmlformats.org/officeDocument/2006/relationships/diagramData" Target="../diagrams/data1.xml"/><Relationship Id="rId71" Type="http://schemas.openxmlformats.org/officeDocument/2006/relationships/image" Target="../media/image15.png"/><Relationship Id="rId2" Type="http://schemas.openxmlformats.org/officeDocument/2006/relationships/notesSlide" Target="../notesSlides/notesSlide1.xml"/><Relationship Id="rId16" Type="http://schemas.microsoft.com/office/2007/relationships/diagramDrawing" Target="../diagrams/drawing2.xml"/><Relationship Id="rId29"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diagramDrawing" Target="../diagrams/drawing1.xml"/><Relationship Id="rId24" Type="http://schemas.openxmlformats.org/officeDocument/2006/relationships/diagramQuickStyle" Target="../diagrams/quickStyle4.xml"/><Relationship Id="rId32" Type="http://schemas.openxmlformats.org/officeDocument/2006/relationships/diagramData" Target="../diagrams/data6.xml"/><Relationship Id="rId37" Type="http://schemas.openxmlformats.org/officeDocument/2006/relationships/diagramData" Target="../diagrams/data7.xml"/><Relationship Id="rId40" Type="http://schemas.openxmlformats.org/officeDocument/2006/relationships/diagramColors" Target="../diagrams/colors7.xml"/><Relationship Id="rId45" Type="http://schemas.openxmlformats.org/officeDocument/2006/relationships/diagramColors" Target="../diagrams/colors8.xml"/><Relationship Id="rId53" Type="http://schemas.openxmlformats.org/officeDocument/2006/relationships/diagramLayout" Target="../diagrams/layout10.xml"/><Relationship Id="rId58" Type="http://schemas.openxmlformats.org/officeDocument/2006/relationships/diagramLayout" Target="../diagrams/layout11.xml"/><Relationship Id="rId66"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diagramColors" Target="../diagrams/colors2.xml"/><Relationship Id="rId23" Type="http://schemas.openxmlformats.org/officeDocument/2006/relationships/diagramLayout" Target="../diagrams/layout4.xml"/><Relationship Id="rId28" Type="http://schemas.openxmlformats.org/officeDocument/2006/relationships/diagramLayout" Target="../diagrams/layout5.xml"/><Relationship Id="rId36" Type="http://schemas.microsoft.com/office/2007/relationships/diagramDrawing" Target="../diagrams/drawing6.xml"/><Relationship Id="rId49" Type="http://schemas.openxmlformats.org/officeDocument/2006/relationships/diagramQuickStyle" Target="../diagrams/quickStyle9.xml"/><Relationship Id="rId57" Type="http://schemas.openxmlformats.org/officeDocument/2006/relationships/diagramData" Target="../diagrams/data11.xml"/><Relationship Id="rId61" Type="http://schemas.microsoft.com/office/2007/relationships/diagramDrawing" Target="../diagrams/drawing11.xml"/><Relationship Id="rId10" Type="http://schemas.openxmlformats.org/officeDocument/2006/relationships/diagramColors" Target="../diagrams/colors1.xml"/><Relationship Id="rId19" Type="http://schemas.openxmlformats.org/officeDocument/2006/relationships/diagramQuickStyle" Target="../diagrams/quickStyle3.xml"/><Relationship Id="rId31" Type="http://schemas.microsoft.com/office/2007/relationships/diagramDrawing" Target="../diagrams/drawing5.xml"/><Relationship Id="rId44" Type="http://schemas.openxmlformats.org/officeDocument/2006/relationships/diagramQuickStyle" Target="../diagrams/quickStyle8.xml"/><Relationship Id="rId52" Type="http://schemas.openxmlformats.org/officeDocument/2006/relationships/diagramData" Target="../diagrams/data10.xml"/><Relationship Id="rId60" Type="http://schemas.openxmlformats.org/officeDocument/2006/relationships/diagramColors" Target="../diagrams/colors11.xml"/><Relationship Id="rId6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 Id="rId27" Type="http://schemas.openxmlformats.org/officeDocument/2006/relationships/diagramData" Target="../diagrams/data5.xml"/><Relationship Id="rId30" Type="http://schemas.openxmlformats.org/officeDocument/2006/relationships/diagramColors" Target="../diagrams/colors5.xml"/><Relationship Id="rId35" Type="http://schemas.openxmlformats.org/officeDocument/2006/relationships/diagramColors" Target="../diagrams/colors6.xml"/><Relationship Id="rId43" Type="http://schemas.openxmlformats.org/officeDocument/2006/relationships/diagramLayout" Target="../diagrams/layout8.xml"/><Relationship Id="rId48" Type="http://schemas.openxmlformats.org/officeDocument/2006/relationships/diagramLayout" Target="../diagrams/layout9.xml"/><Relationship Id="rId56" Type="http://schemas.microsoft.com/office/2007/relationships/diagramDrawing" Target="../diagrams/drawing10.xml"/><Relationship Id="rId64" Type="http://schemas.openxmlformats.org/officeDocument/2006/relationships/image" Target="../media/image8.png"/><Relationship Id="rId69" Type="http://schemas.openxmlformats.org/officeDocument/2006/relationships/image" Target="../media/image12.png"/><Relationship Id="rId8" Type="http://schemas.openxmlformats.org/officeDocument/2006/relationships/diagramLayout" Target="../diagrams/layout1.xml"/><Relationship Id="rId51" Type="http://schemas.microsoft.com/office/2007/relationships/diagramDrawing" Target="../diagrams/drawing9.xml"/><Relationship Id="rId72" Type="http://schemas.openxmlformats.org/officeDocument/2006/relationships/image" Target="../media/image16.png"/><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33" Type="http://schemas.openxmlformats.org/officeDocument/2006/relationships/diagramLayout" Target="../diagrams/layout6.xml"/><Relationship Id="rId38" Type="http://schemas.openxmlformats.org/officeDocument/2006/relationships/diagramLayout" Target="../diagrams/layout7.xml"/><Relationship Id="rId46" Type="http://schemas.microsoft.com/office/2007/relationships/diagramDrawing" Target="../diagrams/drawing8.xml"/><Relationship Id="rId59" Type="http://schemas.openxmlformats.org/officeDocument/2006/relationships/diagramQuickStyle" Target="../diagrams/quickStyle11.xml"/><Relationship Id="rId67" Type="http://schemas.openxmlformats.org/officeDocument/2006/relationships/image" Target="../media/image10.png"/><Relationship Id="rId20" Type="http://schemas.openxmlformats.org/officeDocument/2006/relationships/diagramColors" Target="../diagrams/colors3.xml"/><Relationship Id="rId41" Type="http://schemas.microsoft.com/office/2007/relationships/diagramDrawing" Target="../diagrams/drawing7.xml"/><Relationship Id="rId54" Type="http://schemas.openxmlformats.org/officeDocument/2006/relationships/diagramQuickStyle" Target="../diagrams/quickStyle10.xml"/><Relationship Id="rId7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bwMode="auto">
          <a:xfrm>
            <a:off x="11662309" y="20825164"/>
            <a:ext cx="20739841" cy="10605634"/>
          </a:xfrm>
          <a:prstGeom prst="rect">
            <a:avLst/>
          </a:prstGeom>
          <a:solidFill>
            <a:srgbClr val="CDFFF3"/>
          </a:solidFill>
          <a:ln w="9525" cap="flat" cmpd="sng" algn="ctr">
            <a:solidFill>
              <a:srgbClr val="CDFFF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CA" sz="8600" b="0" i="0" u="none" strike="noStrike" cap="none" normalizeH="0" baseline="0" smtClean="0">
              <a:ln>
                <a:noFill/>
              </a:ln>
              <a:solidFill>
                <a:schemeClr val="bg1"/>
              </a:solidFill>
              <a:effectLst/>
              <a:latin typeface="Arial" panose="020B0604020202020204" pitchFamily="34" charset="0"/>
              <a:cs typeface="Noto Sans CJK SC Regular" charset="0"/>
            </a:endParaRPr>
          </a:p>
        </p:txBody>
      </p:sp>
      <p:grpSp>
        <p:nvGrpSpPr>
          <p:cNvPr id="229" name="Group 228"/>
          <p:cNvGrpSpPr/>
          <p:nvPr/>
        </p:nvGrpSpPr>
        <p:grpSpPr>
          <a:xfrm>
            <a:off x="12014273" y="24384000"/>
            <a:ext cx="20142127" cy="7046797"/>
            <a:chOff x="11734800" y="25135984"/>
            <a:chExt cx="20142127" cy="7046797"/>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787" t="6487" r="5623" b="2717"/>
            <a:stretch/>
          </p:blipFill>
          <p:spPr>
            <a:xfrm>
              <a:off x="11734800" y="25135984"/>
              <a:ext cx="7086600" cy="6400800"/>
            </a:xfrm>
            <a:prstGeom prst="rect">
              <a:avLst/>
            </a:prstGeom>
          </p:spPr>
        </p:pic>
        <p:sp>
          <p:nvSpPr>
            <p:cNvPr id="212" name="Text Box 48">
              <a:extLst>
                <a:ext uri="{FF2B5EF4-FFF2-40B4-BE49-F238E27FC236}">
                  <a16:creationId xmlns:a16="http://schemas.microsoft.com/office/drawing/2014/main" xmlns="" id="{0F5D2416-B0A1-4EAE-8B20-A262214D4AE4}"/>
                </a:ext>
              </a:extLst>
            </p:cNvPr>
            <p:cNvSpPr txBox="1">
              <a:spLocks noChangeArrowheads="1"/>
            </p:cNvSpPr>
            <p:nvPr/>
          </p:nvSpPr>
          <p:spPr bwMode="auto">
            <a:xfrm>
              <a:off x="12496800" y="31536784"/>
              <a:ext cx="5925940" cy="645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7120" tIns="43560" rIns="87120" bIns="43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9pPr>
            </a:lstStyle>
            <a:p>
              <a:pPr>
                <a:spcAft>
                  <a:spcPts val="600"/>
                </a:spcAft>
                <a:buClrTx/>
                <a:buFontTx/>
                <a:buNone/>
              </a:pPr>
              <a:r>
                <a:rPr lang="en-US" altLang="en-US" sz="2800" dirty="0">
                  <a:solidFill>
                    <a:srgbClr val="FF3300"/>
                  </a:solidFill>
                </a:rPr>
                <a:t>Figure </a:t>
              </a:r>
              <a:r>
                <a:rPr lang="en-US" altLang="en-US" sz="2800" dirty="0" smtClean="0">
                  <a:solidFill>
                    <a:srgbClr val="FF3300"/>
                  </a:solidFill>
                </a:rPr>
                <a:t>1.  </a:t>
              </a:r>
              <a:r>
                <a:rPr lang="en-US" altLang="en-US" sz="2800" dirty="0" smtClean="0">
                  <a:solidFill>
                    <a:schemeClr val="tx1"/>
                  </a:solidFill>
                </a:rPr>
                <a:t>Similarity Matrix M</a:t>
              </a:r>
              <a:endParaRPr lang="en-US" altLang="en-US" sz="2800" dirty="0">
                <a:solidFill>
                  <a:schemeClr val="tx1"/>
                </a:solidFill>
                <a:cs typeface="Times New Roman" panose="02020603050405020304" pitchFamily="18" charset="0"/>
              </a:endParaRPr>
            </a:p>
          </p:txBody>
        </p:sp>
        <p:grpSp>
          <p:nvGrpSpPr>
            <p:cNvPr id="31" name="Group 30"/>
            <p:cNvGrpSpPr/>
            <p:nvPr/>
          </p:nvGrpSpPr>
          <p:grpSpPr>
            <a:xfrm>
              <a:off x="20421600" y="25373842"/>
              <a:ext cx="11455327" cy="5858142"/>
              <a:chOff x="18843563" y="25134533"/>
              <a:chExt cx="11455327" cy="5943600"/>
            </a:xfrm>
            <a:solidFill>
              <a:schemeClr val="accent1">
                <a:lumMod val="20000"/>
                <a:lumOff val="80000"/>
              </a:schemeClr>
            </a:solidFill>
          </p:grpSpPr>
          <p:sp>
            <p:nvSpPr>
              <p:cNvPr id="3084" name="Rectangle 12">
                <a:extLst>
                  <a:ext uri="{FF2B5EF4-FFF2-40B4-BE49-F238E27FC236}">
                    <a16:creationId xmlns:a16="http://schemas.microsoft.com/office/drawing/2014/main" xmlns="" id="{511CC2F4-5F87-4316-9D39-AEED35ED43A8}"/>
                  </a:ext>
                </a:extLst>
              </p:cNvPr>
              <p:cNvSpPr>
                <a:spLocks noChangeArrowheads="1"/>
              </p:cNvSpPr>
              <p:nvPr/>
            </p:nvSpPr>
            <p:spPr bwMode="auto">
              <a:xfrm>
                <a:off x="18843563" y="25134533"/>
                <a:ext cx="11455327" cy="5943600"/>
              </a:xfrm>
              <a:prstGeom prst="rect">
                <a:avLst/>
              </a:prstGeom>
              <a:solidFill>
                <a:schemeClr val="bg1"/>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19091909" y="26698344"/>
                    <a:ext cx="5024045" cy="3539430"/>
                  </a:xfrm>
                  <a:prstGeom prst="rect">
                    <a:avLst/>
                  </a:prstGeom>
                  <a:solidFill>
                    <a:schemeClr val="bg1"/>
                  </a:solidFill>
                  <a:ln>
                    <a:noFill/>
                  </a:ln>
                </p:spPr>
                <p:txBody>
                  <a:bodyPr wrap="square" rtlCol="0">
                    <a:spAutoFit/>
                  </a:bodyPr>
                  <a:lstStyle/>
                  <a:p>
                    <a:pPr marL="457200" indent="-457200">
                      <a:buFontTx/>
                      <a:buChar char="-"/>
                    </a:pPr>
                    <a:r>
                      <a:rPr lang="en-US" sz="3200" dirty="0" smtClean="0">
                        <a:solidFill>
                          <a:schemeClr val="tx1"/>
                        </a:solidFill>
                      </a:rPr>
                      <a:t>Each word as a vertex</a:t>
                    </a:r>
                  </a:p>
                  <a:p>
                    <a:pPr marL="457200" indent="-457200">
                      <a:buFontTx/>
                      <a:buChar char="-"/>
                    </a:pPr>
                    <a:r>
                      <a:rPr lang="en-US" sz="3200" dirty="0" smtClean="0">
                        <a:solidFill>
                          <a:schemeClr val="tx1"/>
                        </a:solidFill>
                      </a:rPr>
                      <a:t>Two vertices are connected by an edge if similarity score &gt; 0</a:t>
                    </a:r>
                  </a:p>
                  <a:p>
                    <a:pPr marL="457200" indent="-457200">
                      <a:buFontTx/>
                      <a:buChar char="-"/>
                    </a:pPr>
                    <a:r>
                      <a:rPr lang="en-US" sz="3200" dirty="0" smtClean="0">
                        <a:solidFill>
                          <a:schemeClr val="tx1"/>
                        </a:solidFill>
                      </a:rPr>
                      <a:t>Weight of an edge is the similarity score (element in </a:t>
                    </a:r>
                    <a14:m>
                      <m:oMath xmlns:m="http://schemas.openxmlformats.org/officeDocument/2006/math">
                        <m:r>
                          <a:rPr lang="en-US" sz="3200" b="0" i="1" smtClean="0">
                            <a:solidFill>
                              <a:schemeClr val="tx1"/>
                            </a:solidFill>
                            <a:latin typeface="Cambria Math" panose="02040503050406030204" pitchFamily="18" charset="0"/>
                          </a:rPr>
                          <m:t>𝑀</m:t>
                        </m:r>
                      </m:oMath>
                    </a14:m>
                    <a:r>
                      <a:rPr lang="en-US" sz="3200" dirty="0" smtClean="0">
                        <a:solidFill>
                          <a:schemeClr val="tx1"/>
                        </a:solidFill>
                      </a:rPr>
                      <a:t>)</a:t>
                    </a:r>
                    <a:endParaRPr lang="en-US" sz="3200"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9091909" y="26698344"/>
                    <a:ext cx="5024045" cy="3539430"/>
                  </a:xfrm>
                  <a:prstGeom prst="rect">
                    <a:avLst/>
                  </a:prstGeom>
                  <a:blipFill rotWithShape="0">
                    <a:blip r:embed="rId4"/>
                    <a:stretch>
                      <a:fillRect l="-2791" t="-2273" r="-4976" b="-6294"/>
                    </a:stretch>
                  </a:blipFill>
                  <a:ln>
                    <a:noFill/>
                  </a:ln>
                </p:spPr>
                <p:txBody>
                  <a:bodyPr/>
                  <a:lstStyle/>
                  <a:p>
                    <a:r>
                      <a:rPr lang="en-CA">
                        <a:noFill/>
                      </a:rPr>
                      <a:t> </a:t>
                    </a:r>
                  </a:p>
                </p:txBody>
              </p:sp>
            </mc:Fallback>
          </mc:AlternateContent>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l="24428" t="13719" r="17556" b="17046"/>
              <a:stretch/>
            </p:blipFill>
            <p:spPr>
              <a:xfrm>
                <a:off x="24739542" y="25346041"/>
                <a:ext cx="5534020" cy="5534019"/>
              </a:xfrm>
              <a:prstGeom prst="rect">
                <a:avLst/>
              </a:prstGeom>
              <a:grpFill/>
            </p:spPr>
          </p:pic>
          <p:sp>
            <p:nvSpPr>
              <p:cNvPr id="30" name="TextBox 29"/>
              <p:cNvSpPr txBox="1"/>
              <p:nvPr/>
            </p:nvSpPr>
            <p:spPr>
              <a:xfrm>
                <a:off x="18886938" y="25917236"/>
                <a:ext cx="6290674" cy="584775"/>
              </a:xfrm>
              <a:prstGeom prst="rect">
                <a:avLst/>
              </a:prstGeom>
              <a:solidFill>
                <a:schemeClr val="bg1"/>
              </a:solidFill>
            </p:spPr>
            <p:txBody>
              <a:bodyPr wrap="square" rtlCol="0">
                <a:spAutoFit/>
              </a:bodyPr>
              <a:lstStyle/>
              <a:p>
                <a:r>
                  <a:rPr lang="en-US" sz="3200" i="1" dirty="0">
                    <a:solidFill>
                      <a:schemeClr val="tx1"/>
                    </a:solidFill>
                  </a:rPr>
                  <a:t>Weighted Graph </a:t>
                </a:r>
                <a:r>
                  <a:rPr lang="en-US" sz="3200" i="1" dirty="0" smtClean="0">
                    <a:solidFill>
                      <a:schemeClr val="tx1"/>
                    </a:solidFill>
                  </a:rPr>
                  <a:t>Representation</a:t>
                </a:r>
                <a:endParaRPr lang="en-US" sz="3200" i="1" dirty="0">
                  <a:solidFill>
                    <a:schemeClr val="tx1"/>
                  </a:solidFill>
                </a:endParaRPr>
              </a:p>
            </p:txBody>
          </p:sp>
        </p:grpSp>
        <p:sp>
          <p:nvSpPr>
            <p:cNvPr id="224" name="Right Arrow 223"/>
            <p:cNvSpPr/>
            <p:nvPr/>
          </p:nvSpPr>
          <p:spPr bwMode="auto">
            <a:xfrm>
              <a:off x="18797011" y="27712397"/>
              <a:ext cx="1472189" cy="776387"/>
            </a:xfrm>
            <a:prstGeom prst="rightArrow">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CA" sz="8600" b="0" i="0" u="none" strike="noStrike" cap="none" normalizeH="0" baseline="0" smtClean="0">
                <a:ln>
                  <a:noFill/>
                </a:ln>
                <a:solidFill>
                  <a:schemeClr val="bg1"/>
                </a:solidFill>
                <a:effectLst/>
                <a:latin typeface="Arial" panose="020B0604020202020204" pitchFamily="34" charset="0"/>
                <a:cs typeface="Noto Sans CJK SC Regular" charset="0"/>
              </a:endParaRPr>
            </a:p>
          </p:txBody>
        </p:sp>
      </p:grpSp>
      <p:sp>
        <p:nvSpPr>
          <p:cNvPr id="3073" name="Text Box 1">
            <a:extLst>
              <a:ext uri="{FF2B5EF4-FFF2-40B4-BE49-F238E27FC236}">
                <a16:creationId xmlns:a16="http://schemas.microsoft.com/office/drawing/2014/main" xmlns="" id="{8E60B0C1-C57E-47D2-AB6C-5EB962E2008E}"/>
              </a:ext>
            </a:extLst>
          </p:cNvPr>
          <p:cNvSpPr txBox="1">
            <a:spLocks noChangeArrowheads="1"/>
          </p:cNvSpPr>
          <p:nvPr/>
        </p:nvSpPr>
        <p:spPr bwMode="auto">
          <a:xfrm>
            <a:off x="1371600" y="3581400"/>
            <a:ext cx="41224200"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600">
                <a:solidFill>
                  <a:srgbClr val="000000"/>
                </a:solidFill>
                <a:latin typeface="Arial" panose="020B0604020202020204" pitchFamily="34" charset="0"/>
                <a:cs typeface="Noto Sans CJK SC Regular" charset="0"/>
              </a:defRPr>
            </a:lvl9pPr>
          </a:lstStyle>
          <a:p>
            <a:pPr eaLnBrk="1" hangingPunct="1">
              <a:buClrTx/>
            </a:pPr>
            <a:r>
              <a:rPr lang="en-US" altLang="en-US" sz="8000" b="1" dirty="0">
                <a:solidFill>
                  <a:srgbClr val="00669E"/>
                </a:solidFill>
                <a:cs typeface="Arial"/>
              </a:rPr>
              <a:t>Event Detection on Social Network</a:t>
            </a:r>
          </a:p>
          <a:p>
            <a:pPr eaLnBrk="1" hangingPunct="1">
              <a:buClrTx/>
            </a:pPr>
            <a:r>
              <a:rPr lang="en-US" sz="8000" i="1" dirty="0">
                <a:solidFill>
                  <a:srgbClr val="00669E"/>
                </a:solidFill>
                <a:cs typeface="Arial"/>
              </a:rPr>
              <a:t>2018 Summer Student Symposium</a:t>
            </a:r>
            <a:endParaRPr lang="en-US" dirty="0"/>
          </a:p>
        </p:txBody>
      </p:sp>
      <p:sp>
        <p:nvSpPr>
          <p:cNvPr id="3074" name="Text Box 2">
            <a:extLst>
              <a:ext uri="{FF2B5EF4-FFF2-40B4-BE49-F238E27FC236}">
                <a16:creationId xmlns:a16="http://schemas.microsoft.com/office/drawing/2014/main" xmlns="" id="{399BBC58-EF4A-4D0E-877C-C817E36ECB15}"/>
              </a:ext>
            </a:extLst>
          </p:cNvPr>
          <p:cNvSpPr txBox="1">
            <a:spLocks noChangeArrowheads="1"/>
          </p:cNvSpPr>
          <p:nvPr/>
        </p:nvSpPr>
        <p:spPr bwMode="auto">
          <a:xfrm>
            <a:off x="1367357" y="6629400"/>
            <a:ext cx="9967751" cy="25947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9pPr>
          </a:lstStyle>
          <a:p>
            <a:pPr eaLnBrk="1" hangingPunct="1">
              <a:buClrTx/>
              <a:buNone/>
            </a:pPr>
            <a:r>
              <a:rPr lang="en-US" altLang="en-US" sz="3600" b="1" dirty="0">
                <a:solidFill>
                  <a:srgbClr val="00669E"/>
                </a:solidFill>
              </a:rPr>
              <a:t>INTRODUCTION</a:t>
            </a:r>
            <a:endParaRPr lang="en-US" sz="3600" dirty="0">
              <a:cs typeface="Arial"/>
            </a:endParaRPr>
          </a:p>
          <a:p>
            <a:pPr marL="457200" indent="-457200" eaLnBrk="1" hangingPunct="1">
              <a:buClrTx/>
              <a:buFont typeface="Arial" panose="02020603050405020304" pitchFamily="18" charset="0"/>
              <a:buChar char="•"/>
            </a:pPr>
            <a:r>
              <a:rPr lang="en-US" altLang="en-US" sz="3200" dirty="0">
                <a:solidFill>
                  <a:srgbClr val="00669E"/>
                </a:solidFill>
                <a:cs typeface="Arial"/>
              </a:rPr>
              <a:t>Twitter as a Source of Information</a:t>
            </a:r>
          </a:p>
          <a:p>
            <a:pPr eaLnBrk="1" hangingPunct="1">
              <a:buClrTx/>
            </a:pPr>
            <a:r>
              <a:rPr lang="en-US" altLang="en-US" sz="3200" dirty="0">
                <a:cs typeface="Arial"/>
              </a:rPr>
              <a:t>Social networks like Twitter and Instagram contain large and diverse amount of information ranging from daily-life stories to the latest local and worldwide news and events. Many real-world examples have shown the effectiveness of the information reported by social networks during natural disasters, outbreak of diseases, and social events.</a:t>
            </a:r>
          </a:p>
          <a:p>
            <a:pPr eaLnBrk="1" hangingPunct="1">
              <a:buClrTx/>
              <a:buFont typeface="Arial" panose="02020603050405020304" pitchFamily="18" charset="0"/>
            </a:pPr>
            <a:endParaRPr lang="en-US" sz="3200" dirty="0">
              <a:solidFill>
                <a:srgbClr val="00669E"/>
              </a:solidFill>
              <a:cs typeface="Arial"/>
            </a:endParaRPr>
          </a:p>
          <a:p>
            <a:pPr marL="457200" indent="-457200" eaLnBrk="1" hangingPunct="1">
              <a:buClrTx/>
              <a:buFont typeface="Arial" panose="02020603050405020304" pitchFamily="18" charset="0"/>
              <a:buChar char="•"/>
            </a:pPr>
            <a:r>
              <a:rPr lang="en-US" sz="3200" dirty="0">
                <a:solidFill>
                  <a:srgbClr val="00669E"/>
                </a:solidFill>
                <a:cs typeface="Arial"/>
              </a:rPr>
              <a:t>Challenge</a:t>
            </a:r>
          </a:p>
          <a:p>
            <a:pPr eaLnBrk="1" hangingPunct="1">
              <a:buClrTx/>
              <a:buFontTx/>
            </a:pPr>
            <a:r>
              <a:rPr lang="en-US" altLang="en-US" sz="3200" dirty="0">
                <a:cs typeface="Arial"/>
              </a:rPr>
              <a:t>Text streams on social media contain large amount of meaningless daily chatter. The major challenge is to separate mundane information from significant real-word events.</a:t>
            </a:r>
          </a:p>
          <a:p>
            <a:pPr eaLnBrk="1" hangingPunct="1">
              <a:buClrTx/>
            </a:pPr>
            <a:endParaRPr lang="en-US" altLang="en-US" sz="3200" dirty="0"/>
          </a:p>
          <a:p>
            <a:pPr eaLnBrk="1" hangingPunct="1">
              <a:buClrTx/>
              <a:buFont typeface="Times New Roman" panose="02020603050405020304" pitchFamily="18" charset="0"/>
              <a:buNone/>
            </a:pPr>
            <a:r>
              <a:rPr lang="en-US" sz="3600" b="1" dirty="0">
                <a:solidFill>
                  <a:srgbClr val="00669E"/>
                </a:solidFill>
              </a:rPr>
              <a:t>GOAL</a:t>
            </a:r>
            <a:endParaRPr lang="en-US" sz="3600" b="1" dirty="0">
              <a:solidFill>
                <a:srgbClr val="00669E"/>
              </a:solidFill>
              <a:cs typeface="Arial"/>
            </a:endParaRPr>
          </a:p>
          <a:p>
            <a:pPr eaLnBrk="1" hangingPunct="1">
              <a:buClrTx/>
            </a:pPr>
            <a:r>
              <a:rPr lang="en-US" sz="3200" dirty="0">
                <a:cs typeface="Arial"/>
              </a:rPr>
              <a:t>Use automated processes to detect events from a generic time and geo-location referenced text stream on social media (e.g. Twitter, Instagram), without any prior knowledge about the dataset.</a:t>
            </a:r>
          </a:p>
          <a:p>
            <a:pPr eaLnBrk="1" hangingPunct="1">
              <a:buClrTx/>
            </a:pPr>
            <a:endParaRPr lang="en-US" sz="3200" dirty="0">
              <a:cs typeface="Arial"/>
            </a:endParaRPr>
          </a:p>
          <a:p>
            <a:pPr eaLnBrk="1" hangingPunct="1">
              <a:buClrTx/>
            </a:pPr>
            <a:r>
              <a:rPr lang="en-US" altLang="zh-CN" sz="3600" b="1" dirty="0" smtClean="0">
                <a:solidFill>
                  <a:srgbClr val="00669E"/>
                </a:solidFill>
                <a:cs typeface="Arial"/>
              </a:rPr>
              <a:t>RELATED WORK</a:t>
            </a:r>
            <a:endParaRPr lang="en-US" sz="3600" b="1" dirty="0">
              <a:solidFill>
                <a:srgbClr val="00669E"/>
              </a:solidFill>
              <a:cs typeface="Arial"/>
            </a:endParaRPr>
          </a:p>
          <a:p>
            <a:pPr eaLnBrk="1" hangingPunct="1">
              <a:buClrTx/>
            </a:pPr>
            <a:r>
              <a:rPr lang="en-US" sz="3200" dirty="0" smtClean="0">
                <a:solidFill>
                  <a:schemeClr val="tx1"/>
                </a:solidFill>
                <a:cs typeface="Arial"/>
              </a:rPr>
              <a:t>In a number of recent works, researchers use topic modelling (e.g. LDA) combined with time series analysis (e.g. CPD, MMPP, STD, clustering of time series) to detect events in text streams. Each message is assigned a topic, and for each topic we construct a time series by counting the number of messages assigned that topic in a time interval. Then various time series analysis techniques are applied to detect </a:t>
            </a:r>
            <a:r>
              <a:rPr lang="en-US" sz="3200" dirty="0" err="1" smtClean="0">
                <a:solidFill>
                  <a:schemeClr val="tx1"/>
                </a:solidFill>
                <a:cs typeface="Arial"/>
              </a:rPr>
              <a:t>bursty</a:t>
            </a:r>
            <a:r>
              <a:rPr lang="en-US" sz="3200" dirty="0" smtClean="0">
                <a:solidFill>
                  <a:schemeClr val="tx1"/>
                </a:solidFill>
                <a:cs typeface="Arial"/>
              </a:rPr>
              <a:t> or abnormal patterns.</a:t>
            </a:r>
            <a:endParaRPr lang="en-US" sz="3200" dirty="0" smtClean="0">
              <a:solidFill>
                <a:schemeClr val="tx1"/>
              </a:solidFill>
              <a:cs typeface="Arial"/>
            </a:endParaRPr>
          </a:p>
          <a:p>
            <a:pPr eaLnBrk="1" hangingPunct="1">
              <a:buClrTx/>
            </a:pPr>
            <a:endParaRPr lang="en-US" sz="3200" b="1" dirty="0">
              <a:solidFill>
                <a:srgbClr val="00669E"/>
              </a:solidFill>
              <a:cs typeface="Arial"/>
            </a:endParaRPr>
          </a:p>
          <a:p>
            <a:pPr eaLnBrk="1" hangingPunct="1">
              <a:buClrTx/>
            </a:pPr>
            <a:r>
              <a:rPr lang="en-US" sz="3600" b="1" dirty="0">
                <a:solidFill>
                  <a:srgbClr val="00669E"/>
                </a:solidFill>
                <a:cs typeface="Arial"/>
              </a:rPr>
              <a:t>DATASETS</a:t>
            </a:r>
            <a:endParaRPr lang="en-US" sz="3600" dirty="0">
              <a:solidFill>
                <a:srgbClr val="00669E"/>
              </a:solidFill>
              <a:cs typeface="Arial"/>
            </a:endParaRPr>
          </a:p>
          <a:p>
            <a:pPr eaLnBrk="1" hangingPunct="1">
              <a:buClrTx/>
            </a:pPr>
            <a:r>
              <a:rPr lang="en-US" sz="3200" dirty="0">
                <a:solidFill>
                  <a:srgbClr val="00669E"/>
                </a:solidFill>
                <a:cs typeface="Arial"/>
              </a:rPr>
              <a:t>Summary</a:t>
            </a:r>
          </a:p>
          <a:p>
            <a:pPr eaLnBrk="1" hangingPunct="1">
              <a:buClrTx/>
            </a:pPr>
            <a:endParaRPr lang="en-US" sz="3200" dirty="0">
              <a:cs typeface="Arial"/>
            </a:endParaRPr>
          </a:p>
          <a:p>
            <a:pPr eaLnBrk="1" hangingPunct="1">
              <a:buClrTx/>
            </a:pPr>
            <a:endParaRPr lang="en-US" sz="3200" dirty="0">
              <a:cs typeface="Arial"/>
            </a:endParaRPr>
          </a:p>
          <a:p>
            <a:pPr eaLnBrk="1" hangingPunct="1">
              <a:buClrTx/>
            </a:pPr>
            <a:r>
              <a:rPr lang="en-US" sz="3200" dirty="0">
                <a:cs typeface="Arial"/>
              </a:rPr>
              <a:t>e.g. </a:t>
            </a:r>
            <a:endParaRPr lang="en-US" dirty="0">
              <a:cs typeface="Arial"/>
            </a:endParaRPr>
          </a:p>
          <a:p>
            <a:pPr eaLnBrk="1" hangingPunct="1">
              <a:buClrTx/>
            </a:pPr>
            <a:endParaRPr lang="en-US" sz="3200" b="1" dirty="0">
              <a:solidFill>
                <a:srgbClr val="00669E"/>
              </a:solidFill>
              <a:cs typeface="Arial"/>
            </a:endParaRPr>
          </a:p>
          <a:p>
            <a:pPr eaLnBrk="1" hangingPunct="1">
              <a:buClrTx/>
            </a:pPr>
            <a:endParaRPr lang="en-US" sz="3200" b="1" dirty="0">
              <a:solidFill>
                <a:srgbClr val="00669E"/>
              </a:solidFill>
              <a:cs typeface="Arial"/>
            </a:endParaRPr>
          </a:p>
          <a:p>
            <a:pPr eaLnBrk="1" hangingPunct="1">
              <a:buClrTx/>
            </a:pPr>
            <a:endParaRPr lang="en-US" sz="3200" b="1" dirty="0">
              <a:solidFill>
                <a:srgbClr val="00669E"/>
              </a:solidFill>
              <a:cs typeface="Arial"/>
            </a:endParaRPr>
          </a:p>
          <a:p>
            <a:pPr eaLnBrk="1" hangingPunct="1">
              <a:buClrTx/>
            </a:pPr>
            <a:endParaRPr lang="en-US" sz="3200" b="1" dirty="0">
              <a:solidFill>
                <a:srgbClr val="00669E"/>
              </a:solidFill>
              <a:cs typeface="Arial"/>
            </a:endParaRPr>
          </a:p>
          <a:p>
            <a:pPr eaLnBrk="1" hangingPunct="1">
              <a:buClrTx/>
            </a:pPr>
            <a:endParaRPr lang="en-US" sz="3200" b="1" dirty="0">
              <a:solidFill>
                <a:srgbClr val="00669E"/>
              </a:solidFill>
              <a:cs typeface="Arial"/>
            </a:endParaRPr>
          </a:p>
          <a:p>
            <a:pPr eaLnBrk="1" hangingPunct="1">
              <a:buClrTx/>
            </a:pPr>
            <a:endParaRPr lang="en-US" sz="3600" b="1" dirty="0">
              <a:solidFill>
                <a:srgbClr val="00669E"/>
              </a:solidFill>
              <a:cs typeface="Arial"/>
            </a:endParaRPr>
          </a:p>
          <a:p>
            <a:pPr eaLnBrk="1" hangingPunct="1">
              <a:buClrTx/>
            </a:pPr>
            <a:r>
              <a:rPr lang="en-US" sz="3600" b="1" dirty="0">
                <a:solidFill>
                  <a:srgbClr val="00669E"/>
                </a:solidFill>
                <a:cs typeface="Arial"/>
              </a:rPr>
              <a:t>PREPROCESSING</a:t>
            </a:r>
            <a:endParaRPr lang="en-US" sz="3600" dirty="0">
              <a:solidFill>
                <a:srgbClr val="00669E"/>
              </a:solidFill>
              <a:cs typeface="Arial"/>
            </a:endParaRPr>
          </a:p>
          <a:p>
            <a:pPr marL="457200" indent="-457200" eaLnBrk="1" hangingPunct="1">
              <a:buClrTx/>
              <a:buFont typeface="Arial" panose="02020603050405020304" pitchFamily="18" charset="0"/>
              <a:buChar char="•"/>
            </a:pPr>
            <a:r>
              <a:rPr lang="en-US" sz="3200" dirty="0">
                <a:cs typeface="Arial"/>
              </a:rPr>
              <a:t>Remove non-English characters, punctuations, emojis, numbers</a:t>
            </a:r>
          </a:p>
          <a:p>
            <a:pPr marL="457200" indent="-457200" eaLnBrk="1" hangingPunct="1">
              <a:buClrTx/>
              <a:buFont typeface="Arial" panose="02020603050405020304" pitchFamily="18" charset="0"/>
              <a:buChar char="•"/>
            </a:pPr>
            <a:r>
              <a:rPr lang="en-US" sz="3200" dirty="0">
                <a:cs typeface="Arial"/>
              </a:rPr>
              <a:t>Remove all URLs, mentions of users (@username)</a:t>
            </a:r>
          </a:p>
          <a:p>
            <a:pPr marL="457200" indent="-457200" eaLnBrk="1" hangingPunct="1">
              <a:buClrTx/>
              <a:buFont typeface="Arial" panose="02020603050405020304" pitchFamily="18" charset="0"/>
              <a:buChar char="•"/>
            </a:pPr>
            <a:r>
              <a:rPr lang="en-US" sz="3200" dirty="0">
                <a:cs typeface="Arial"/>
              </a:rPr>
              <a:t>Remove stop words, acronyms, and rare words that appear less than 5 times everyday</a:t>
            </a:r>
          </a:p>
          <a:p>
            <a:pPr marL="457200" indent="-457200" eaLnBrk="1" hangingPunct="1">
              <a:buClrTx/>
              <a:buFont typeface="Arial" panose="02020603050405020304" pitchFamily="18" charset="0"/>
              <a:buChar char="•"/>
            </a:pPr>
            <a:r>
              <a:rPr lang="en-US" sz="3200" dirty="0">
                <a:cs typeface="Arial"/>
              </a:rPr>
              <a:t>Convert all words to </a:t>
            </a:r>
            <a:r>
              <a:rPr lang="en-US" sz="3200" dirty="0" smtClean="0">
                <a:cs typeface="Arial"/>
              </a:rPr>
              <a:t>lowercase</a:t>
            </a:r>
            <a:endParaRPr lang="en-US" sz="3200" dirty="0">
              <a:cs typeface="Arial"/>
            </a:endParaRPr>
          </a:p>
        </p:txBody>
      </p:sp>
      <mc:AlternateContent xmlns:mc="http://schemas.openxmlformats.org/markup-compatibility/2006">
        <mc:Choice xmlns:a14="http://schemas.microsoft.com/office/drawing/2010/main" Requires="a14">
          <p:sp>
            <p:nvSpPr>
              <p:cNvPr id="3079" name="Text Box 7">
                <a:extLst>
                  <a:ext uri="{FF2B5EF4-FFF2-40B4-BE49-F238E27FC236}">
                    <a16:creationId xmlns:a16="http://schemas.microsoft.com/office/drawing/2014/main" xmlns="" id="{388B546F-9E0C-474F-B18F-89A00FB22199}"/>
                  </a:ext>
                </a:extLst>
              </p:cNvPr>
              <p:cNvSpPr txBox="1">
                <a:spLocks noChangeArrowheads="1"/>
              </p:cNvSpPr>
              <p:nvPr/>
            </p:nvSpPr>
            <p:spPr bwMode="auto">
              <a:xfrm>
                <a:off x="32689800" y="13335000"/>
                <a:ext cx="9525000" cy="921156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9pPr>
              </a:lstStyle>
              <a:p>
                <a:pPr eaLnBrk="1" hangingPunct="1">
                  <a:spcBef>
                    <a:spcPts val="1200"/>
                  </a:spcBef>
                  <a:spcAft>
                    <a:spcPts val="1200"/>
                  </a:spcAft>
                  <a:buClrTx/>
                  <a:buFontTx/>
                  <a:buNone/>
                </a:pPr>
                <a:r>
                  <a:rPr lang="en-US" altLang="en-US" sz="3600" b="1" dirty="0" smtClean="0">
                    <a:solidFill>
                      <a:srgbClr val="00669E"/>
                    </a:solidFill>
                  </a:rPr>
                  <a:t>RESULTS</a:t>
                </a:r>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endParaRPr lang="en-US" altLang="en-US" sz="3200" dirty="0"/>
              </a:p>
              <a:p>
                <a:pPr eaLnBrk="1" hangingPunct="1">
                  <a:buClrTx/>
                  <a:buFontTx/>
                  <a:buNone/>
                </a:pPr>
                <a:endParaRPr lang="en-US" altLang="en-US" sz="3200" dirty="0" smtClean="0"/>
              </a:p>
              <a:p>
                <a:pPr eaLnBrk="1" hangingPunct="1">
                  <a:buClrTx/>
                  <a:buFontTx/>
                  <a:buNone/>
                </a:pPr>
                <a14:m>
                  <m:oMathPara xmlns:m="http://schemas.openxmlformats.org/officeDocument/2006/math">
                    <m:oMathParaPr>
                      <m:jc m:val="left"/>
                    </m:oMathParaPr>
                    <m:oMath xmlns:m="http://schemas.openxmlformats.org/officeDocument/2006/math">
                      <m:r>
                        <a:rPr lang="en-US" altLang="en-US" sz="3200" b="0" i="1" smtClean="0">
                          <a:solidFill>
                            <a:schemeClr val="tx1"/>
                          </a:solidFill>
                          <a:latin typeface="Cambria Math" panose="02040503050406030204" pitchFamily="18" charset="0"/>
                        </a:rPr>
                        <m:t>𝑃𝑟𝑒𝑐𝑖𝑠𝑖𝑜𝑛</m:t>
                      </m:r>
                      <m:r>
                        <a:rPr lang="en-US" altLang="en-US" sz="3200" b="0" i="1" smtClean="0">
                          <a:solidFill>
                            <a:schemeClr val="tx1"/>
                          </a:solidFill>
                          <a:latin typeface="Cambria Math" panose="02040503050406030204" pitchFamily="18" charset="0"/>
                        </a:rPr>
                        <m:t>= </m:t>
                      </m:r>
                      <m:f>
                        <m:fPr>
                          <m:ctrlPr>
                            <a:rPr lang="en-US" altLang="en-US" sz="3200" b="0" i="1" smtClean="0">
                              <a:solidFill>
                                <a:schemeClr val="tx1"/>
                              </a:solidFill>
                              <a:latin typeface="Cambria Math" panose="02040503050406030204" pitchFamily="18" charset="0"/>
                            </a:rPr>
                          </m:ctrlPr>
                        </m:fPr>
                        <m:num>
                          <m:r>
                            <a:rPr lang="en-US" altLang="en-US" sz="3200" b="0" i="1" smtClean="0">
                              <a:solidFill>
                                <a:schemeClr val="tx1"/>
                              </a:solidFill>
                              <a:latin typeface="Cambria Math" panose="02040503050406030204" pitchFamily="18" charset="0"/>
                            </a:rPr>
                            <m:t>𝑁𝑢𝑚𝑏𝑒𝑟</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𝑜𝑓</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𝑡𝑟𝑢𝑒</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𝑒𝑣𝑒𝑛𝑡𝑠</m:t>
                          </m:r>
                        </m:num>
                        <m:den>
                          <m:r>
                            <a:rPr lang="en-US" altLang="en-US" sz="3200" b="0" i="1" smtClean="0">
                              <a:solidFill>
                                <a:schemeClr val="tx1"/>
                              </a:solidFill>
                              <a:latin typeface="Cambria Math" panose="02040503050406030204" pitchFamily="18" charset="0"/>
                            </a:rPr>
                            <m:t>𝑁𝑢𝑚𝑏𝑒𝑟</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𝑜𝑓</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𝑑𝑒𝑡𝑒𝑐𝑡𝑒𝑑</m:t>
                          </m:r>
                          <m:r>
                            <a:rPr lang="en-US" altLang="en-US" sz="3200" b="0" i="1" smtClean="0">
                              <a:solidFill>
                                <a:schemeClr val="tx1"/>
                              </a:solidFill>
                              <a:latin typeface="Cambria Math" panose="02040503050406030204" pitchFamily="18" charset="0"/>
                            </a:rPr>
                            <m:t> </m:t>
                          </m:r>
                          <m:r>
                            <a:rPr lang="en-US" altLang="en-US" sz="3200" b="0" i="1" smtClean="0">
                              <a:solidFill>
                                <a:schemeClr val="tx1"/>
                              </a:solidFill>
                              <a:latin typeface="Cambria Math" panose="02040503050406030204" pitchFamily="18" charset="0"/>
                            </a:rPr>
                            <m:t>𝑒𝑣𝑒𝑛𝑡𝑠</m:t>
                          </m:r>
                        </m:den>
                      </m:f>
                      <m:r>
                        <a:rPr lang="en-US" altLang="en-US" sz="3200" b="0" i="1" smtClean="0">
                          <a:solidFill>
                            <a:schemeClr val="tx1"/>
                          </a:solidFill>
                          <a:latin typeface="Cambria Math" panose="02040503050406030204" pitchFamily="18" charset="0"/>
                        </a:rPr>
                        <m:t>=67%</m:t>
                      </m:r>
                    </m:oMath>
                  </m:oMathPara>
                </a14:m>
                <a:endParaRPr lang="en-US" altLang="en-US" sz="3200" dirty="0" smtClean="0"/>
              </a:p>
            </p:txBody>
          </p:sp>
        </mc:Choice>
        <mc:Fallback>
          <p:sp>
            <p:nvSpPr>
              <p:cNvPr id="3079" name="Text Box 7">
                <a:extLst>
                  <a:ext uri="{FF2B5EF4-FFF2-40B4-BE49-F238E27FC236}">
                    <a16:creationId xmlns:a16="http://schemas.microsoft.com/office/drawing/2014/main" xmlns="" xmlns:a14="http://schemas.microsoft.com/office/drawing/2010/main" id="{388B546F-9E0C-474F-B18F-89A00FB22199}"/>
                  </a:ext>
                </a:extLst>
              </p:cNvPr>
              <p:cNvSpPr txBox="1">
                <a:spLocks noRot="1" noChangeAspect="1" noMove="1" noResize="1" noEditPoints="1" noAdjustHandles="1" noChangeArrowheads="1" noChangeShapeType="1" noTextEdit="1"/>
              </p:cNvSpPr>
              <p:nvPr/>
            </p:nvSpPr>
            <p:spPr bwMode="auto">
              <a:xfrm>
                <a:off x="32689800" y="13335000"/>
                <a:ext cx="9525000" cy="9211562"/>
              </a:xfrm>
              <a:prstGeom prst="rect">
                <a:avLst/>
              </a:prstGeom>
              <a:blipFill rotWithShape="0">
                <a:blip r:embed="rId6"/>
                <a:stretch>
                  <a:fillRect l="-1985" t="-105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CA">
                    <a:noFill/>
                  </a:rPr>
                  <a:t> </a:t>
                </a:r>
              </a:p>
            </p:txBody>
          </p:sp>
        </mc:Fallback>
      </mc:AlternateContent>
      <p:sp>
        <p:nvSpPr>
          <p:cNvPr id="3083" name="Text Box 11">
            <a:extLst>
              <a:ext uri="{FF2B5EF4-FFF2-40B4-BE49-F238E27FC236}">
                <a16:creationId xmlns:a16="http://schemas.microsoft.com/office/drawing/2014/main" xmlns="" id="{B72BF80F-3DE6-4515-9C78-8D5495AF51E5}"/>
              </a:ext>
            </a:extLst>
          </p:cNvPr>
          <p:cNvSpPr txBox="1">
            <a:spLocks noChangeArrowheads="1"/>
          </p:cNvSpPr>
          <p:nvPr/>
        </p:nvSpPr>
        <p:spPr bwMode="auto">
          <a:xfrm>
            <a:off x="32689800" y="22691072"/>
            <a:ext cx="11198755" cy="7050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9pPr>
          </a:lstStyle>
          <a:p>
            <a:pPr marL="457200" indent="-457200" eaLnBrk="1" hangingPunct="1">
              <a:spcBef>
                <a:spcPts val="1200"/>
              </a:spcBef>
              <a:spcAft>
                <a:spcPts val="1200"/>
              </a:spcAft>
              <a:buClrTx/>
              <a:buFont typeface="Wingdings" panose="05000000000000000000" pitchFamily="2" charset="2"/>
              <a:buChar char="Ø"/>
            </a:pPr>
            <a:r>
              <a:rPr lang="en-US" altLang="en-US" sz="3200" dirty="0" smtClean="0">
                <a:solidFill>
                  <a:srgbClr val="0070C0"/>
                </a:solidFill>
              </a:rPr>
              <a:t>Baseball Game Example</a:t>
            </a:r>
          </a:p>
          <a:p>
            <a:pPr eaLnBrk="1" hangingPunct="1">
              <a:lnSpc>
                <a:spcPct val="50000"/>
              </a:lnSpc>
              <a:spcBef>
                <a:spcPts val="1200"/>
              </a:spcBef>
              <a:spcAft>
                <a:spcPts val="1200"/>
              </a:spcAft>
              <a:buClrTx/>
            </a:pPr>
            <a:r>
              <a:rPr lang="en-US" altLang="en-US" sz="3200" dirty="0" smtClean="0">
                <a:solidFill>
                  <a:schemeClr val="tx1"/>
                </a:solidFill>
              </a:rPr>
              <a:t>Toronto </a:t>
            </a:r>
            <a:r>
              <a:rPr lang="en-US" altLang="en-US" sz="3200" dirty="0">
                <a:solidFill>
                  <a:schemeClr val="tx1"/>
                </a:solidFill>
              </a:rPr>
              <a:t>Blue </a:t>
            </a:r>
            <a:r>
              <a:rPr lang="en-US" altLang="en-US" sz="3200" dirty="0" smtClean="0">
                <a:solidFill>
                  <a:schemeClr val="tx1"/>
                </a:solidFill>
              </a:rPr>
              <a:t>Jays vs. Baltimore </a:t>
            </a:r>
            <a:r>
              <a:rPr lang="en-US" altLang="en-US" sz="3200" dirty="0">
                <a:solidFill>
                  <a:schemeClr val="tx1"/>
                </a:solidFill>
              </a:rPr>
              <a:t>Orioles </a:t>
            </a:r>
          </a:p>
          <a:p>
            <a:pPr eaLnBrk="1" hangingPunct="1">
              <a:lnSpc>
                <a:spcPct val="50000"/>
              </a:lnSpc>
              <a:spcBef>
                <a:spcPts val="1200"/>
              </a:spcBef>
              <a:spcAft>
                <a:spcPts val="1200"/>
              </a:spcAft>
              <a:buClrTx/>
            </a:pPr>
            <a:r>
              <a:rPr lang="en-US" altLang="en-US" sz="3200" dirty="0" smtClean="0">
                <a:solidFill>
                  <a:schemeClr val="tx1"/>
                </a:solidFill>
              </a:rPr>
              <a:t>Time: April 10, 2015        </a:t>
            </a:r>
          </a:p>
          <a:p>
            <a:pPr eaLnBrk="1" hangingPunct="1">
              <a:lnSpc>
                <a:spcPct val="50000"/>
              </a:lnSpc>
              <a:spcBef>
                <a:spcPts val="1200"/>
              </a:spcBef>
              <a:spcAft>
                <a:spcPts val="1200"/>
              </a:spcAft>
              <a:buClrTx/>
            </a:pPr>
            <a:r>
              <a:rPr lang="en-US" altLang="en-US" sz="3200" dirty="0" smtClean="0">
                <a:solidFill>
                  <a:schemeClr val="tx1"/>
                </a:solidFill>
              </a:rPr>
              <a:t>Location</a:t>
            </a:r>
            <a:r>
              <a:rPr lang="en-US" altLang="en-US" sz="3200" dirty="0">
                <a:solidFill>
                  <a:schemeClr val="tx1"/>
                </a:solidFill>
              </a:rPr>
              <a:t>: Oriole Park at Camden </a:t>
            </a:r>
            <a:r>
              <a:rPr lang="en-US" altLang="en-US" sz="3200" dirty="0" smtClean="0">
                <a:solidFill>
                  <a:schemeClr val="tx1"/>
                </a:solidFill>
              </a:rPr>
              <a:t>Yards, Baltimore, MD, USA</a:t>
            </a:r>
            <a:endParaRPr lang="en-US" altLang="en-US" sz="3200" dirty="0">
              <a:solidFill>
                <a:srgbClr val="0070C0"/>
              </a:solidFill>
            </a:endParaRPr>
          </a:p>
          <a:p>
            <a:pPr eaLnBrk="1" hangingPunct="1">
              <a:spcBef>
                <a:spcPts val="1200"/>
              </a:spcBef>
              <a:spcAft>
                <a:spcPts val="1200"/>
              </a:spcAft>
              <a:buClrTx/>
            </a:pPr>
            <a:endParaRPr lang="en-US" altLang="en-US" sz="3200" dirty="0" smtClean="0">
              <a:solidFill>
                <a:srgbClr val="0070C0"/>
              </a:solidFill>
            </a:endParaRPr>
          </a:p>
          <a:p>
            <a:pPr eaLnBrk="1" hangingPunct="1">
              <a:spcBef>
                <a:spcPts val="1200"/>
              </a:spcBef>
              <a:spcAft>
                <a:spcPts val="1200"/>
              </a:spcAft>
              <a:buClrTx/>
            </a:pPr>
            <a:endParaRPr lang="en-US" altLang="en-US" sz="3200" dirty="0" smtClean="0">
              <a:solidFill>
                <a:srgbClr val="0070C0"/>
              </a:solidFill>
            </a:endParaRPr>
          </a:p>
          <a:p>
            <a:pPr eaLnBrk="1" hangingPunct="1">
              <a:spcBef>
                <a:spcPts val="1200"/>
              </a:spcBef>
              <a:spcAft>
                <a:spcPts val="1200"/>
              </a:spcAft>
              <a:buClrTx/>
            </a:pPr>
            <a:endParaRPr lang="en-US" altLang="en-US" sz="3200" dirty="0">
              <a:solidFill>
                <a:srgbClr val="0070C0"/>
              </a:solidFill>
            </a:endParaRPr>
          </a:p>
          <a:p>
            <a:pPr eaLnBrk="1" hangingPunct="1">
              <a:spcBef>
                <a:spcPts val="1200"/>
              </a:spcBef>
              <a:spcAft>
                <a:spcPts val="1200"/>
              </a:spcAft>
              <a:buClrTx/>
            </a:pPr>
            <a:endParaRPr lang="en-US" altLang="en-US" sz="3200" dirty="0" smtClean="0">
              <a:solidFill>
                <a:srgbClr val="0070C0"/>
              </a:solidFill>
            </a:endParaRPr>
          </a:p>
          <a:p>
            <a:pPr eaLnBrk="1" hangingPunct="1">
              <a:spcBef>
                <a:spcPts val="1200"/>
              </a:spcBef>
              <a:spcAft>
                <a:spcPts val="1200"/>
              </a:spcAft>
              <a:buClrTx/>
            </a:pPr>
            <a:endParaRPr lang="en-US" altLang="en-US" sz="3200" dirty="0">
              <a:solidFill>
                <a:srgbClr val="0070C0"/>
              </a:solidFill>
            </a:endParaRPr>
          </a:p>
          <a:p>
            <a:pPr eaLnBrk="1" hangingPunct="1">
              <a:spcBef>
                <a:spcPts val="1200"/>
              </a:spcBef>
              <a:spcAft>
                <a:spcPts val="1200"/>
              </a:spcAft>
              <a:buClrTx/>
            </a:pPr>
            <a:endParaRPr lang="en-US" altLang="en-US" sz="3200" dirty="0" smtClean="0">
              <a:solidFill>
                <a:srgbClr val="0070C0"/>
              </a:solidFill>
            </a:endParaRPr>
          </a:p>
        </p:txBody>
      </p:sp>
      <p:sp>
        <p:nvSpPr>
          <p:cNvPr id="3088" name="Line 16">
            <a:extLst>
              <a:ext uri="{FF2B5EF4-FFF2-40B4-BE49-F238E27FC236}">
                <a16:creationId xmlns:a16="http://schemas.microsoft.com/office/drawing/2014/main" xmlns="" id="{B7E9AB74-F188-43D7-8E66-2CED4DB500C1}"/>
              </a:ext>
            </a:extLst>
          </p:cNvPr>
          <p:cNvSpPr>
            <a:spLocks noChangeShapeType="1"/>
          </p:cNvSpPr>
          <p:nvPr/>
        </p:nvSpPr>
        <p:spPr bwMode="auto">
          <a:xfrm>
            <a:off x="1447800" y="6248400"/>
            <a:ext cx="41071800"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02" name="Text Box 230">
            <a:extLst>
              <a:ext uri="{FF2B5EF4-FFF2-40B4-BE49-F238E27FC236}">
                <a16:creationId xmlns:a16="http://schemas.microsoft.com/office/drawing/2014/main" xmlns="" id="{32970109-909E-4765-B5B1-3D8CB3DBEAAD}"/>
              </a:ext>
            </a:extLst>
          </p:cNvPr>
          <p:cNvSpPr txBox="1">
            <a:spLocks noChangeArrowheads="1"/>
          </p:cNvSpPr>
          <p:nvPr/>
        </p:nvSpPr>
        <p:spPr bwMode="auto">
          <a:xfrm>
            <a:off x="30613350" y="2195513"/>
            <a:ext cx="11371263" cy="1387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Lst>
              <a:defRPr sz="8600">
                <a:solidFill>
                  <a:srgbClr val="000000"/>
                </a:solidFill>
                <a:latin typeface="Arial" panose="020B0604020202020204" pitchFamily="34" charset="0"/>
                <a:cs typeface="Noto Sans CJK SC Regular" charset="0"/>
              </a:defRPr>
            </a:lvl9pPr>
          </a:lstStyle>
          <a:p>
            <a:pPr algn="r" eaLnBrk="1" hangingPunct="1">
              <a:buClrTx/>
            </a:pPr>
            <a:r>
              <a:rPr lang="en-US" altLang="en-US" sz="3600" b="1" dirty="0" err="1">
                <a:solidFill>
                  <a:srgbClr val="00669E"/>
                </a:solidFill>
              </a:rPr>
              <a:t>Yuanjing</a:t>
            </a:r>
            <a:r>
              <a:rPr lang="en-US" altLang="en-US" sz="3600" b="1" dirty="0">
                <a:solidFill>
                  <a:srgbClr val="00669E"/>
                </a:solidFill>
                <a:cs typeface="Arial"/>
              </a:rPr>
              <a:t> Cai</a:t>
            </a:r>
            <a:endParaRPr lang="en-US" dirty="0"/>
          </a:p>
          <a:p>
            <a:pPr algn="r" eaLnBrk="1" hangingPunct="1">
              <a:buClrTx/>
            </a:pPr>
            <a:r>
              <a:rPr lang="en-US" altLang="en-US" sz="2400" dirty="0"/>
              <a:t>Text</a:t>
            </a:r>
            <a:r>
              <a:rPr lang="en-US" altLang="en-US" sz="2400" dirty="0">
                <a:cs typeface="Arial"/>
              </a:rPr>
              <a:t> Analytics Co-op Student</a:t>
            </a:r>
            <a:endParaRPr lang="en-US" dirty="0"/>
          </a:p>
          <a:p>
            <a:pPr algn="r" eaLnBrk="1" hangingPunct="1">
              <a:buClrTx/>
            </a:pPr>
            <a:r>
              <a:rPr lang="en-US" altLang="en-US" sz="2400" dirty="0"/>
              <a:t>Ottawa, ON, </a:t>
            </a:r>
            <a:r>
              <a:rPr lang="en-US" sz="2400" dirty="0"/>
              <a:t>K1K 2E1</a:t>
            </a:r>
            <a:r>
              <a:rPr lang="en-US" altLang="en-US" sz="2400" dirty="0"/>
              <a:t>, Canada</a:t>
            </a:r>
            <a:endParaRPr lang="en-US" altLang="en-US" sz="2400" dirty="0">
              <a:cs typeface="Arial"/>
            </a:endParaRPr>
          </a:p>
        </p:txBody>
      </p:sp>
      <p:graphicFrame>
        <p:nvGraphicFramePr>
          <p:cNvPr id="2" name="Table 2">
            <a:extLst>
              <a:ext uri="{FF2B5EF4-FFF2-40B4-BE49-F238E27FC236}">
                <a16:creationId xmlns:a16="http://schemas.microsoft.com/office/drawing/2014/main" xmlns="" id="{6BE8DA74-61CC-4D54-AF86-53C3D14D963A}"/>
              </a:ext>
            </a:extLst>
          </p:cNvPr>
          <p:cNvGraphicFramePr>
            <a:graphicFrameLocks noGrp="1"/>
          </p:cNvGraphicFramePr>
          <p:nvPr>
            <p:extLst>
              <p:ext uri="{D42A27DB-BD31-4B8C-83A1-F6EECF244321}">
                <p14:modId xmlns:p14="http://schemas.microsoft.com/office/powerpoint/2010/main" val="4235280156"/>
              </p:ext>
            </p:extLst>
          </p:nvPr>
        </p:nvGraphicFramePr>
        <p:xfrm>
          <a:off x="1426351" y="25633680"/>
          <a:ext cx="9049372" cy="2103120"/>
        </p:xfrm>
        <a:graphic>
          <a:graphicData uri="http://schemas.openxmlformats.org/drawingml/2006/table">
            <a:tbl>
              <a:tblPr firstRow="1" bandRow="1">
                <a:tableStyleId>{85BE263C-DBD7-4A20-BB59-AAB30ACAA65A}</a:tableStyleId>
              </a:tblPr>
              <a:tblGrid>
                <a:gridCol w="3436218">
                  <a:extLst>
                    <a:ext uri="{9D8B030D-6E8A-4147-A177-3AD203B41FA5}">
                      <a16:colId xmlns:a16="http://schemas.microsoft.com/office/drawing/2014/main" xmlns="" val="1314597801"/>
                    </a:ext>
                  </a:extLst>
                </a:gridCol>
                <a:gridCol w="2252311">
                  <a:extLst>
                    <a:ext uri="{9D8B030D-6E8A-4147-A177-3AD203B41FA5}">
                      <a16:colId xmlns:a16="http://schemas.microsoft.com/office/drawing/2014/main" xmlns="" val="1780889583"/>
                    </a:ext>
                  </a:extLst>
                </a:gridCol>
                <a:gridCol w="1781122">
                  <a:extLst>
                    <a:ext uri="{9D8B030D-6E8A-4147-A177-3AD203B41FA5}">
                      <a16:colId xmlns:a16="http://schemas.microsoft.com/office/drawing/2014/main" xmlns="" val="459816079"/>
                    </a:ext>
                  </a:extLst>
                </a:gridCol>
                <a:gridCol w="1579721">
                  <a:extLst>
                    <a:ext uri="{9D8B030D-6E8A-4147-A177-3AD203B41FA5}">
                      <a16:colId xmlns:a16="http://schemas.microsoft.com/office/drawing/2014/main" xmlns="" val="700525903"/>
                    </a:ext>
                  </a:extLst>
                </a:gridCol>
              </a:tblGrid>
              <a:tr h="279580">
                <a:tc>
                  <a:txBody>
                    <a:bodyPr/>
                    <a:lstStyle/>
                    <a:p>
                      <a:pPr>
                        <a:buNone/>
                      </a:pPr>
                      <a:r>
                        <a:rPr lang="en-US" sz="2400" dirty="0"/>
                        <a:t>Message Content</a:t>
                      </a:r>
                    </a:p>
                  </a:txBody>
                  <a:tcPr/>
                </a:tc>
                <a:tc>
                  <a:txBody>
                    <a:bodyPr/>
                    <a:lstStyle/>
                    <a:p>
                      <a:pPr>
                        <a:buNone/>
                      </a:pPr>
                      <a:r>
                        <a:rPr lang="en-US" sz="2400" dirty="0"/>
                        <a:t>Created Time</a:t>
                      </a:r>
                    </a:p>
                  </a:txBody>
                  <a:tcPr/>
                </a:tc>
                <a:tc>
                  <a:txBody>
                    <a:bodyPr/>
                    <a:lstStyle/>
                    <a:p>
                      <a:pPr>
                        <a:buNone/>
                      </a:pPr>
                      <a:r>
                        <a:rPr lang="en-US" sz="2400" dirty="0"/>
                        <a:t>Longitude</a:t>
                      </a:r>
                    </a:p>
                  </a:txBody>
                  <a:tcPr/>
                </a:tc>
                <a:tc>
                  <a:txBody>
                    <a:bodyPr/>
                    <a:lstStyle/>
                    <a:p>
                      <a:pPr>
                        <a:buNone/>
                      </a:pPr>
                      <a:r>
                        <a:rPr lang="en-US" sz="2400" dirty="0"/>
                        <a:t>Latitude</a:t>
                      </a:r>
                    </a:p>
                  </a:txBody>
                  <a:tcPr/>
                </a:tc>
                <a:extLst>
                  <a:ext uri="{0D108BD9-81ED-4DB2-BD59-A6C34878D82A}">
                    <a16:rowId xmlns:a16="http://schemas.microsoft.com/office/drawing/2014/main" xmlns="" val="422705610"/>
                  </a:ext>
                </a:extLst>
              </a:tr>
              <a:tr h="489266">
                <a:tc>
                  <a:txBody>
                    <a:bodyPr/>
                    <a:lstStyle/>
                    <a:p>
                      <a:pPr lvl="0" algn="l">
                        <a:buNone/>
                      </a:pPr>
                      <a:r>
                        <a:rPr lang="en-US" sz="2400" u="none" strike="noStrike" noProof="0" dirty="0"/>
                        <a:t>#morning #sunrise on the way to #work</a:t>
                      </a:r>
                      <a:endParaRPr lang="en-US" sz="2400" dirty="0"/>
                    </a:p>
                  </a:txBody>
                  <a:tcPr/>
                </a:tc>
                <a:tc>
                  <a:txBody>
                    <a:bodyPr/>
                    <a:lstStyle/>
                    <a:p>
                      <a:pPr lvl="0" algn="l">
                        <a:buNone/>
                      </a:pPr>
                      <a:r>
                        <a:rPr lang="en-US" sz="2400" u="none" strike="noStrike" noProof="0" dirty="0"/>
                        <a:t>2015-04-01 05:32:34</a:t>
                      </a:r>
                      <a:endParaRPr lang="en-US" sz="2400"/>
                    </a:p>
                  </a:txBody>
                  <a:tcPr/>
                </a:tc>
                <a:tc>
                  <a:txBody>
                    <a:bodyPr/>
                    <a:lstStyle/>
                    <a:p>
                      <a:pPr lvl="0" algn="l">
                        <a:buNone/>
                      </a:pPr>
                      <a:r>
                        <a:rPr lang="en-US" sz="2400" u="none" strike="noStrike" noProof="0" dirty="0"/>
                        <a:t>-76.62511</a:t>
                      </a:r>
                      <a:endParaRPr lang="en-US" sz="2400"/>
                    </a:p>
                  </a:txBody>
                  <a:tcPr/>
                </a:tc>
                <a:tc>
                  <a:txBody>
                    <a:bodyPr/>
                    <a:lstStyle/>
                    <a:p>
                      <a:pPr lvl="0" algn="l">
                        <a:buNone/>
                      </a:pPr>
                      <a:r>
                        <a:rPr lang="en-US" sz="2400" u="none" strike="noStrike" noProof="0" dirty="0"/>
                        <a:t>39.28523</a:t>
                      </a:r>
                      <a:endParaRPr lang="en-US" sz="2400" dirty="0"/>
                    </a:p>
                  </a:txBody>
                  <a:tcPr/>
                </a:tc>
                <a:extLst>
                  <a:ext uri="{0D108BD9-81ED-4DB2-BD59-A6C34878D82A}">
                    <a16:rowId xmlns:a16="http://schemas.microsoft.com/office/drawing/2014/main" xmlns="" val="3459141573"/>
                  </a:ext>
                </a:extLst>
              </a:tr>
              <a:tr h="489266">
                <a:tc>
                  <a:txBody>
                    <a:bodyPr/>
                    <a:lstStyle/>
                    <a:p>
                      <a:pPr lvl="0" algn="l">
                        <a:buNone/>
                      </a:pPr>
                      <a:r>
                        <a:rPr lang="en-US" sz="2400" u="none" strike="noStrike" noProof="0" dirty="0"/>
                        <a:t>I'm so tired but can't sleep 😳😳😳</a:t>
                      </a:r>
                      <a:endParaRPr lang="en-US" sz="2400"/>
                    </a:p>
                  </a:txBody>
                  <a:tcPr/>
                </a:tc>
                <a:tc>
                  <a:txBody>
                    <a:bodyPr/>
                    <a:lstStyle/>
                    <a:p>
                      <a:pPr lvl="0" algn="l">
                        <a:buNone/>
                      </a:pPr>
                      <a:r>
                        <a:rPr lang="en-US" sz="2400" u="none" strike="noStrike" noProof="0" dirty="0"/>
                        <a:t>2015-04-01 00:37:07</a:t>
                      </a:r>
                      <a:endParaRPr lang="en-US" sz="2400"/>
                    </a:p>
                  </a:txBody>
                  <a:tcPr/>
                </a:tc>
                <a:tc>
                  <a:txBody>
                    <a:bodyPr/>
                    <a:lstStyle/>
                    <a:p>
                      <a:pPr lvl="0" algn="l">
                        <a:buNone/>
                      </a:pPr>
                      <a:r>
                        <a:rPr lang="en-US" sz="2400" u="none" strike="noStrike" noProof="0" dirty="0"/>
                        <a:t>-76.64791</a:t>
                      </a:r>
                      <a:endParaRPr lang="en-US" sz="2400"/>
                    </a:p>
                  </a:txBody>
                  <a:tcPr/>
                </a:tc>
                <a:tc>
                  <a:txBody>
                    <a:bodyPr/>
                    <a:lstStyle/>
                    <a:p>
                      <a:pPr lvl="0" algn="l">
                        <a:buNone/>
                      </a:pPr>
                      <a:r>
                        <a:rPr lang="en-US" sz="2400" u="none" strike="noStrike" noProof="0" dirty="0"/>
                        <a:t>39.28288</a:t>
                      </a:r>
                      <a:endParaRPr lang="en-US" sz="2400" dirty="0"/>
                    </a:p>
                  </a:txBody>
                  <a:tcPr/>
                </a:tc>
                <a:extLst>
                  <a:ext uri="{0D108BD9-81ED-4DB2-BD59-A6C34878D82A}">
                    <a16:rowId xmlns:a16="http://schemas.microsoft.com/office/drawing/2014/main" xmlns="" val="3049295921"/>
                  </a:ext>
                </a:extLst>
              </a:tr>
            </a:tbl>
          </a:graphicData>
        </a:graphic>
      </p:graphicFrame>
      <p:graphicFrame>
        <p:nvGraphicFramePr>
          <p:cNvPr id="4" name="Table 9">
            <a:extLst>
              <a:ext uri="{FF2B5EF4-FFF2-40B4-BE49-F238E27FC236}">
                <a16:creationId xmlns:a16="http://schemas.microsoft.com/office/drawing/2014/main" xmlns="" id="{828640E7-AA77-44CF-A689-FBBCC9A9DE7B}"/>
              </a:ext>
            </a:extLst>
          </p:cNvPr>
          <p:cNvGraphicFramePr>
            <a:graphicFrameLocks noGrp="1"/>
          </p:cNvGraphicFramePr>
          <p:nvPr>
            <p:extLst>
              <p:ext uri="{D42A27DB-BD31-4B8C-83A1-F6EECF244321}">
                <p14:modId xmlns:p14="http://schemas.microsoft.com/office/powerpoint/2010/main" val="2596530854"/>
              </p:ext>
            </p:extLst>
          </p:nvPr>
        </p:nvGraphicFramePr>
        <p:xfrm>
          <a:off x="1396854" y="24000557"/>
          <a:ext cx="9283563" cy="914400"/>
        </p:xfrm>
        <a:graphic>
          <a:graphicData uri="http://schemas.openxmlformats.org/drawingml/2006/table">
            <a:tbl>
              <a:tblPr firstRow="1" bandRow="1">
                <a:tableStyleId>{85BE263C-DBD7-4A20-BB59-AAB30ACAA65A}</a:tableStyleId>
              </a:tblPr>
              <a:tblGrid>
                <a:gridCol w="3133022">
                  <a:extLst>
                    <a:ext uri="{9D8B030D-6E8A-4147-A177-3AD203B41FA5}">
                      <a16:colId xmlns:a16="http://schemas.microsoft.com/office/drawing/2014/main" xmlns="" val="1523752143"/>
                    </a:ext>
                  </a:extLst>
                </a:gridCol>
                <a:gridCol w="3710538">
                  <a:extLst>
                    <a:ext uri="{9D8B030D-6E8A-4147-A177-3AD203B41FA5}">
                      <a16:colId xmlns:a16="http://schemas.microsoft.com/office/drawing/2014/main" xmlns="" val="2483894923"/>
                    </a:ext>
                  </a:extLst>
                </a:gridCol>
                <a:gridCol w="2440003">
                  <a:extLst>
                    <a:ext uri="{9D8B030D-6E8A-4147-A177-3AD203B41FA5}">
                      <a16:colId xmlns:a16="http://schemas.microsoft.com/office/drawing/2014/main" xmlns="" val="2784907919"/>
                    </a:ext>
                  </a:extLst>
                </a:gridCol>
              </a:tblGrid>
              <a:tr h="198446">
                <a:tc>
                  <a:txBody>
                    <a:bodyPr/>
                    <a:lstStyle/>
                    <a:p>
                      <a:pPr algn="ctr">
                        <a:buNone/>
                      </a:pPr>
                      <a:r>
                        <a:rPr lang="en-US" sz="2400" dirty="0"/>
                        <a:t>Location</a:t>
                      </a:r>
                    </a:p>
                  </a:txBody>
                  <a:tcPr/>
                </a:tc>
                <a:tc>
                  <a:txBody>
                    <a:bodyPr/>
                    <a:lstStyle/>
                    <a:p>
                      <a:pPr algn="ctr">
                        <a:buNone/>
                      </a:pPr>
                      <a:r>
                        <a:rPr lang="en-US" sz="2400" dirty="0"/>
                        <a:t>Time Span</a:t>
                      </a:r>
                    </a:p>
                  </a:txBody>
                  <a:tcPr/>
                </a:tc>
                <a:tc>
                  <a:txBody>
                    <a:bodyPr/>
                    <a:lstStyle/>
                    <a:p>
                      <a:pPr algn="ctr">
                        <a:buNone/>
                      </a:pPr>
                      <a:r>
                        <a:rPr lang="en-US" sz="2400" dirty="0"/>
                        <a:t># of Messages</a:t>
                      </a:r>
                    </a:p>
                  </a:txBody>
                  <a:tcPr/>
                </a:tc>
                <a:extLst>
                  <a:ext uri="{0D108BD9-81ED-4DB2-BD59-A6C34878D82A}">
                    <a16:rowId xmlns:a16="http://schemas.microsoft.com/office/drawing/2014/main" xmlns="" val="767756804"/>
                  </a:ext>
                </a:extLst>
              </a:tr>
              <a:tr h="198446">
                <a:tc>
                  <a:txBody>
                    <a:bodyPr/>
                    <a:lstStyle/>
                    <a:p>
                      <a:pPr algn="ctr">
                        <a:buNone/>
                      </a:pPr>
                      <a:r>
                        <a:rPr lang="en-US" sz="2400" dirty="0"/>
                        <a:t>Baltimore, MD, USA</a:t>
                      </a:r>
                    </a:p>
                  </a:txBody>
                  <a:tcPr/>
                </a:tc>
                <a:tc>
                  <a:txBody>
                    <a:bodyPr/>
                    <a:lstStyle/>
                    <a:p>
                      <a:pPr algn="ctr">
                        <a:buNone/>
                      </a:pPr>
                      <a:r>
                        <a:rPr lang="en-US" sz="2400" dirty="0"/>
                        <a:t>2015-04-01 – 2015-05-30</a:t>
                      </a:r>
                    </a:p>
                  </a:txBody>
                  <a:tcPr/>
                </a:tc>
                <a:tc>
                  <a:txBody>
                    <a:bodyPr/>
                    <a:lstStyle/>
                    <a:p>
                      <a:pPr algn="ctr">
                        <a:buNone/>
                      </a:pPr>
                      <a:r>
                        <a:rPr lang="en-US" sz="2400" dirty="0"/>
                        <a:t>358,458</a:t>
                      </a:r>
                    </a:p>
                  </a:txBody>
                  <a:tcPr/>
                </a:tc>
                <a:extLst>
                  <a:ext uri="{0D108BD9-81ED-4DB2-BD59-A6C34878D82A}">
                    <a16:rowId xmlns:a16="http://schemas.microsoft.com/office/drawing/2014/main" xmlns="" val="3053392920"/>
                  </a:ext>
                </a:extLst>
              </a:tr>
            </a:tbl>
          </a:graphicData>
        </a:graphic>
      </p:graphicFrame>
      <p:grpSp>
        <p:nvGrpSpPr>
          <p:cNvPr id="23" name="Group 22"/>
          <p:cNvGrpSpPr/>
          <p:nvPr/>
        </p:nvGrpSpPr>
        <p:grpSpPr>
          <a:xfrm>
            <a:off x="11398608" y="8077200"/>
            <a:ext cx="20715723" cy="4961278"/>
            <a:chOff x="13329488" y="8346606"/>
            <a:chExt cx="20715723" cy="4961278"/>
          </a:xfrm>
        </p:grpSpPr>
        <p:graphicFrame>
          <p:nvGraphicFramePr>
            <p:cNvPr id="202" name="Diagram 3">
              <a:extLst>
                <a:ext uri="{FF2B5EF4-FFF2-40B4-BE49-F238E27FC236}">
                  <a16:creationId xmlns:a16="http://schemas.microsoft.com/office/drawing/2014/main" xmlns="" id="{7729FB63-513A-4EEE-8CBA-4ACA3D7361B7}"/>
                </a:ext>
              </a:extLst>
            </p:cNvPr>
            <p:cNvGraphicFramePr/>
            <p:nvPr>
              <p:extLst>
                <p:ext uri="{D42A27DB-BD31-4B8C-83A1-F6EECF244321}">
                  <p14:modId xmlns:p14="http://schemas.microsoft.com/office/powerpoint/2010/main" val="2266614050"/>
                </p:ext>
              </p:extLst>
            </p:nvPr>
          </p:nvGraphicFramePr>
          <p:xfrm>
            <a:off x="19425004" y="8452725"/>
            <a:ext cx="1440537" cy="14973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extLst>
                <p:ext uri="{D42A27DB-BD31-4B8C-83A1-F6EECF244321}">
                  <p14:modId xmlns:p14="http://schemas.microsoft.com/office/powerpoint/2010/main" val="2624031061"/>
                </p:ext>
              </p:extLst>
            </p:nvPr>
          </p:nvGraphicFramePr>
          <p:xfrm>
            <a:off x="17236572" y="8346606"/>
            <a:ext cx="2662475" cy="17332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22" name="Group 21"/>
            <p:cNvGrpSpPr/>
            <p:nvPr/>
          </p:nvGrpSpPr>
          <p:grpSpPr>
            <a:xfrm>
              <a:off x="13329488" y="8408956"/>
              <a:ext cx="20715723" cy="4898928"/>
              <a:chOff x="13329488" y="8408956"/>
              <a:chExt cx="20715723" cy="4898928"/>
            </a:xfrm>
          </p:grpSpPr>
          <p:grpSp>
            <p:nvGrpSpPr>
              <p:cNvPr id="6" name="组合 5"/>
              <p:cNvGrpSpPr/>
              <p:nvPr/>
            </p:nvGrpSpPr>
            <p:grpSpPr>
              <a:xfrm>
                <a:off x="13329488" y="8408956"/>
                <a:ext cx="20715723" cy="4898928"/>
                <a:chOff x="14686709" y="7951756"/>
                <a:chExt cx="20715723" cy="4898928"/>
              </a:xfrm>
            </p:grpSpPr>
            <p:graphicFrame>
              <p:nvGraphicFramePr>
                <p:cNvPr id="9" name="Diagram 9">
                  <a:extLst>
                    <a:ext uri="{FF2B5EF4-FFF2-40B4-BE49-F238E27FC236}">
                      <a16:creationId xmlns:a16="http://schemas.microsoft.com/office/drawing/2014/main" xmlns="" id="{63EC6C1C-BCB8-49BE-99A5-F0776D15869C}"/>
                    </a:ext>
                  </a:extLst>
                </p:cNvPr>
                <p:cNvGraphicFramePr/>
                <p:nvPr>
                  <p:extLst>
                    <p:ext uri="{D42A27DB-BD31-4B8C-83A1-F6EECF244321}">
                      <p14:modId xmlns:p14="http://schemas.microsoft.com/office/powerpoint/2010/main" val="2832476389"/>
                    </p:ext>
                  </p:extLst>
                </p:nvPr>
              </p:nvGraphicFramePr>
              <p:xfrm>
                <a:off x="21932156" y="7974010"/>
                <a:ext cx="6090248" cy="462375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 name="Diagram 3">
                  <a:extLst>
                    <a:ext uri="{FF2B5EF4-FFF2-40B4-BE49-F238E27FC236}">
                      <a16:creationId xmlns:a16="http://schemas.microsoft.com/office/drawing/2014/main" xmlns="" id="{18AB4CE7-82CE-4728-B4A7-6F60AD7C5CBF}"/>
                    </a:ext>
                  </a:extLst>
                </p:cNvPr>
                <p:cNvGraphicFramePr/>
                <p:nvPr>
                  <p:extLst>
                    <p:ext uri="{D42A27DB-BD31-4B8C-83A1-F6EECF244321}">
                      <p14:modId xmlns:p14="http://schemas.microsoft.com/office/powerpoint/2010/main" val="1448807642"/>
                    </p:ext>
                  </p:extLst>
                </p:nvPr>
              </p:nvGraphicFramePr>
              <p:xfrm>
                <a:off x="18087357" y="11166795"/>
                <a:ext cx="4037802" cy="13112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9">
                  <a:extLst>
                    <a:ext uri="{FF2B5EF4-FFF2-40B4-BE49-F238E27FC236}">
                      <a16:creationId xmlns:a16="http://schemas.microsoft.com/office/drawing/2014/main" xmlns="" id="{D5F504C0-67BF-48FE-B13B-F834C0FC80F0}"/>
                    </a:ext>
                  </a:extLst>
                </p:cNvPr>
                <p:cNvGraphicFramePr/>
                <p:nvPr>
                  <p:extLst>
                    <p:ext uri="{D42A27DB-BD31-4B8C-83A1-F6EECF244321}">
                      <p14:modId xmlns:p14="http://schemas.microsoft.com/office/powerpoint/2010/main" val="1060199892"/>
                    </p:ext>
                  </p:extLst>
                </p:nvPr>
              </p:nvGraphicFramePr>
              <p:xfrm>
                <a:off x="15814015" y="7951756"/>
                <a:ext cx="2260122" cy="16907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1" name="Diagram 11">
                  <a:extLst>
                    <a:ext uri="{FF2B5EF4-FFF2-40B4-BE49-F238E27FC236}">
                      <a16:creationId xmlns:a16="http://schemas.microsoft.com/office/drawing/2014/main" xmlns="" id="{DD2FB618-E7DF-41E6-94C2-462D1B4473E5}"/>
                    </a:ext>
                  </a:extLst>
                </p:cNvPr>
                <p:cNvGraphicFramePr/>
                <p:nvPr>
                  <p:extLst>
                    <p:ext uri="{D42A27DB-BD31-4B8C-83A1-F6EECF244321}">
                      <p14:modId xmlns:p14="http://schemas.microsoft.com/office/powerpoint/2010/main" val="652658615"/>
                    </p:ext>
                  </p:extLst>
                </p:nvPr>
              </p:nvGraphicFramePr>
              <p:xfrm>
                <a:off x="14686709" y="10725486"/>
                <a:ext cx="3163086" cy="212519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5" name="Diagram 15">
                  <a:extLst>
                    <a:ext uri="{FF2B5EF4-FFF2-40B4-BE49-F238E27FC236}">
                      <a16:creationId xmlns:a16="http://schemas.microsoft.com/office/drawing/2014/main" xmlns="" id="{B9EA6129-7697-4AE3-85C3-E8515D216CBD}"/>
                    </a:ext>
                  </a:extLst>
                </p:cNvPr>
                <p:cNvGraphicFramePr/>
                <p:nvPr>
                  <p:extLst>
                    <p:ext uri="{D42A27DB-BD31-4B8C-83A1-F6EECF244321}">
                      <p14:modId xmlns:p14="http://schemas.microsoft.com/office/powerpoint/2010/main" val="3500227162"/>
                    </p:ext>
                  </p:extLst>
                </p:nvPr>
              </p:nvGraphicFramePr>
              <p:xfrm>
                <a:off x="29967790" y="8614570"/>
                <a:ext cx="5434642" cy="2915728"/>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7" name="Diagram 17">
                  <a:extLst>
                    <a:ext uri="{FF2B5EF4-FFF2-40B4-BE49-F238E27FC236}">
                      <a16:creationId xmlns:a16="http://schemas.microsoft.com/office/drawing/2014/main" xmlns="" id="{F50D8A93-ABE4-460D-9660-ED87FCE2AD81}"/>
                    </a:ext>
                  </a:extLst>
                </p:cNvPr>
                <p:cNvGraphicFramePr/>
                <p:nvPr>
                  <p:extLst>
                    <p:ext uri="{D42A27DB-BD31-4B8C-83A1-F6EECF244321}">
                      <p14:modId xmlns:p14="http://schemas.microsoft.com/office/powerpoint/2010/main" val="2488589078"/>
                    </p:ext>
                  </p:extLst>
                </p:nvPr>
              </p:nvGraphicFramePr>
              <p:xfrm>
                <a:off x="29601482" y="8947997"/>
                <a:ext cx="2915729" cy="210484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9" name="Diagram 19">
                  <a:extLst>
                    <a:ext uri="{FF2B5EF4-FFF2-40B4-BE49-F238E27FC236}">
                      <a16:creationId xmlns:a16="http://schemas.microsoft.com/office/drawing/2014/main" xmlns="" id="{229F6E00-3CFE-4709-B4CF-229E34D3256E}"/>
                    </a:ext>
                  </a:extLst>
                </p:cNvPr>
                <p:cNvGraphicFramePr/>
                <p:nvPr>
                  <p:extLst>
                    <p:ext uri="{D42A27DB-BD31-4B8C-83A1-F6EECF244321}">
                      <p14:modId xmlns:p14="http://schemas.microsoft.com/office/powerpoint/2010/main" val="3233854820"/>
                    </p:ext>
                  </p:extLst>
                </p:nvPr>
              </p:nvGraphicFramePr>
              <p:xfrm>
                <a:off x="27732860" y="9439362"/>
                <a:ext cx="2290409" cy="137945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94" name="Diagram 3">
                  <a:extLst>
                    <a:ext uri="{FF2B5EF4-FFF2-40B4-BE49-F238E27FC236}">
                      <a16:creationId xmlns:a16="http://schemas.microsoft.com/office/drawing/2014/main" xmlns="" id="{7729FB63-513A-4EEE-8CBA-4ACA3D7361B7}"/>
                    </a:ext>
                  </a:extLst>
                </p:cNvPr>
                <p:cNvGraphicFramePr/>
                <p:nvPr>
                  <p:extLst>
                    <p:ext uri="{D42A27DB-BD31-4B8C-83A1-F6EECF244321}">
                      <p14:modId xmlns:p14="http://schemas.microsoft.com/office/powerpoint/2010/main" val="2113215258"/>
                    </p:ext>
                  </p:extLst>
                </p:nvPr>
              </p:nvGraphicFramePr>
              <p:xfrm>
                <a:off x="17669897" y="7995525"/>
                <a:ext cx="1452979" cy="1510332"/>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13" name="Diagram 13">
                  <a:extLst>
                    <a:ext uri="{FF2B5EF4-FFF2-40B4-BE49-F238E27FC236}">
                      <a16:creationId xmlns:a16="http://schemas.microsoft.com/office/drawing/2014/main" xmlns="" id="{41A12CB0-1E28-44FC-B780-16DF15D9135D}"/>
                    </a:ext>
                  </a:extLst>
                </p:cNvPr>
                <p:cNvGraphicFramePr/>
                <p:nvPr>
                  <p:extLst>
                    <p:ext uri="{D42A27DB-BD31-4B8C-83A1-F6EECF244321}">
                      <p14:modId xmlns:p14="http://schemas.microsoft.com/office/powerpoint/2010/main" val="2636098111"/>
                    </p:ext>
                  </p:extLst>
                </p:nvPr>
              </p:nvGraphicFramePr>
              <p:xfrm>
                <a:off x="22117222" y="7951756"/>
                <a:ext cx="1855135" cy="1719362"/>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pSp>
          <p:grpSp>
            <p:nvGrpSpPr>
              <p:cNvPr id="21" name="Group 20"/>
              <p:cNvGrpSpPr/>
              <p:nvPr/>
            </p:nvGrpSpPr>
            <p:grpSpPr>
              <a:xfrm>
                <a:off x="13555826" y="9381029"/>
                <a:ext cx="2356800" cy="2555384"/>
                <a:chOff x="12147142" y="9176170"/>
                <a:chExt cx="2356800" cy="2555384"/>
              </a:xfrm>
            </p:grpSpPr>
            <p:sp>
              <p:nvSpPr>
                <p:cNvPr id="18" name="Curved Down Arrow 17"/>
                <p:cNvSpPr/>
                <p:nvPr/>
              </p:nvSpPr>
              <p:spPr bwMode="auto">
                <a:xfrm rot="16648922">
                  <a:off x="11319147" y="10033594"/>
                  <a:ext cx="2555384" cy="840536"/>
                </a:xfrm>
                <a:prstGeom prst="curvedDownArrow">
                  <a:avLst/>
                </a:prstGeom>
                <a:solidFill>
                  <a:srgbClr val="CCDCEE"/>
                </a:solidFill>
                <a:ln w="9525" cap="flat" cmpd="sng" algn="ctr">
                  <a:solidFill>
                    <a:srgbClr val="CCDCEE"/>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CA" sz="8600" b="0" i="0" u="none" strike="noStrike" cap="none" normalizeH="0" baseline="0" smtClean="0">
                    <a:ln>
                      <a:noFill/>
                    </a:ln>
                    <a:solidFill>
                      <a:schemeClr val="bg1"/>
                    </a:solidFill>
                    <a:effectLst/>
                    <a:latin typeface="Arial" panose="020B0604020202020204" pitchFamily="34" charset="0"/>
                    <a:cs typeface="Noto Sans CJK SC Regular" charset="0"/>
                  </a:endParaRPr>
                </a:p>
              </p:txBody>
            </p:sp>
            <p:sp>
              <p:nvSpPr>
                <p:cNvPr id="205" name="Oval 204"/>
                <p:cNvSpPr/>
                <p:nvPr/>
              </p:nvSpPr>
              <p:spPr>
                <a:xfrm>
                  <a:off x="12292992" y="9925842"/>
                  <a:ext cx="177014" cy="177014"/>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6" name="Oval 205"/>
                <p:cNvSpPr/>
                <p:nvPr/>
              </p:nvSpPr>
              <p:spPr>
                <a:xfrm>
                  <a:off x="12147142" y="10586839"/>
                  <a:ext cx="177014" cy="177014"/>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 name="TextBox 19"/>
                <p:cNvSpPr txBox="1"/>
                <p:nvPr/>
              </p:nvSpPr>
              <p:spPr>
                <a:xfrm>
                  <a:off x="12263509" y="10625108"/>
                  <a:ext cx="2114837" cy="400110"/>
                </a:xfrm>
                <a:prstGeom prst="rect">
                  <a:avLst/>
                </a:prstGeom>
                <a:noFill/>
              </p:spPr>
              <p:txBody>
                <a:bodyPr wrap="square" rtlCol="0">
                  <a:spAutoFit/>
                </a:bodyPr>
                <a:lstStyle/>
                <a:p>
                  <a:r>
                    <a:rPr lang="en-US" sz="2000" dirty="0" smtClean="0">
                      <a:solidFill>
                        <a:schemeClr val="tx1"/>
                      </a:solidFill>
                    </a:rPr>
                    <a:t>DF-IDF Score</a:t>
                  </a:r>
                  <a:endParaRPr lang="en-CA" sz="2000" dirty="0">
                    <a:solidFill>
                      <a:schemeClr val="tx1"/>
                    </a:solidFill>
                  </a:endParaRPr>
                </a:p>
              </p:txBody>
            </p:sp>
            <p:sp>
              <p:nvSpPr>
                <p:cNvPr id="208" name="TextBox 207"/>
                <p:cNvSpPr txBox="1"/>
                <p:nvPr/>
              </p:nvSpPr>
              <p:spPr>
                <a:xfrm>
                  <a:off x="12389105" y="9883995"/>
                  <a:ext cx="2114837" cy="400110"/>
                </a:xfrm>
                <a:prstGeom prst="rect">
                  <a:avLst/>
                </a:prstGeom>
                <a:noFill/>
              </p:spPr>
              <p:txBody>
                <a:bodyPr wrap="square" rtlCol="0">
                  <a:spAutoFit/>
                </a:bodyPr>
                <a:lstStyle/>
                <a:p>
                  <a:r>
                    <a:rPr lang="en-US" sz="2000" dirty="0" smtClean="0">
                      <a:solidFill>
                        <a:schemeClr val="tx1"/>
                      </a:solidFill>
                    </a:rPr>
                    <a:t>Wavelet Analysis</a:t>
                  </a:r>
                  <a:endParaRPr lang="en-CA" sz="2000" dirty="0">
                    <a:solidFill>
                      <a:schemeClr val="tx1"/>
                    </a:solidFill>
                  </a:endParaRPr>
                </a:p>
              </p:txBody>
            </p:sp>
          </p:grpSp>
        </p:grpSp>
      </p:grpSp>
      <p:sp>
        <p:nvSpPr>
          <p:cNvPr id="29" name="TextBox 28"/>
          <p:cNvSpPr txBox="1"/>
          <p:nvPr/>
        </p:nvSpPr>
        <p:spPr>
          <a:xfrm>
            <a:off x="22532631" y="21349494"/>
            <a:ext cx="6796846" cy="1077218"/>
          </a:xfrm>
          <a:prstGeom prst="rect">
            <a:avLst/>
          </a:prstGeom>
          <a:solidFill>
            <a:schemeClr val="bg1"/>
          </a:solidFill>
          <a:ln>
            <a:solidFill>
              <a:schemeClr val="tx1"/>
            </a:solidFill>
          </a:ln>
        </p:spPr>
        <p:txBody>
          <a:bodyPr wrap="square" rtlCol="0">
            <a:spAutoFit/>
          </a:bodyPr>
          <a:lstStyle/>
          <a:p>
            <a:r>
              <a:rPr lang="en-US" sz="3200" dirty="0" smtClean="0">
                <a:solidFill>
                  <a:schemeClr val="tx1"/>
                </a:solidFill>
              </a:rPr>
              <a:t>The higher </a:t>
            </a:r>
            <a:r>
              <a:rPr lang="en-US" sz="3200" dirty="0">
                <a:solidFill>
                  <a:schemeClr val="tx1"/>
                </a:solidFill>
              </a:rPr>
              <a:t>b</a:t>
            </a:r>
            <a:r>
              <a:rPr lang="en-US" sz="3200" dirty="0" smtClean="0">
                <a:solidFill>
                  <a:schemeClr val="tx1"/>
                </a:solidFill>
              </a:rPr>
              <a:t>urst similarity of word signals, the higher cross correlation.</a:t>
            </a:r>
            <a:endParaRPr lang="en-CA" sz="3200" dirty="0"/>
          </a:p>
        </p:txBody>
      </p:sp>
      <mc:AlternateContent xmlns:mc="http://schemas.openxmlformats.org/markup-compatibility/2006" xmlns:a14="http://schemas.microsoft.com/office/drawing/2010/main">
        <mc:Choice Requires="a14">
          <p:sp>
            <p:nvSpPr>
              <p:cNvPr id="238" name="文本框 237"/>
              <p:cNvSpPr txBox="1"/>
              <p:nvPr/>
            </p:nvSpPr>
            <p:spPr>
              <a:xfrm>
                <a:off x="11613568" y="20900083"/>
                <a:ext cx="16989276" cy="3499163"/>
              </a:xfrm>
              <a:prstGeom prst="rect">
                <a:avLst/>
              </a:prstGeom>
              <a:noFill/>
            </p:spPr>
            <p:txBody>
              <a:bodyPr wrap="square" rtlCol="0">
                <a:spAutoFit/>
              </a:bodyPr>
              <a:lstStyle/>
              <a:p>
                <a:pPr marL="457200" indent="-457200" eaLnBrk="1" hangingPunct="1">
                  <a:buClrTx/>
                  <a:buFont typeface="Wingdings" panose="05000000000000000000" pitchFamily="2" charset="2"/>
                  <a:buChar char="Ø"/>
                </a:pPr>
                <a:r>
                  <a:rPr lang="en-US" altLang="en-US" sz="3200" dirty="0" smtClean="0">
                    <a:solidFill>
                      <a:srgbClr val="0070C0"/>
                    </a:solidFill>
                    <a:cs typeface="Arial"/>
                  </a:rPr>
                  <a:t>Construct Word Similarity Matrix</a:t>
                </a:r>
                <a:endParaRPr lang="en-US" altLang="en-US" sz="3200" dirty="0">
                  <a:solidFill>
                    <a:srgbClr val="0070C0"/>
                  </a:solidFill>
                  <a:cs typeface="Arial"/>
                </a:endParaRPr>
              </a:p>
              <a:p>
                <a:pPr marL="457200" indent="-457200" eaLnBrk="1" hangingPunct="1">
                  <a:buClrTx/>
                  <a:buFont typeface="Arial" panose="020B0604020202020204" pitchFamily="34" charset="0"/>
                  <a:buChar char="•"/>
                </a:pPr>
                <a:r>
                  <a:rPr lang="en-US" altLang="en-US" sz="3200" i="1" dirty="0" smtClean="0">
                    <a:solidFill>
                      <a:schemeClr val="tx1"/>
                    </a:solidFill>
                    <a:cs typeface="Arial"/>
                  </a:rPr>
                  <a:t>Cross Correlation </a:t>
                </a:r>
                <a:r>
                  <a:rPr lang="en-US" altLang="en-US" sz="3200" dirty="0">
                    <a:solidFill>
                      <a:schemeClr val="tx1"/>
                    </a:solidFill>
                    <a:cs typeface="Arial"/>
                  </a:rPr>
                  <a:t>of signal </a:t>
                </a:r>
                <a14:m>
                  <m:oMath xmlns:m="http://schemas.openxmlformats.org/officeDocument/2006/math">
                    <m:r>
                      <a:rPr lang="en-US" altLang="en-US" sz="3200" i="1">
                        <a:solidFill>
                          <a:schemeClr val="tx1"/>
                        </a:solidFill>
                        <a:latin typeface="Cambria Math" panose="02040503050406030204" pitchFamily="18" charset="0"/>
                        <a:cs typeface="Arial"/>
                      </a:rPr>
                      <m:t>𝑓</m:t>
                    </m:r>
                    <m:r>
                      <a:rPr lang="en-US" altLang="en-US" sz="3200" i="1">
                        <a:solidFill>
                          <a:schemeClr val="tx1"/>
                        </a:solidFill>
                        <a:latin typeface="Cambria Math" panose="02040503050406030204" pitchFamily="18" charset="0"/>
                        <a:cs typeface="Arial"/>
                      </a:rPr>
                      <m:t>(</m:t>
                    </m:r>
                    <m:r>
                      <a:rPr lang="en-US" altLang="en-US" sz="3200" i="1">
                        <a:solidFill>
                          <a:schemeClr val="tx1"/>
                        </a:solidFill>
                        <a:latin typeface="Cambria Math" panose="02040503050406030204" pitchFamily="18" charset="0"/>
                        <a:cs typeface="Arial"/>
                      </a:rPr>
                      <m:t>𝑡</m:t>
                    </m:r>
                    <m:r>
                      <a:rPr lang="en-US" altLang="en-US" sz="3200" i="1">
                        <a:solidFill>
                          <a:schemeClr val="tx1"/>
                        </a:solidFill>
                        <a:latin typeface="Cambria Math" panose="02040503050406030204" pitchFamily="18" charset="0"/>
                        <a:cs typeface="Arial"/>
                      </a:rPr>
                      <m:t>)</m:t>
                    </m:r>
                  </m:oMath>
                </a14:m>
                <a:r>
                  <a:rPr lang="en-US" altLang="en-US" sz="3200" dirty="0">
                    <a:solidFill>
                      <a:schemeClr val="tx1"/>
                    </a:solidFill>
                    <a:cs typeface="Arial"/>
                  </a:rPr>
                  <a:t> and </a:t>
                </a:r>
                <a14:m>
                  <m:oMath xmlns:m="http://schemas.openxmlformats.org/officeDocument/2006/math">
                    <m:r>
                      <a:rPr lang="en-US" altLang="en-US" sz="3200" i="1">
                        <a:solidFill>
                          <a:schemeClr val="tx1"/>
                        </a:solidFill>
                        <a:latin typeface="Cambria Math" panose="02040503050406030204" pitchFamily="18" charset="0"/>
                        <a:cs typeface="Arial"/>
                      </a:rPr>
                      <m:t>𝑔</m:t>
                    </m:r>
                    <m:r>
                      <a:rPr lang="en-US" altLang="en-US" sz="3200" i="1">
                        <a:solidFill>
                          <a:schemeClr val="tx1"/>
                        </a:solidFill>
                        <a:latin typeface="Cambria Math" panose="02040503050406030204" pitchFamily="18" charset="0"/>
                        <a:cs typeface="Arial"/>
                      </a:rPr>
                      <m:t>(</m:t>
                    </m:r>
                    <m:r>
                      <a:rPr lang="en-US" altLang="en-US" sz="3200" i="1">
                        <a:solidFill>
                          <a:schemeClr val="tx1"/>
                        </a:solidFill>
                        <a:latin typeface="Cambria Math" panose="02040503050406030204" pitchFamily="18" charset="0"/>
                        <a:cs typeface="Arial"/>
                      </a:rPr>
                      <m:t>𝑡</m:t>
                    </m:r>
                    <m:r>
                      <a:rPr lang="en-US" altLang="en-US" sz="3200" i="1">
                        <a:solidFill>
                          <a:schemeClr val="tx1"/>
                        </a:solidFill>
                        <a:latin typeface="Cambria Math" panose="02040503050406030204" pitchFamily="18" charset="0"/>
                        <a:cs typeface="Arial"/>
                      </a:rPr>
                      <m:t>)</m:t>
                    </m:r>
                  </m:oMath>
                </a14:m>
                <a:endParaRPr lang="en-US" altLang="en-US" sz="3200" dirty="0">
                  <a:solidFill>
                    <a:schemeClr val="tx1"/>
                  </a:solidFill>
                  <a:cs typeface="Arial"/>
                </a:endParaRPr>
              </a:p>
              <a:p>
                <a:pPr eaLnBrk="1" hangingPunct="1">
                  <a:buClrTx/>
                </a:pPr>
                <a:r>
                  <a:rPr lang="en-US" altLang="en-US" sz="3200" i="1" dirty="0">
                    <a:solidFill>
                      <a:schemeClr val="tx1"/>
                    </a:solidFill>
                    <a:cs typeface="Arial"/>
                  </a:rPr>
                  <a:t>    </a:t>
                </a:r>
                <a14:m>
                  <m:oMath xmlns:m="http://schemas.openxmlformats.org/officeDocument/2006/math">
                    <m:d>
                      <m:dPr>
                        <m:ctrlPr>
                          <a:rPr lang="en-US" altLang="en-US" sz="3200" i="1">
                            <a:solidFill>
                              <a:schemeClr val="tx1"/>
                            </a:solidFill>
                            <a:latin typeface="Cambria Math" panose="02040503050406030204" pitchFamily="18" charset="0"/>
                            <a:cs typeface="Arial"/>
                          </a:rPr>
                        </m:ctrlPr>
                      </m:dPr>
                      <m:e>
                        <m:r>
                          <a:rPr lang="en-US" altLang="en-US" sz="3200" i="1">
                            <a:solidFill>
                              <a:schemeClr val="tx1"/>
                            </a:solidFill>
                            <a:latin typeface="Cambria Math" panose="02040503050406030204" pitchFamily="18" charset="0"/>
                            <a:cs typeface="Arial"/>
                          </a:rPr>
                          <m:t>𝑓</m:t>
                        </m:r>
                        <m:r>
                          <a:rPr lang="en-US" altLang="en-US" sz="3200" i="1">
                            <a:solidFill>
                              <a:schemeClr val="tx1"/>
                            </a:solidFill>
                            <a:latin typeface="Cambria Math" panose="02040503050406030204" pitchFamily="18" charset="0"/>
                            <a:cs typeface="Arial"/>
                          </a:rPr>
                          <m:t>∗</m:t>
                        </m:r>
                        <m:r>
                          <a:rPr lang="en-US" altLang="en-US" sz="3200" i="1">
                            <a:solidFill>
                              <a:schemeClr val="tx1"/>
                            </a:solidFill>
                            <a:latin typeface="Cambria Math" panose="02040503050406030204" pitchFamily="18" charset="0"/>
                            <a:cs typeface="Arial"/>
                          </a:rPr>
                          <m:t>𝑔</m:t>
                        </m:r>
                      </m:e>
                    </m:d>
                    <m:d>
                      <m:dPr>
                        <m:ctrlPr>
                          <a:rPr lang="en-US" altLang="en-US" sz="3200" i="1">
                            <a:solidFill>
                              <a:schemeClr val="tx1"/>
                            </a:solidFill>
                            <a:latin typeface="Cambria Math" panose="02040503050406030204" pitchFamily="18" charset="0"/>
                            <a:cs typeface="Arial"/>
                          </a:rPr>
                        </m:ctrlPr>
                      </m:dPr>
                      <m:e>
                        <m:r>
                          <a:rPr lang="en-US" altLang="en-US" sz="3200" i="1">
                            <a:solidFill>
                              <a:schemeClr val="tx1"/>
                            </a:solidFill>
                            <a:latin typeface="Cambria Math" panose="02040503050406030204" pitchFamily="18" charset="0"/>
                            <a:cs typeface="Arial"/>
                          </a:rPr>
                          <m:t>𝑡</m:t>
                        </m:r>
                      </m:e>
                    </m:d>
                    <m:r>
                      <a:rPr lang="en-US" altLang="en-US" sz="3200" i="1">
                        <a:solidFill>
                          <a:schemeClr val="tx1"/>
                        </a:solidFill>
                        <a:latin typeface="Cambria Math" panose="02040503050406030204" pitchFamily="18" charset="0"/>
                        <a:cs typeface="Arial"/>
                      </a:rPr>
                      <m:t>=</m:t>
                    </m:r>
                    <m:sSub>
                      <m:sSubPr>
                        <m:ctrlPr>
                          <a:rPr lang="en-US" altLang="en-US" sz="3200" i="1">
                            <a:solidFill>
                              <a:schemeClr val="tx1"/>
                            </a:solidFill>
                            <a:latin typeface="Cambria Math" panose="02040503050406030204" pitchFamily="18" charset="0"/>
                            <a:cs typeface="Arial"/>
                          </a:rPr>
                        </m:ctrlPr>
                      </m:sSubPr>
                      <m:e>
                        <m:r>
                          <a:rPr lang="en-US" altLang="en-US" sz="3200" i="1">
                            <a:solidFill>
                              <a:schemeClr val="tx1"/>
                            </a:solidFill>
                            <a:latin typeface="Cambria Math" panose="02040503050406030204" pitchFamily="18" charset="0"/>
                            <a:cs typeface="Arial"/>
                          </a:rPr>
                          <m:t>∑</m:t>
                        </m:r>
                      </m:e>
                      <m:sub>
                        <m:r>
                          <a:rPr lang="en-US" altLang="en-US" sz="3200" i="1">
                            <a:solidFill>
                              <a:schemeClr val="tx1"/>
                            </a:solidFill>
                            <a:latin typeface="Cambria Math" panose="02040503050406030204" pitchFamily="18" charset="0"/>
                            <a:cs typeface="Arial"/>
                          </a:rPr>
                          <m:t>𝑡</m:t>
                        </m:r>
                      </m:sub>
                    </m:sSub>
                    <m:r>
                      <a:rPr lang="en-US" altLang="en-US" sz="3200" i="1">
                        <a:solidFill>
                          <a:schemeClr val="tx1"/>
                        </a:solidFill>
                        <a:latin typeface="Cambria Math" panose="02040503050406030204" pitchFamily="18" charset="0"/>
                        <a:cs typeface="Arial"/>
                      </a:rPr>
                      <m:t> </m:t>
                    </m:r>
                    <m:sSup>
                      <m:sSupPr>
                        <m:ctrlPr>
                          <a:rPr lang="en-US" altLang="en-US" sz="3200" i="1">
                            <a:solidFill>
                              <a:schemeClr val="tx1"/>
                            </a:solidFill>
                            <a:latin typeface="Cambria Math" panose="02040503050406030204" pitchFamily="18" charset="0"/>
                            <a:cs typeface="Arial"/>
                          </a:rPr>
                        </m:ctrlPr>
                      </m:sSupPr>
                      <m:e>
                        <m:r>
                          <a:rPr lang="en-US" altLang="en-US" sz="3200" i="1">
                            <a:solidFill>
                              <a:schemeClr val="tx1"/>
                            </a:solidFill>
                            <a:latin typeface="Cambria Math" panose="02040503050406030204" pitchFamily="18" charset="0"/>
                            <a:cs typeface="Arial"/>
                          </a:rPr>
                          <m:t>𝑓</m:t>
                        </m:r>
                      </m:e>
                      <m:sup>
                        <m:r>
                          <a:rPr lang="en-US" altLang="en-US" sz="3200" i="1">
                            <a:solidFill>
                              <a:schemeClr val="tx1"/>
                            </a:solidFill>
                            <a:latin typeface="Cambria Math" panose="02040503050406030204" pitchFamily="18" charset="0"/>
                            <a:cs typeface="Arial"/>
                          </a:rPr>
                          <m:t>∗</m:t>
                        </m:r>
                      </m:sup>
                    </m:sSup>
                    <m:d>
                      <m:dPr>
                        <m:ctrlPr>
                          <a:rPr lang="en-US" altLang="en-US" sz="3200" i="1">
                            <a:solidFill>
                              <a:schemeClr val="tx1"/>
                            </a:solidFill>
                            <a:latin typeface="Cambria Math" panose="02040503050406030204" pitchFamily="18" charset="0"/>
                            <a:cs typeface="Arial"/>
                          </a:rPr>
                        </m:ctrlPr>
                      </m:dPr>
                      <m:e>
                        <m:r>
                          <a:rPr lang="en-US" altLang="en-US" sz="3200" i="1">
                            <a:solidFill>
                              <a:schemeClr val="tx1"/>
                            </a:solidFill>
                            <a:latin typeface="Cambria Math" panose="02040503050406030204" pitchFamily="18" charset="0"/>
                            <a:cs typeface="Arial"/>
                          </a:rPr>
                          <m:t>𝑡</m:t>
                        </m:r>
                      </m:e>
                    </m:d>
                    <m:r>
                      <a:rPr lang="en-US" altLang="en-US" sz="3200" i="1">
                        <a:solidFill>
                          <a:schemeClr val="tx1"/>
                        </a:solidFill>
                        <a:latin typeface="Cambria Math" panose="02040503050406030204" pitchFamily="18" charset="0"/>
                        <a:cs typeface="Arial"/>
                      </a:rPr>
                      <m:t>𝑔</m:t>
                    </m:r>
                    <m:r>
                      <a:rPr lang="en-US" altLang="en-US" sz="3200" i="1">
                        <a:solidFill>
                          <a:schemeClr val="tx1"/>
                        </a:solidFill>
                        <a:latin typeface="Cambria Math" panose="02040503050406030204" pitchFamily="18" charset="0"/>
                        <a:cs typeface="Arial"/>
                      </a:rPr>
                      <m:t>(</m:t>
                    </m:r>
                    <m:r>
                      <a:rPr lang="en-US" altLang="en-US" sz="3200" i="1">
                        <a:solidFill>
                          <a:schemeClr val="tx1"/>
                        </a:solidFill>
                        <a:latin typeface="Cambria Math" panose="02040503050406030204" pitchFamily="18" charset="0"/>
                        <a:cs typeface="Arial"/>
                      </a:rPr>
                      <m:t>𝑡</m:t>
                    </m:r>
                    <m:r>
                      <a:rPr lang="en-US" altLang="en-US" sz="3200" i="1">
                        <a:solidFill>
                          <a:schemeClr val="tx1"/>
                        </a:solidFill>
                        <a:latin typeface="Cambria Math" panose="02040503050406030204" pitchFamily="18" charset="0"/>
                        <a:cs typeface="Arial"/>
                      </a:rPr>
                      <m:t>)</m:t>
                    </m:r>
                  </m:oMath>
                </a14:m>
                <a:r>
                  <a:rPr lang="en-US" altLang="en-US" sz="3200" i="1" dirty="0" smtClean="0">
                    <a:solidFill>
                      <a:schemeClr val="tx1"/>
                    </a:solidFill>
                    <a:cs typeface="Arial"/>
                  </a:rPr>
                  <a:t> </a:t>
                </a:r>
                <a:r>
                  <a:rPr lang="en-US" altLang="en-US" sz="3200" i="1" dirty="0">
                    <a:solidFill>
                      <a:schemeClr val="tx1"/>
                    </a:solidFill>
                    <a:cs typeface="Arial"/>
                  </a:rPr>
                  <a:t>(</a:t>
                </a:r>
                <a14:m>
                  <m:oMath xmlns:m="http://schemas.openxmlformats.org/officeDocument/2006/math">
                    <m:sSup>
                      <m:sSupPr>
                        <m:ctrlPr>
                          <a:rPr lang="en-US" altLang="en-US" sz="3200" i="1">
                            <a:solidFill>
                              <a:schemeClr val="tx1"/>
                            </a:solidFill>
                            <a:latin typeface="Cambria Math" panose="02040503050406030204" pitchFamily="18" charset="0"/>
                            <a:cs typeface="Arial"/>
                          </a:rPr>
                        </m:ctrlPr>
                      </m:sSupPr>
                      <m:e>
                        <m:r>
                          <a:rPr lang="en-US" altLang="en-US" sz="3200" i="1">
                            <a:solidFill>
                              <a:schemeClr val="tx1"/>
                            </a:solidFill>
                            <a:latin typeface="Cambria Math" panose="02040503050406030204" pitchFamily="18" charset="0"/>
                            <a:cs typeface="Arial"/>
                          </a:rPr>
                          <m:t>𝑓</m:t>
                        </m:r>
                      </m:e>
                      <m:sup>
                        <m:r>
                          <a:rPr lang="en-US" altLang="en-US" sz="3200" i="1">
                            <a:solidFill>
                              <a:schemeClr val="tx1"/>
                            </a:solidFill>
                            <a:latin typeface="Cambria Math" panose="02040503050406030204" pitchFamily="18" charset="0"/>
                            <a:cs typeface="Arial"/>
                          </a:rPr>
                          <m:t>∗</m:t>
                        </m:r>
                      </m:sup>
                    </m:sSup>
                    <m:r>
                      <a:rPr lang="en-US" altLang="en-US" sz="3200" b="0" i="1" smtClean="0">
                        <a:solidFill>
                          <a:schemeClr val="tx1"/>
                        </a:solidFill>
                        <a:latin typeface="Cambria Math" panose="02040503050406030204" pitchFamily="18" charset="0"/>
                        <a:cs typeface="Arial"/>
                      </a:rPr>
                      <m:t>:</m:t>
                    </m:r>
                  </m:oMath>
                </a14:m>
                <a:r>
                  <a:rPr lang="en-US" altLang="en-US" sz="3200" i="1" dirty="0" smtClean="0">
                    <a:solidFill>
                      <a:schemeClr val="tx1"/>
                    </a:solidFill>
                    <a:cs typeface="Arial"/>
                  </a:rPr>
                  <a:t>the </a:t>
                </a:r>
                <a:r>
                  <a:rPr lang="en-US" altLang="en-US" sz="3200" i="1" dirty="0">
                    <a:solidFill>
                      <a:schemeClr val="tx1"/>
                    </a:solidFill>
                    <a:cs typeface="Arial"/>
                  </a:rPr>
                  <a:t>complex conjugate of </a:t>
                </a:r>
                <a14:m>
                  <m:oMath xmlns:m="http://schemas.openxmlformats.org/officeDocument/2006/math">
                    <m:r>
                      <a:rPr lang="en-US" altLang="en-US" sz="3200" i="1">
                        <a:solidFill>
                          <a:schemeClr val="tx1"/>
                        </a:solidFill>
                        <a:latin typeface="Cambria Math" panose="02040503050406030204" pitchFamily="18" charset="0"/>
                        <a:cs typeface="Arial"/>
                      </a:rPr>
                      <m:t>𝑓</m:t>
                    </m:r>
                  </m:oMath>
                </a14:m>
                <a:r>
                  <a:rPr lang="en-US" altLang="en-US" sz="3200" i="1" dirty="0" smtClean="0">
                    <a:solidFill>
                      <a:schemeClr val="tx1"/>
                    </a:solidFill>
                    <a:cs typeface="Arial"/>
                  </a:rPr>
                  <a:t>)</a:t>
                </a:r>
                <a:endParaRPr lang="en-US" altLang="en-US" sz="3200" i="1" dirty="0">
                  <a:solidFill>
                    <a:schemeClr val="tx1"/>
                  </a:solidFill>
                  <a:cs typeface="Arial"/>
                </a:endParaRPr>
              </a:p>
              <a:p>
                <a:pPr eaLnBrk="1" hangingPunct="1">
                  <a:buClrTx/>
                </a:pPr>
                <a:endParaRPr lang="en-US" altLang="en-US" sz="3200" i="1" dirty="0">
                  <a:solidFill>
                    <a:schemeClr val="tx1"/>
                  </a:solidFill>
                  <a:cs typeface="Arial"/>
                </a:endParaRPr>
              </a:p>
              <a:p>
                <a:pPr marL="457200" indent="-457200" eaLnBrk="1" hangingPunct="1">
                  <a:buClrTx/>
                  <a:buFont typeface="Arial" panose="020B0604020202020204" pitchFamily="34" charset="0"/>
                  <a:buChar char="•"/>
                </a:pPr>
                <a:r>
                  <a:rPr lang="en-US" altLang="en-US" sz="3200" i="1" dirty="0">
                    <a:solidFill>
                      <a:schemeClr val="tx1"/>
                    </a:solidFill>
                    <a:cs typeface="Arial"/>
                  </a:rPr>
                  <a:t>Cosine Similarity </a:t>
                </a:r>
                <a:r>
                  <a:rPr lang="en-US" altLang="en-US" sz="3200" dirty="0">
                    <a:solidFill>
                      <a:schemeClr val="tx1"/>
                    </a:solidFill>
                    <a:cs typeface="Arial"/>
                  </a:rPr>
                  <a:t>of </a:t>
                </a:r>
                <a14:m>
                  <m:oMath xmlns:m="http://schemas.openxmlformats.org/officeDocument/2006/math">
                    <m:acc>
                      <m:accPr>
                        <m:chr m:val="⃑"/>
                        <m:ctrlPr>
                          <a:rPr lang="en-US" altLang="en-US" sz="3200" i="1">
                            <a:solidFill>
                              <a:schemeClr val="tx1"/>
                            </a:solidFill>
                            <a:latin typeface="Cambria Math" panose="02040503050406030204" pitchFamily="18" charset="0"/>
                            <a:cs typeface="Arial"/>
                          </a:rPr>
                        </m:ctrlPr>
                      </m:accPr>
                      <m:e>
                        <m:r>
                          <a:rPr lang="en-US" altLang="en-US" sz="3200" i="1">
                            <a:solidFill>
                              <a:schemeClr val="tx1"/>
                            </a:solidFill>
                            <a:latin typeface="Cambria Math" panose="02040503050406030204" pitchFamily="18" charset="0"/>
                            <a:cs typeface="Arial"/>
                          </a:rPr>
                          <m:t>𝑎</m:t>
                        </m:r>
                      </m:e>
                    </m:acc>
                  </m:oMath>
                </a14:m>
                <a:r>
                  <a:rPr lang="en-US" altLang="en-US" sz="3200" dirty="0">
                    <a:solidFill>
                      <a:schemeClr val="tx1"/>
                    </a:solidFill>
                    <a:cs typeface="Arial"/>
                  </a:rPr>
                  <a:t> and </a:t>
                </a:r>
                <a14:m>
                  <m:oMath xmlns:m="http://schemas.openxmlformats.org/officeDocument/2006/math">
                    <m:acc>
                      <m:accPr>
                        <m:chr m:val="⃑"/>
                        <m:ctrlPr>
                          <a:rPr lang="en-US" altLang="en-US" sz="3200" i="1">
                            <a:solidFill>
                              <a:schemeClr val="tx1"/>
                            </a:solidFill>
                            <a:latin typeface="Cambria Math" panose="02040503050406030204" pitchFamily="18" charset="0"/>
                            <a:cs typeface="Arial"/>
                          </a:rPr>
                        </m:ctrlPr>
                      </m:accPr>
                      <m:e>
                        <m:r>
                          <a:rPr lang="en-US" altLang="en-US" sz="3200" i="1">
                            <a:solidFill>
                              <a:schemeClr val="tx1"/>
                            </a:solidFill>
                            <a:latin typeface="Cambria Math" panose="02040503050406030204" pitchFamily="18" charset="0"/>
                            <a:cs typeface="Arial"/>
                          </a:rPr>
                          <m:t>𝑏</m:t>
                        </m:r>
                      </m:e>
                    </m:acc>
                  </m:oMath>
                </a14:m>
                <a:endParaRPr lang="en-US" altLang="en-US" sz="3200" dirty="0">
                  <a:solidFill>
                    <a:schemeClr val="tx1"/>
                  </a:solidFill>
                  <a:cs typeface="Arial"/>
                </a:endParaRPr>
              </a:p>
              <a:p>
                <a:pPr eaLnBrk="1" hangingPunct="1">
                  <a:buClrTx/>
                </a:pPr>
                <a:r>
                  <a:rPr lang="en-US" altLang="en-US" sz="3200" dirty="0">
                    <a:solidFill>
                      <a:schemeClr val="tx1"/>
                    </a:solidFill>
                    <a:cs typeface="Arial"/>
                  </a:rPr>
                  <a:t>    </a:t>
                </a:r>
                <a14:m>
                  <m:oMath xmlns:m="http://schemas.openxmlformats.org/officeDocument/2006/math">
                    <m:r>
                      <a:rPr lang="en-US" altLang="en-US" sz="3200" i="1">
                        <a:solidFill>
                          <a:schemeClr val="tx1"/>
                        </a:solidFill>
                        <a:latin typeface="Cambria Math" panose="02040503050406030204" pitchFamily="18" charset="0"/>
                        <a:cs typeface="Arial"/>
                      </a:rPr>
                      <m:t>𝑠𝑖𝑚𝑖𝑙𝑎𝑟𝑖𝑡𝑦</m:t>
                    </m:r>
                    <m:r>
                      <a:rPr lang="en-US" altLang="en-US" sz="3200" i="1">
                        <a:solidFill>
                          <a:schemeClr val="tx1"/>
                        </a:solidFill>
                        <a:latin typeface="Cambria Math" panose="02040503050406030204" pitchFamily="18" charset="0"/>
                        <a:cs typeface="Arial"/>
                      </a:rPr>
                      <m:t>=</m:t>
                    </m:r>
                    <m:func>
                      <m:funcPr>
                        <m:ctrlPr>
                          <a:rPr lang="en-US" altLang="en-US" sz="3200" i="1">
                            <a:solidFill>
                              <a:schemeClr val="tx1"/>
                            </a:solidFill>
                            <a:latin typeface="Cambria Math" panose="02040503050406030204" pitchFamily="18" charset="0"/>
                            <a:cs typeface="Arial"/>
                          </a:rPr>
                        </m:ctrlPr>
                      </m:funcPr>
                      <m:fName>
                        <m:r>
                          <m:rPr>
                            <m:sty m:val="p"/>
                          </m:rPr>
                          <a:rPr lang="en-US" altLang="en-US" sz="3200">
                            <a:solidFill>
                              <a:schemeClr val="tx1"/>
                            </a:solidFill>
                            <a:latin typeface="Cambria Math" panose="02040503050406030204" pitchFamily="18" charset="0"/>
                            <a:cs typeface="Arial"/>
                          </a:rPr>
                          <m:t>cos</m:t>
                        </m:r>
                      </m:fName>
                      <m:e>
                        <m:d>
                          <m:dPr>
                            <m:ctrlPr>
                              <a:rPr lang="en-US" altLang="en-US" sz="3200" i="1">
                                <a:solidFill>
                                  <a:schemeClr val="tx1"/>
                                </a:solidFill>
                                <a:latin typeface="Cambria Math" panose="02040503050406030204" pitchFamily="18" charset="0"/>
                                <a:cs typeface="Arial"/>
                              </a:rPr>
                            </m:ctrlPr>
                          </m:dPr>
                          <m:e>
                            <m:r>
                              <a:rPr lang="en-US" altLang="en-US" sz="3200" i="1">
                                <a:solidFill>
                                  <a:schemeClr val="tx1"/>
                                </a:solidFill>
                                <a:latin typeface="Cambria Math" panose="02040503050406030204" pitchFamily="18" charset="0"/>
                                <a:cs typeface="Arial"/>
                              </a:rPr>
                              <m:t>𝜃</m:t>
                            </m:r>
                          </m:e>
                        </m:d>
                      </m:e>
                    </m:func>
                    <m:r>
                      <a:rPr lang="en-US" altLang="en-US" sz="3200" i="1">
                        <a:solidFill>
                          <a:schemeClr val="tx1"/>
                        </a:solidFill>
                        <a:latin typeface="Cambria Math" panose="02040503050406030204" pitchFamily="18" charset="0"/>
                        <a:cs typeface="Arial"/>
                      </a:rPr>
                      <m:t>= </m:t>
                    </m:r>
                    <m:f>
                      <m:fPr>
                        <m:ctrlPr>
                          <a:rPr lang="en-US" altLang="en-US" sz="3200" i="1">
                            <a:solidFill>
                              <a:schemeClr val="tx1"/>
                            </a:solidFill>
                            <a:latin typeface="Cambria Math" panose="02040503050406030204" pitchFamily="18" charset="0"/>
                            <a:cs typeface="Arial"/>
                          </a:rPr>
                        </m:ctrlPr>
                      </m:fPr>
                      <m:num>
                        <m:acc>
                          <m:accPr>
                            <m:chr m:val="⃑"/>
                            <m:ctrlPr>
                              <a:rPr lang="en-US" altLang="en-US" sz="3200" i="1">
                                <a:solidFill>
                                  <a:schemeClr val="tx1"/>
                                </a:solidFill>
                                <a:latin typeface="Cambria Math" panose="02040503050406030204" pitchFamily="18" charset="0"/>
                                <a:cs typeface="Arial"/>
                              </a:rPr>
                            </m:ctrlPr>
                          </m:accPr>
                          <m:e>
                            <m:r>
                              <a:rPr lang="en-US" altLang="en-US" sz="3200" i="1">
                                <a:solidFill>
                                  <a:schemeClr val="tx1"/>
                                </a:solidFill>
                                <a:latin typeface="Cambria Math" panose="02040503050406030204" pitchFamily="18" charset="0"/>
                                <a:cs typeface="Arial"/>
                              </a:rPr>
                              <m:t>𝑎</m:t>
                            </m:r>
                          </m:e>
                        </m:acc>
                        <m:r>
                          <a:rPr lang="en-US" altLang="en-US" sz="3200" i="1">
                            <a:solidFill>
                              <a:schemeClr val="tx1"/>
                            </a:solidFill>
                            <a:latin typeface="Cambria Math" panose="02040503050406030204" pitchFamily="18" charset="0"/>
                            <a:cs typeface="Arial"/>
                          </a:rPr>
                          <m:t> </m:t>
                        </m:r>
                        <m:r>
                          <a:rPr lang="en-US" altLang="en-US" sz="3200" i="1">
                            <a:solidFill>
                              <a:schemeClr val="tx1"/>
                            </a:solidFill>
                            <a:latin typeface="Cambria Math" panose="02040503050406030204" pitchFamily="18" charset="0"/>
                            <a:ea typeface="Cambria Math" panose="02040503050406030204" pitchFamily="18" charset="0"/>
                            <a:cs typeface="Arial"/>
                          </a:rPr>
                          <m:t>⋅ </m:t>
                        </m:r>
                        <m:acc>
                          <m:accPr>
                            <m:chr m:val="⃑"/>
                            <m:ctrlPr>
                              <a:rPr lang="en-US" altLang="en-US" sz="3200" i="1">
                                <a:solidFill>
                                  <a:schemeClr val="tx1"/>
                                </a:solidFill>
                                <a:latin typeface="Cambria Math" panose="02040503050406030204" pitchFamily="18" charset="0"/>
                                <a:ea typeface="Cambria Math" panose="02040503050406030204" pitchFamily="18" charset="0"/>
                                <a:cs typeface="Arial"/>
                              </a:rPr>
                            </m:ctrlPr>
                          </m:accPr>
                          <m:e>
                            <m:r>
                              <a:rPr lang="en-US" altLang="en-US" sz="3200" i="1">
                                <a:solidFill>
                                  <a:schemeClr val="tx1"/>
                                </a:solidFill>
                                <a:latin typeface="Cambria Math" panose="02040503050406030204" pitchFamily="18" charset="0"/>
                                <a:ea typeface="Cambria Math" panose="02040503050406030204" pitchFamily="18" charset="0"/>
                                <a:cs typeface="Arial"/>
                              </a:rPr>
                              <m:t>𝑏</m:t>
                            </m:r>
                          </m:e>
                        </m:acc>
                      </m:num>
                      <m:den>
                        <m:r>
                          <a:rPr lang="en-US" altLang="en-US" sz="3200" i="1">
                            <a:solidFill>
                              <a:schemeClr val="tx1"/>
                            </a:solidFill>
                            <a:latin typeface="Cambria Math" panose="02040503050406030204" pitchFamily="18" charset="0"/>
                            <a:cs typeface="Arial"/>
                          </a:rPr>
                          <m:t>|</m:t>
                        </m:r>
                        <m:acc>
                          <m:accPr>
                            <m:chr m:val="⃑"/>
                            <m:ctrlPr>
                              <a:rPr lang="en-US" altLang="en-US" sz="3200" i="1">
                                <a:solidFill>
                                  <a:schemeClr val="tx1"/>
                                </a:solidFill>
                                <a:latin typeface="Cambria Math" panose="02040503050406030204" pitchFamily="18" charset="0"/>
                                <a:cs typeface="Arial"/>
                              </a:rPr>
                            </m:ctrlPr>
                          </m:accPr>
                          <m:e>
                            <m:r>
                              <a:rPr lang="en-US" altLang="en-US" sz="3200" i="1">
                                <a:solidFill>
                                  <a:schemeClr val="tx1"/>
                                </a:solidFill>
                                <a:latin typeface="Cambria Math" panose="02040503050406030204" pitchFamily="18" charset="0"/>
                                <a:cs typeface="Arial"/>
                              </a:rPr>
                              <m:t>𝑎</m:t>
                            </m:r>
                          </m:e>
                        </m:acc>
                        <m:r>
                          <a:rPr lang="en-US" altLang="en-US" sz="3200" i="1">
                            <a:solidFill>
                              <a:schemeClr val="tx1"/>
                            </a:solidFill>
                            <a:latin typeface="Cambria Math" panose="02040503050406030204" pitchFamily="18" charset="0"/>
                            <a:cs typeface="Arial"/>
                          </a:rPr>
                          <m:t>| </m:t>
                        </m:r>
                        <m:r>
                          <a:rPr lang="en-US" altLang="en-US" sz="3200" i="1">
                            <a:solidFill>
                              <a:schemeClr val="tx1"/>
                            </a:solidFill>
                            <a:latin typeface="Cambria Math" panose="02040503050406030204" pitchFamily="18" charset="0"/>
                            <a:ea typeface="Cambria Math" panose="02040503050406030204" pitchFamily="18" charset="0"/>
                            <a:cs typeface="Arial"/>
                          </a:rPr>
                          <m:t>⋅|</m:t>
                        </m:r>
                        <m:acc>
                          <m:accPr>
                            <m:chr m:val="⃑"/>
                            <m:ctrlPr>
                              <a:rPr lang="en-US" altLang="en-US" sz="3200" i="1">
                                <a:solidFill>
                                  <a:schemeClr val="tx1"/>
                                </a:solidFill>
                                <a:latin typeface="Cambria Math" panose="02040503050406030204" pitchFamily="18" charset="0"/>
                                <a:ea typeface="Cambria Math" panose="02040503050406030204" pitchFamily="18" charset="0"/>
                                <a:cs typeface="Arial"/>
                              </a:rPr>
                            </m:ctrlPr>
                          </m:accPr>
                          <m:e>
                            <m:r>
                              <a:rPr lang="en-US" altLang="en-US" sz="3200" i="1">
                                <a:solidFill>
                                  <a:schemeClr val="tx1"/>
                                </a:solidFill>
                                <a:latin typeface="Cambria Math" panose="02040503050406030204" pitchFamily="18" charset="0"/>
                                <a:ea typeface="Cambria Math" panose="02040503050406030204" pitchFamily="18" charset="0"/>
                                <a:cs typeface="Arial"/>
                              </a:rPr>
                              <m:t>𝑏</m:t>
                            </m:r>
                          </m:e>
                        </m:acc>
                        <m:r>
                          <a:rPr lang="en-US" altLang="en-US" sz="3200" i="1">
                            <a:solidFill>
                              <a:schemeClr val="tx1"/>
                            </a:solidFill>
                            <a:latin typeface="Cambria Math" panose="02040503050406030204" pitchFamily="18" charset="0"/>
                            <a:ea typeface="Cambria Math" panose="02040503050406030204" pitchFamily="18" charset="0"/>
                            <a:cs typeface="Arial"/>
                          </a:rPr>
                          <m:t>|</m:t>
                        </m:r>
                      </m:den>
                    </m:f>
                  </m:oMath>
                </a14:m>
                <a:endParaRPr lang="en-CA" sz="3200" dirty="0">
                  <a:solidFill>
                    <a:schemeClr val="tx1"/>
                  </a:solidFill>
                </a:endParaRPr>
              </a:p>
            </p:txBody>
          </p:sp>
        </mc:Choice>
        <mc:Fallback xmlns="">
          <p:sp>
            <p:nvSpPr>
              <p:cNvPr id="238" name="文本框 237"/>
              <p:cNvSpPr txBox="1">
                <a:spLocks noRot="1" noChangeAspect="1" noMove="1" noResize="1" noEditPoints="1" noAdjustHandles="1" noChangeArrowheads="1" noChangeShapeType="1" noTextEdit="1"/>
              </p:cNvSpPr>
              <p:nvPr/>
            </p:nvSpPr>
            <p:spPr>
              <a:xfrm>
                <a:off x="11613568" y="20900083"/>
                <a:ext cx="16989276" cy="3499163"/>
              </a:xfrm>
              <a:prstGeom prst="rect">
                <a:avLst/>
              </a:prstGeom>
              <a:blipFill rotWithShape="0">
                <a:blip r:embed="rId63"/>
                <a:stretch>
                  <a:fillRect l="-825" t="-226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1" name="TextBox 230"/>
              <p:cNvSpPr txBox="1"/>
              <p:nvPr/>
            </p:nvSpPr>
            <p:spPr>
              <a:xfrm>
                <a:off x="17602200" y="23012400"/>
                <a:ext cx="7893663" cy="1190839"/>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3200" i="1" smtClean="0">
                              <a:solidFill>
                                <a:schemeClr val="tx1"/>
                              </a:solidFill>
                              <a:latin typeface="Cambria Math" panose="02040503050406030204" pitchFamily="18" charset="0"/>
                            </a:rPr>
                          </m:ctrlPr>
                        </m:sSubPr>
                        <m:e>
                          <m:acc>
                            <m:accPr>
                              <m:chr m:val="⃑"/>
                              <m:ctrlPr>
                                <a:rPr lang="en-CA" sz="3200" i="1" smtClean="0">
                                  <a:solidFill>
                                    <a:schemeClr val="tx1"/>
                                  </a:solidFill>
                                  <a:latin typeface="Cambria Math" panose="02040503050406030204" pitchFamily="18" charset="0"/>
                                </a:rPr>
                              </m:ctrlPr>
                            </m:accPr>
                            <m:e>
                              <m:r>
                                <a:rPr lang="en-US" sz="3200" b="0" i="1" smtClean="0">
                                  <a:solidFill>
                                    <a:schemeClr val="tx1"/>
                                  </a:solidFill>
                                  <a:latin typeface="Cambria Math" panose="02040503050406030204" pitchFamily="18" charset="0"/>
                                </a:rPr>
                                <m:t>𝑎</m:t>
                              </m:r>
                            </m:e>
                          </m:acc>
                        </m:e>
                        <m:sub>
                          <m:r>
                            <a:rPr lang="en-US" sz="3200" b="0" i="1" smtClean="0">
                              <a:solidFill>
                                <a:schemeClr val="tx1"/>
                              </a:solidFill>
                              <a:latin typeface="Cambria Math" panose="02040503050406030204" pitchFamily="18" charset="0"/>
                            </a:rPr>
                            <m:t>𝑖</m:t>
                          </m:r>
                        </m:sub>
                      </m:sSub>
                      <m:r>
                        <a:rPr lang="en-US" sz="3200" b="0" i="1" smtClean="0">
                          <a:solidFill>
                            <a:schemeClr val="tx1"/>
                          </a:solidFill>
                          <a:latin typeface="Cambria Math" panose="02040503050406030204" pitchFamily="18" charset="0"/>
                        </a:rPr>
                        <m:t>=</m:t>
                      </m:r>
                      <m:d>
                        <m:dPr>
                          <m:begChr m:val="{"/>
                          <m:endChr m:val=""/>
                          <m:ctrlPr>
                            <a:rPr lang="en-CA" sz="3200" i="1" smtClean="0">
                              <a:solidFill>
                                <a:schemeClr val="tx1"/>
                              </a:solidFill>
                              <a:latin typeface="Cambria Math" panose="02040503050406030204" pitchFamily="18" charset="0"/>
                            </a:rPr>
                          </m:ctrlPr>
                        </m:dPr>
                        <m:e>
                          <m:eqArr>
                            <m:eqArrPr>
                              <m:ctrlPr>
                                <a:rPr lang="en-CA" sz="3200" i="1" smtClean="0">
                                  <a:solidFill>
                                    <a:schemeClr val="tx1"/>
                                  </a:solidFill>
                                  <a:latin typeface="Cambria Math" panose="02040503050406030204" pitchFamily="18" charset="0"/>
                                </a:rPr>
                              </m:ctrlPr>
                            </m:eqArrPr>
                            <m:e>
                              <m:r>
                                <a:rPr lang="en-US" sz="3200" b="0" i="1" smtClean="0">
                                  <a:solidFill>
                                    <a:schemeClr val="tx1"/>
                                  </a:solidFill>
                                  <a:latin typeface="Cambria Math" panose="02040503050406030204" pitchFamily="18" charset="0"/>
                                </a:rPr>
                                <m:t>1, </m:t>
                              </m:r>
                              <m:r>
                                <a:rPr lang="en-US" sz="3200" b="0" i="1" smtClean="0">
                                  <a:solidFill>
                                    <a:schemeClr val="tx1"/>
                                  </a:solidFill>
                                  <a:latin typeface="Cambria Math" panose="02040503050406030204" pitchFamily="18" charset="0"/>
                                </a:rPr>
                                <m:t>𝑖𝑓</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𝑡h𝑒</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𝑤𝑜𝑟𝑑</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𝑢𝑠𝑒𝑑</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𝑖𝑛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𝑚𝑒𝑠𝑠𝑎𝑔𝑒</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𝑖</m:t>
                              </m:r>
                            </m:e>
                            <m:e>
                              <m:r>
                                <a:rPr lang="en-US" sz="3200" b="0" i="1" smtClean="0">
                                  <a:solidFill>
                                    <a:schemeClr val="tx1"/>
                                  </a:solidFill>
                                  <a:latin typeface="Cambria Math" panose="02040503050406030204" pitchFamily="18" charset="0"/>
                                </a:rPr>
                                <m:t>0, </m:t>
                              </m:r>
                              <m:r>
                                <a:rPr lang="en-US" sz="3200" b="0" i="1" smtClean="0">
                                  <a:solidFill>
                                    <a:schemeClr val="tx1"/>
                                  </a:solidFill>
                                  <a:latin typeface="Cambria Math" panose="02040503050406030204" pitchFamily="18" charset="0"/>
                                </a:rPr>
                                <m:t>𝑜𝑡h𝑒𝑟𝑤𝑖𝑠𝑒</m:t>
                              </m:r>
                            </m:e>
                          </m:eqArr>
                        </m:e>
                      </m:d>
                    </m:oMath>
                  </m:oMathPara>
                </a14:m>
                <a:endParaRPr lang="en-CA" sz="3200" dirty="0"/>
              </a:p>
            </p:txBody>
          </p:sp>
        </mc:Choice>
        <mc:Fallback xmlns="">
          <p:sp>
            <p:nvSpPr>
              <p:cNvPr id="231" name="TextBox 230"/>
              <p:cNvSpPr txBox="1">
                <a:spLocks noRot="1" noChangeAspect="1" noMove="1" noResize="1" noEditPoints="1" noAdjustHandles="1" noChangeArrowheads="1" noChangeShapeType="1" noTextEdit="1"/>
              </p:cNvSpPr>
              <p:nvPr/>
            </p:nvSpPr>
            <p:spPr>
              <a:xfrm>
                <a:off x="17602200" y="23012400"/>
                <a:ext cx="7893663" cy="1190839"/>
              </a:xfrm>
              <a:prstGeom prst="rect">
                <a:avLst/>
              </a:prstGeom>
              <a:blipFill rotWithShape="0">
                <a:blip r:embed="rId64"/>
                <a:stretch>
                  <a:fillRect/>
                </a:stretch>
              </a:blipFill>
              <a:ln>
                <a:solidFill>
                  <a:schemeClr val="tx1"/>
                </a:solidFill>
              </a:ln>
            </p:spPr>
            <p:txBody>
              <a:bodyPr/>
              <a:lstStyle/>
              <a:p>
                <a:r>
                  <a:rPr lang="en-CA">
                    <a:noFill/>
                  </a:rPr>
                  <a:t> </a:t>
                </a:r>
              </a:p>
            </p:txBody>
          </p:sp>
        </mc:Fallback>
      </mc:AlternateContent>
      <p:grpSp>
        <p:nvGrpSpPr>
          <p:cNvPr id="230" name="Group 229"/>
          <p:cNvGrpSpPr/>
          <p:nvPr/>
        </p:nvGrpSpPr>
        <p:grpSpPr>
          <a:xfrm>
            <a:off x="32364787" y="6629400"/>
            <a:ext cx="9545213" cy="6986528"/>
            <a:chOff x="32364787" y="7509654"/>
            <a:chExt cx="9545213" cy="6986528"/>
          </a:xfrm>
        </p:grpSpPr>
        <p:sp>
          <p:nvSpPr>
            <p:cNvPr id="225" name="TextBox 224"/>
            <p:cNvSpPr txBox="1"/>
            <p:nvPr/>
          </p:nvSpPr>
          <p:spPr>
            <a:xfrm>
              <a:off x="32364787" y="7509654"/>
              <a:ext cx="9545213" cy="6986528"/>
            </a:xfrm>
            <a:prstGeom prst="rect">
              <a:avLst/>
            </a:prstGeom>
            <a:noFill/>
          </p:spPr>
          <p:txBody>
            <a:bodyPr wrap="square" rtlCol="0">
              <a:spAutoFit/>
            </a:bodyPr>
            <a:lstStyle/>
            <a:p>
              <a:pPr marL="457200" lvl="0" indent="-457200" eaLnBrk="1" hangingPunct="1">
                <a:buClrTx/>
                <a:buFont typeface="Wingdings" panose="05000000000000000000" pitchFamily="2" charset="2"/>
                <a:buChar char="Ø"/>
              </a:pPr>
              <a:r>
                <a:rPr lang="en-US" altLang="en-US" sz="3200" dirty="0" smtClean="0">
                  <a:solidFill>
                    <a:srgbClr val="0070C0"/>
                  </a:solidFill>
                  <a:cs typeface="Arial"/>
                </a:rPr>
                <a:t>Newman’s Modularity-based Graph Partitioning</a:t>
              </a:r>
            </a:p>
            <a:p>
              <a:pPr lvl="0" eaLnBrk="1" hangingPunct="1">
                <a:buClrTx/>
              </a:pPr>
              <a:endParaRPr lang="en-US" altLang="en-US" sz="3200" dirty="0">
                <a:solidFill>
                  <a:srgbClr val="0070C0"/>
                </a:solidFill>
                <a:cs typeface="Arial"/>
              </a:endParaRPr>
            </a:p>
            <a:p>
              <a:pPr marL="457200" lvl="0" indent="-457200" eaLnBrk="1" hangingPunct="1">
                <a:buClrTx/>
                <a:buFont typeface="Wingdings" panose="05000000000000000000" pitchFamily="2" charset="2"/>
                <a:buChar char="Ø"/>
              </a:pPr>
              <a:endParaRPr lang="en-US" altLang="en-US" sz="3200" dirty="0" smtClean="0">
                <a:solidFill>
                  <a:srgbClr val="0070C0"/>
                </a:solidFill>
                <a:cs typeface="Arial"/>
              </a:endParaRPr>
            </a:p>
            <a:p>
              <a:pPr marL="457200" lvl="0" indent="-457200" eaLnBrk="1" hangingPunct="1">
                <a:buClrTx/>
                <a:buFont typeface="Wingdings" panose="05000000000000000000" pitchFamily="2" charset="2"/>
                <a:buChar char="Ø"/>
              </a:pPr>
              <a:endParaRPr lang="en-US" altLang="en-US" sz="3200" dirty="0">
                <a:solidFill>
                  <a:srgbClr val="0070C0"/>
                </a:solidFill>
                <a:cs typeface="Arial"/>
              </a:endParaRPr>
            </a:p>
            <a:p>
              <a:pPr marL="457200" lvl="0" indent="-457200" eaLnBrk="1" hangingPunct="1">
                <a:buClrTx/>
                <a:buFont typeface="Wingdings" panose="05000000000000000000" pitchFamily="2" charset="2"/>
                <a:buChar char="Ø"/>
              </a:pPr>
              <a:endParaRPr lang="en-US" altLang="en-US" sz="3200" dirty="0" smtClean="0">
                <a:solidFill>
                  <a:srgbClr val="0070C0"/>
                </a:solidFill>
                <a:cs typeface="Arial"/>
              </a:endParaRPr>
            </a:p>
            <a:p>
              <a:pPr lvl="0" eaLnBrk="1" hangingPunct="1">
                <a:buClrTx/>
              </a:pPr>
              <a:endParaRPr lang="en-US" altLang="en-US" sz="3200" dirty="0">
                <a:solidFill>
                  <a:srgbClr val="0070C0"/>
                </a:solidFill>
                <a:cs typeface="Arial"/>
              </a:endParaRPr>
            </a:p>
            <a:p>
              <a:pPr lvl="0" eaLnBrk="1" hangingPunct="1">
                <a:buClrTx/>
              </a:pPr>
              <a:endParaRPr lang="en-US" altLang="en-US" sz="3200" dirty="0" smtClean="0">
                <a:solidFill>
                  <a:srgbClr val="0070C0"/>
                </a:solidFill>
                <a:cs typeface="Arial"/>
              </a:endParaRPr>
            </a:p>
            <a:p>
              <a:pPr lvl="0" eaLnBrk="1" hangingPunct="1">
                <a:buClrTx/>
              </a:pPr>
              <a:endParaRPr lang="en-US" altLang="en-US" sz="3200" dirty="0">
                <a:solidFill>
                  <a:srgbClr val="0070C0"/>
                </a:solidFill>
                <a:cs typeface="Arial"/>
              </a:endParaRPr>
            </a:p>
            <a:p>
              <a:pPr lvl="0" eaLnBrk="1" hangingPunct="1">
                <a:buClrTx/>
              </a:pPr>
              <a:endParaRPr lang="en-US" altLang="en-US" sz="3200" dirty="0" smtClean="0">
                <a:solidFill>
                  <a:srgbClr val="0070C0"/>
                </a:solidFill>
                <a:cs typeface="Arial"/>
              </a:endParaRPr>
            </a:p>
            <a:p>
              <a:pPr lvl="0" eaLnBrk="1" hangingPunct="1">
                <a:buClrTx/>
              </a:pPr>
              <a:endParaRPr lang="en-US" altLang="en-US" sz="3200" dirty="0">
                <a:solidFill>
                  <a:srgbClr val="0070C0"/>
                </a:solidFill>
                <a:cs typeface="Arial"/>
              </a:endParaRPr>
            </a:p>
            <a:p>
              <a:pPr lvl="0" eaLnBrk="1" hangingPunct="1">
                <a:buClrTx/>
              </a:pPr>
              <a:endParaRPr lang="en-US" altLang="en-US" sz="3200" dirty="0" smtClean="0">
                <a:solidFill>
                  <a:srgbClr val="0070C0"/>
                </a:solidFill>
                <a:cs typeface="Arial"/>
              </a:endParaRPr>
            </a:p>
            <a:p>
              <a:pPr lvl="0" eaLnBrk="1" hangingPunct="1">
                <a:buClrTx/>
              </a:pPr>
              <a:endParaRPr lang="en-US" altLang="en-US" sz="3200" dirty="0">
                <a:solidFill>
                  <a:srgbClr val="0070C0"/>
                </a:solidFill>
                <a:cs typeface="Arial"/>
              </a:endParaRPr>
            </a:p>
            <a:p>
              <a:pPr lvl="0" eaLnBrk="1" hangingPunct="1">
                <a:buClrTx/>
              </a:pPr>
              <a:endParaRPr lang="en-US" altLang="en-US" sz="3200" dirty="0" smtClean="0">
                <a:solidFill>
                  <a:srgbClr val="0070C0"/>
                </a:solidFill>
                <a:cs typeface="Arial"/>
              </a:endParaRPr>
            </a:p>
            <a:p>
              <a:pPr lvl="0" eaLnBrk="1" hangingPunct="1">
                <a:buClrTx/>
              </a:pPr>
              <a:endParaRPr lang="en-US" altLang="en-US" sz="3200" dirty="0">
                <a:solidFill>
                  <a:srgbClr val="0070C0"/>
                </a:solidFill>
                <a:cs typeface="Arial"/>
              </a:endParaRPr>
            </a:p>
          </p:txBody>
        </p:sp>
        <p:pic>
          <p:nvPicPr>
            <p:cNvPr id="226" name="Picture 225"/>
            <p:cNvPicPr>
              <a:picLocks noChangeAspect="1"/>
            </p:cNvPicPr>
            <p:nvPr/>
          </p:nvPicPr>
          <p:blipFill rotWithShape="1">
            <a:blip r:embed="rId65">
              <a:extLst>
                <a:ext uri="{28A0092B-C50C-407E-A947-70E740481C1C}">
                  <a14:useLocalDpi xmlns:a14="http://schemas.microsoft.com/office/drawing/2010/main" val="0"/>
                </a:ext>
              </a:extLst>
            </a:blip>
            <a:srcRect l="15307" t="6161" r="3023" b="9872"/>
            <a:stretch/>
          </p:blipFill>
          <p:spPr>
            <a:xfrm>
              <a:off x="32901111" y="8128357"/>
              <a:ext cx="7349485" cy="6160599"/>
            </a:xfrm>
            <a:prstGeom prst="rect">
              <a:avLst/>
            </a:prstGeom>
          </p:spPr>
        </p:pic>
      </p:grpSp>
      <p:graphicFrame>
        <p:nvGraphicFramePr>
          <p:cNvPr id="227" name="Table 226"/>
          <p:cNvGraphicFramePr>
            <a:graphicFrameLocks noGrp="1"/>
          </p:cNvGraphicFramePr>
          <p:nvPr>
            <p:extLst>
              <p:ext uri="{D42A27DB-BD31-4B8C-83A1-F6EECF244321}">
                <p14:modId xmlns:p14="http://schemas.microsoft.com/office/powerpoint/2010/main" val="1647980896"/>
              </p:ext>
            </p:extLst>
          </p:nvPr>
        </p:nvGraphicFramePr>
        <p:xfrm>
          <a:off x="32766000" y="14097000"/>
          <a:ext cx="9902676" cy="7028579"/>
        </p:xfrm>
        <a:graphic>
          <a:graphicData uri="http://schemas.openxmlformats.org/drawingml/2006/table">
            <a:tbl>
              <a:tblPr firstRow="1" bandRow="1">
                <a:tableStyleId>{9DCAF9ED-07DC-4A11-8D7F-57B35C25682E}</a:tableStyleId>
              </a:tblPr>
              <a:tblGrid>
                <a:gridCol w="4038600"/>
                <a:gridCol w="3276600"/>
                <a:gridCol w="2587476"/>
              </a:tblGrid>
              <a:tr h="522127">
                <a:tc>
                  <a:txBody>
                    <a:bodyPr/>
                    <a:lstStyle/>
                    <a:p>
                      <a:pPr algn="ctr"/>
                      <a:r>
                        <a:rPr lang="en-US" sz="3200" dirty="0" smtClean="0"/>
                        <a:t>Word</a:t>
                      </a:r>
                      <a:endParaRPr lang="en-CA" sz="3200" dirty="0"/>
                    </a:p>
                  </a:txBody>
                  <a:tcPr/>
                </a:tc>
                <a:tc>
                  <a:txBody>
                    <a:bodyPr/>
                    <a:lstStyle/>
                    <a:p>
                      <a:pPr algn="ctr"/>
                      <a:r>
                        <a:rPr lang="en-US" sz="3200" dirty="0" smtClean="0"/>
                        <a:t>Event</a:t>
                      </a:r>
                      <a:endParaRPr lang="en-CA" sz="3200" dirty="0"/>
                    </a:p>
                  </a:txBody>
                  <a:tcPr/>
                </a:tc>
                <a:tc>
                  <a:txBody>
                    <a:bodyPr/>
                    <a:lstStyle/>
                    <a:p>
                      <a:pPr algn="ctr"/>
                      <a:r>
                        <a:rPr lang="en-US" sz="3200" dirty="0" smtClean="0"/>
                        <a:t>Significance</a:t>
                      </a:r>
                      <a:endParaRPr lang="en-CA" sz="3200" dirty="0"/>
                    </a:p>
                  </a:txBody>
                  <a:tcPr/>
                </a:tc>
              </a:tr>
              <a:tr h="939985">
                <a:tc>
                  <a:txBody>
                    <a:bodyPr/>
                    <a:lstStyle/>
                    <a:p>
                      <a:pPr algn="ctr"/>
                      <a:r>
                        <a:rPr lang="en-US" sz="3200" dirty="0" err="1" smtClean="0"/>
                        <a:t>freddiegray</a:t>
                      </a:r>
                      <a:r>
                        <a:rPr lang="en-US" sz="3200" dirty="0" smtClean="0"/>
                        <a:t>, </a:t>
                      </a:r>
                      <a:r>
                        <a:rPr lang="en-US" sz="3200" dirty="0" err="1" smtClean="0"/>
                        <a:t>baltimoreriots</a:t>
                      </a:r>
                      <a:r>
                        <a:rPr lang="en-US" sz="3200" dirty="0" smtClean="0"/>
                        <a:t>, justice, police</a:t>
                      </a:r>
                      <a:endParaRPr lang="en-CA" sz="3200" dirty="0"/>
                    </a:p>
                  </a:txBody>
                  <a:tcPr/>
                </a:tc>
                <a:tc>
                  <a:txBody>
                    <a:bodyPr/>
                    <a:lstStyle/>
                    <a:p>
                      <a:pPr algn="ctr"/>
                      <a:r>
                        <a:rPr lang="en-US" sz="3200" dirty="0" smtClean="0"/>
                        <a:t>2015 Baltimore</a:t>
                      </a:r>
                      <a:r>
                        <a:rPr lang="en-US" sz="3200" baseline="0" dirty="0" smtClean="0"/>
                        <a:t> Protests</a:t>
                      </a:r>
                      <a:endParaRPr lang="en-CA" sz="3200" dirty="0"/>
                    </a:p>
                  </a:txBody>
                  <a:tcPr/>
                </a:tc>
                <a:tc>
                  <a:txBody>
                    <a:bodyPr/>
                    <a:lstStyle/>
                    <a:p>
                      <a:pPr algn="ctr"/>
                      <a:r>
                        <a:rPr lang="en-US" sz="3200" dirty="0" smtClean="0"/>
                        <a:t>0.0275</a:t>
                      </a:r>
                      <a:endParaRPr lang="en-CA" sz="3200" dirty="0"/>
                    </a:p>
                  </a:txBody>
                  <a:tcPr/>
                </a:tc>
              </a:tr>
              <a:tr h="939985">
                <a:tc>
                  <a:txBody>
                    <a:bodyPr/>
                    <a:lstStyle/>
                    <a:p>
                      <a:pPr algn="ctr"/>
                      <a:r>
                        <a:rPr lang="en-US" sz="3200" dirty="0" smtClean="0"/>
                        <a:t>orioles, baseball, game, </a:t>
                      </a:r>
                      <a:r>
                        <a:rPr lang="en-US" sz="3200" dirty="0" err="1" smtClean="0"/>
                        <a:t>camdenyards</a:t>
                      </a:r>
                      <a:endParaRPr lang="en-CA" sz="3200" dirty="0"/>
                    </a:p>
                  </a:txBody>
                  <a:tcPr/>
                </a:tc>
                <a:tc>
                  <a:txBody>
                    <a:bodyPr/>
                    <a:lstStyle/>
                    <a:p>
                      <a:pPr algn="ctr"/>
                      <a:r>
                        <a:rPr lang="en-US" sz="3200" dirty="0" smtClean="0"/>
                        <a:t>Baseball game</a:t>
                      </a:r>
                      <a:endParaRPr lang="en-CA" sz="3200" dirty="0"/>
                    </a:p>
                  </a:txBody>
                  <a:tcPr/>
                </a:tc>
                <a:tc>
                  <a:txBody>
                    <a:bodyPr/>
                    <a:lstStyle/>
                    <a:p>
                      <a:pPr algn="ctr"/>
                      <a:r>
                        <a:rPr lang="en-US" sz="3200" dirty="0" smtClean="0"/>
                        <a:t>0.0125</a:t>
                      </a:r>
                      <a:endParaRPr lang="en-CA" sz="3200" dirty="0"/>
                    </a:p>
                  </a:txBody>
                  <a:tcPr/>
                </a:tc>
              </a:tr>
              <a:tr h="939985">
                <a:tc>
                  <a:txBody>
                    <a:bodyPr/>
                    <a:lstStyle/>
                    <a:p>
                      <a:pPr algn="ctr"/>
                      <a:r>
                        <a:rPr lang="en-US" sz="3200" dirty="0" smtClean="0"/>
                        <a:t>today, mother’s,  happy,</a:t>
                      </a:r>
                      <a:r>
                        <a:rPr lang="en-US" sz="3200" baseline="0" dirty="0" smtClean="0"/>
                        <a:t> day</a:t>
                      </a:r>
                      <a:endParaRPr lang="en-CA" sz="3200" dirty="0"/>
                    </a:p>
                  </a:txBody>
                  <a:tcPr/>
                </a:tc>
                <a:tc>
                  <a:txBody>
                    <a:bodyPr/>
                    <a:lstStyle/>
                    <a:p>
                      <a:pPr algn="ctr"/>
                      <a:r>
                        <a:rPr lang="en-US" sz="3200" dirty="0" smtClean="0"/>
                        <a:t>Mother’s Day</a:t>
                      </a:r>
                      <a:endParaRPr lang="en-CA" sz="3200" dirty="0"/>
                    </a:p>
                  </a:txBody>
                  <a:tcPr/>
                </a:tc>
                <a:tc>
                  <a:txBody>
                    <a:bodyPr/>
                    <a:lstStyle/>
                    <a:p>
                      <a:pPr algn="ctr"/>
                      <a:r>
                        <a:rPr lang="en-US" sz="3200" dirty="0" smtClean="0"/>
                        <a:t>0.0063</a:t>
                      </a:r>
                      <a:endParaRPr lang="en-CA" sz="3200" dirty="0"/>
                    </a:p>
                  </a:txBody>
                  <a:tcPr/>
                </a:tc>
              </a:tr>
              <a:tr h="939985">
                <a:tc>
                  <a:txBody>
                    <a:bodyPr/>
                    <a:lstStyle/>
                    <a:p>
                      <a:pPr algn="ctr"/>
                      <a:r>
                        <a:rPr lang="en-US" sz="3200" dirty="0" err="1" smtClean="0"/>
                        <a:t>marylanddeathfest</a:t>
                      </a:r>
                      <a:r>
                        <a:rPr lang="en-US" sz="3200" dirty="0" smtClean="0"/>
                        <a:t>, suffocation, </a:t>
                      </a:r>
                      <a:r>
                        <a:rPr lang="en-US" sz="3200" dirty="0" err="1" smtClean="0"/>
                        <a:t>demilich</a:t>
                      </a:r>
                      <a:endParaRPr lang="en-CA" sz="3200" dirty="0"/>
                    </a:p>
                  </a:txBody>
                  <a:tcPr/>
                </a:tc>
                <a:tc>
                  <a:txBody>
                    <a:bodyPr/>
                    <a:lstStyle/>
                    <a:p>
                      <a:pPr algn="ctr"/>
                      <a:r>
                        <a:rPr lang="en-US" sz="3200" dirty="0" smtClean="0"/>
                        <a:t>2015</a:t>
                      </a:r>
                      <a:r>
                        <a:rPr lang="en-US" sz="3200" baseline="0" dirty="0" smtClean="0"/>
                        <a:t> Maryland Death Festival</a:t>
                      </a:r>
                      <a:endParaRPr lang="en-CA" sz="3200" dirty="0"/>
                    </a:p>
                  </a:txBody>
                  <a:tcPr/>
                </a:tc>
                <a:tc>
                  <a:txBody>
                    <a:bodyPr/>
                    <a:lstStyle/>
                    <a:p>
                      <a:pPr algn="ctr"/>
                      <a:r>
                        <a:rPr lang="en-US" sz="3200" dirty="0" smtClean="0"/>
                        <a:t>0.0031</a:t>
                      </a:r>
                      <a:endParaRPr lang="en-CA" sz="3200" dirty="0"/>
                    </a:p>
                  </a:txBody>
                  <a:tcPr/>
                </a:tc>
              </a:tr>
              <a:tr h="627779">
                <a:tc>
                  <a:txBody>
                    <a:bodyPr/>
                    <a:lstStyle/>
                    <a:p>
                      <a:pPr algn="ctr"/>
                      <a:r>
                        <a:rPr lang="en-US" sz="3200" dirty="0" smtClean="0"/>
                        <a:t>night, Friday, </a:t>
                      </a:r>
                      <a:r>
                        <a:rPr lang="en-US" sz="3200" dirty="0" err="1" smtClean="0"/>
                        <a:t>tgif</a:t>
                      </a:r>
                      <a:endParaRPr lang="en-CA" sz="3200" dirty="0"/>
                    </a:p>
                  </a:txBody>
                  <a:tcPr/>
                </a:tc>
                <a:tc>
                  <a:txBody>
                    <a:bodyPr/>
                    <a:lstStyle/>
                    <a:p>
                      <a:pPr algn="ctr"/>
                      <a:r>
                        <a:rPr lang="en-US" sz="3200" dirty="0" smtClean="0"/>
                        <a:t>-</a:t>
                      </a:r>
                      <a:endParaRPr lang="en-CA" sz="3200" dirty="0"/>
                    </a:p>
                  </a:txBody>
                  <a:tcPr/>
                </a:tc>
                <a:tc>
                  <a:txBody>
                    <a:bodyPr/>
                    <a:lstStyle/>
                    <a:p>
                      <a:pPr algn="ctr"/>
                      <a:r>
                        <a:rPr lang="en-US" sz="3200" dirty="0" smtClean="0"/>
                        <a:t>0.0030</a:t>
                      </a:r>
                      <a:endParaRPr lang="en-CA" sz="3200" dirty="0"/>
                    </a:p>
                  </a:txBody>
                  <a:tcPr/>
                </a:tc>
              </a:tr>
              <a:tr h="939985">
                <a:tc>
                  <a:txBody>
                    <a:bodyPr/>
                    <a:lstStyle/>
                    <a:p>
                      <a:pPr algn="ctr"/>
                      <a:r>
                        <a:rPr lang="en-US" sz="3200" dirty="0" err="1" smtClean="0"/>
                        <a:t>dmvnetwork</a:t>
                      </a:r>
                      <a:r>
                        <a:rPr lang="en-US" sz="3200" dirty="0" smtClean="0"/>
                        <a:t>, glam, </a:t>
                      </a:r>
                      <a:r>
                        <a:rPr lang="en-US" sz="3200" dirty="0" err="1" smtClean="0"/>
                        <a:t>ilovebaltimore</a:t>
                      </a:r>
                      <a:endParaRPr lang="en-CA" sz="3200" dirty="0"/>
                    </a:p>
                  </a:txBody>
                  <a:tcPr/>
                </a:tc>
                <a:tc>
                  <a:txBody>
                    <a:bodyPr/>
                    <a:lstStyle/>
                    <a:p>
                      <a:pPr algn="ctr"/>
                      <a:r>
                        <a:rPr lang="en-US" sz="3200" dirty="0" smtClean="0"/>
                        <a:t>-</a:t>
                      </a:r>
                      <a:endParaRPr lang="en-CA" sz="3200" dirty="0"/>
                    </a:p>
                  </a:txBody>
                  <a:tcPr/>
                </a:tc>
                <a:tc>
                  <a:txBody>
                    <a:bodyPr/>
                    <a:lstStyle/>
                    <a:p>
                      <a:pPr algn="ctr"/>
                      <a:r>
                        <a:rPr lang="en-US" sz="3200" dirty="0" smtClean="0"/>
                        <a:t>0.0008</a:t>
                      </a:r>
                      <a:endParaRPr lang="en-CA" sz="3200" dirty="0"/>
                    </a:p>
                  </a:txBody>
                  <a:tcPr/>
                </a:tc>
              </a:tr>
            </a:tbl>
          </a:graphicData>
        </a:graphic>
      </p:graphicFrame>
      <p:pic>
        <p:nvPicPr>
          <p:cNvPr id="232" name="Picture 231"/>
          <p:cNvPicPr>
            <a:picLocks noChangeAspect="1"/>
          </p:cNvPicPr>
          <p:nvPr/>
        </p:nvPicPr>
        <p:blipFill rotWithShape="1">
          <a:blip r:embed="rId66">
            <a:extLst>
              <a:ext uri="{28A0092B-C50C-407E-A947-70E740481C1C}">
                <a14:useLocalDpi xmlns:a14="http://schemas.microsoft.com/office/drawing/2010/main" val="0"/>
              </a:ext>
            </a:extLst>
          </a:blip>
          <a:srcRect l="1655" r="-213"/>
          <a:stretch/>
        </p:blipFill>
        <p:spPr>
          <a:xfrm>
            <a:off x="32689800" y="24993600"/>
            <a:ext cx="6519883" cy="4899828"/>
          </a:xfrm>
          <a:prstGeom prst="rect">
            <a:avLst/>
          </a:prstGeom>
        </p:spPr>
      </p:pic>
      <p:pic>
        <p:nvPicPr>
          <p:cNvPr id="234" name="Picture 233"/>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38142273" y="24983499"/>
            <a:ext cx="5658789" cy="5039301"/>
          </a:xfrm>
          <a:prstGeom prst="rect">
            <a:avLst/>
          </a:prstGeom>
        </p:spPr>
      </p:pic>
      <p:sp>
        <p:nvSpPr>
          <p:cNvPr id="253" name="Text Box 7">
            <a:extLst>
              <a:ext uri="{FF2B5EF4-FFF2-40B4-BE49-F238E27FC236}">
                <a16:creationId xmlns:a16="http://schemas.microsoft.com/office/drawing/2014/main" xmlns="" xmlns:a14="http://schemas.microsoft.com/office/drawing/2010/main" xmlns:mc="http://schemas.openxmlformats.org/markup-compatibility/2006" id="{7A3C6287-6F35-4DB9-AFD6-F6D6987D709E}"/>
              </a:ext>
            </a:extLst>
          </p:cNvPr>
          <p:cNvSpPr txBox="1">
            <a:spLocks noChangeArrowheads="1"/>
          </p:cNvSpPr>
          <p:nvPr/>
        </p:nvSpPr>
        <p:spPr bwMode="auto">
          <a:xfrm>
            <a:off x="11568184" y="6726422"/>
            <a:ext cx="20524715" cy="7204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600">
                <a:solidFill>
                  <a:srgbClr val="000000"/>
                </a:solidFill>
                <a:latin typeface="Arial" panose="020B0604020202020204" pitchFamily="34" charset="0"/>
                <a:cs typeface="Noto Sans CJK SC Regular" charset="0"/>
              </a:defRPr>
            </a:lvl9pPr>
          </a:lstStyle>
          <a:p>
            <a:pPr eaLnBrk="1" hangingPunct="1">
              <a:spcBef>
                <a:spcPts val="1200"/>
              </a:spcBef>
              <a:spcAft>
                <a:spcPts val="1200"/>
              </a:spcAft>
              <a:buClrTx/>
            </a:pPr>
            <a:r>
              <a:rPr lang="en-US" altLang="en-US" sz="3600" b="1" dirty="0" smtClean="0">
                <a:solidFill>
                  <a:srgbClr val="00669E"/>
                </a:solidFill>
              </a:rPr>
              <a:t>METHOD</a:t>
            </a:r>
            <a:r>
              <a:rPr lang="en-US" altLang="en-US" sz="3200" dirty="0" smtClean="0">
                <a:solidFill>
                  <a:schemeClr val="tx1"/>
                </a:solidFill>
              </a:rPr>
              <a:t>[1]</a:t>
            </a:r>
            <a:endParaRPr lang="en-US" sz="3200" dirty="0">
              <a:solidFill>
                <a:schemeClr val="tx1"/>
              </a:solidFill>
            </a:endParaRPr>
          </a:p>
          <a:p>
            <a:pPr eaLnBrk="1" hangingPunct="1">
              <a:buClrTx/>
            </a:pPr>
            <a:r>
              <a:rPr lang="en-US" altLang="en-US" sz="3200" b="1" dirty="0">
                <a:solidFill>
                  <a:srgbClr val="0070C0"/>
                </a:solidFill>
                <a:cs typeface="Arial"/>
              </a:rPr>
              <a:t>Overview</a:t>
            </a: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smtClean="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a:cs typeface="Arial"/>
            </a:endParaRPr>
          </a:p>
          <a:p>
            <a:pPr marL="342900" indent="-342900" eaLnBrk="1" hangingPunct="1">
              <a:buClrTx/>
              <a:buFont typeface="Arial"/>
              <a:buChar char="•"/>
            </a:pPr>
            <a:endParaRPr lang="en-US" altLang="en-US" sz="3200" dirty="0" smtClean="0">
              <a:cs typeface="Arial"/>
            </a:endParaRPr>
          </a:p>
          <a:p>
            <a:pPr eaLnBrk="1" hangingPunct="1">
              <a:buClrTx/>
            </a:pPr>
            <a:endParaRPr lang="en-US" altLang="en-US" sz="3200" b="1" dirty="0" smtClean="0">
              <a:solidFill>
                <a:srgbClr val="0070C0"/>
              </a:solidFill>
              <a:cs typeface="Arial"/>
            </a:endParaRPr>
          </a:p>
          <a:p>
            <a:pPr eaLnBrk="1" hangingPunct="1">
              <a:buClrTx/>
            </a:pPr>
            <a:r>
              <a:rPr lang="en-US" altLang="en-US" sz="3200" b="1" dirty="0" smtClean="0">
                <a:solidFill>
                  <a:srgbClr val="0070C0"/>
                </a:solidFill>
                <a:cs typeface="Arial"/>
              </a:rPr>
              <a:t>Details</a:t>
            </a:r>
            <a:endParaRPr lang="en-US" altLang="en-US" sz="3200" b="1" dirty="0">
              <a:solidFill>
                <a:srgbClr val="0070C0"/>
              </a:solidFill>
              <a:cs typeface="Arial"/>
            </a:endParaRPr>
          </a:p>
        </p:txBody>
      </p:sp>
      <p:grpSp>
        <p:nvGrpSpPr>
          <p:cNvPr id="240" name="组合 239"/>
          <p:cNvGrpSpPr/>
          <p:nvPr/>
        </p:nvGrpSpPr>
        <p:grpSpPr>
          <a:xfrm>
            <a:off x="11624945" y="13792200"/>
            <a:ext cx="20739841" cy="6629400"/>
            <a:chOff x="11624945" y="13792200"/>
            <a:chExt cx="20739841" cy="6629400"/>
          </a:xfrm>
        </p:grpSpPr>
        <p:grpSp>
          <p:nvGrpSpPr>
            <p:cNvPr id="237" name="组合 236"/>
            <p:cNvGrpSpPr/>
            <p:nvPr/>
          </p:nvGrpSpPr>
          <p:grpSpPr>
            <a:xfrm>
              <a:off x="11624945" y="13792200"/>
              <a:ext cx="20739841" cy="6629400"/>
              <a:chOff x="11624945" y="13944600"/>
              <a:chExt cx="20739841" cy="6629400"/>
            </a:xfrm>
          </p:grpSpPr>
          <p:sp>
            <p:nvSpPr>
              <p:cNvPr id="236" name="矩形 235"/>
              <p:cNvSpPr/>
              <p:nvPr/>
            </p:nvSpPr>
            <p:spPr bwMode="auto">
              <a:xfrm>
                <a:off x="11624945" y="13944600"/>
                <a:ext cx="20739841" cy="6629400"/>
              </a:xfrm>
              <a:prstGeom prst="rect">
                <a:avLst/>
              </a:prstGeom>
              <a:solidFill>
                <a:srgbClr val="CDFFF3"/>
              </a:solidFill>
              <a:ln w="9525" cap="flat" cmpd="sng" algn="ctr">
                <a:solidFill>
                  <a:srgbClr val="CDFFF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CA" sz="8600" b="0" i="0" u="none" strike="noStrike" cap="none" normalizeH="0" baseline="0" smtClean="0">
                  <a:ln>
                    <a:noFill/>
                  </a:ln>
                  <a:solidFill>
                    <a:schemeClr val="bg1"/>
                  </a:solidFill>
                  <a:effectLst/>
                  <a:latin typeface="Arial" panose="020B0604020202020204" pitchFamily="34" charset="0"/>
                  <a:cs typeface="Noto Sans CJK SC Regular" charset="0"/>
                </a:endParaRPr>
              </a:p>
            </p:txBody>
          </p:sp>
          <p:grpSp>
            <p:nvGrpSpPr>
              <p:cNvPr id="228" name="Group 227"/>
              <p:cNvGrpSpPr/>
              <p:nvPr/>
            </p:nvGrpSpPr>
            <p:grpSpPr>
              <a:xfrm>
                <a:off x="11831521" y="14517237"/>
                <a:ext cx="20422386" cy="6020549"/>
                <a:chOff x="11657814" y="15238502"/>
                <a:chExt cx="20422386" cy="6020549"/>
              </a:xfrm>
            </p:grpSpPr>
            <p:grpSp>
              <p:nvGrpSpPr>
                <p:cNvPr id="14" name="组合 13"/>
                <p:cNvGrpSpPr/>
                <p:nvPr/>
              </p:nvGrpSpPr>
              <p:grpSpPr>
                <a:xfrm>
                  <a:off x="11657814" y="15392401"/>
                  <a:ext cx="20422386" cy="5714999"/>
                  <a:chOff x="11629484" y="13928268"/>
                  <a:chExt cx="20422386" cy="5714999"/>
                </a:xfrm>
              </p:grpSpPr>
              <p:sp>
                <p:nvSpPr>
                  <p:cNvPr id="222" name="Rectangle 14">
                    <a:extLst>
                      <a:ext uri="{FF2B5EF4-FFF2-40B4-BE49-F238E27FC236}">
                        <a16:creationId xmlns:a16="http://schemas.microsoft.com/office/drawing/2014/main" xmlns="" id="{A5F2D568-CCD1-4EB2-9063-8F631A066114}"/>
                      </a:ext>
                    </a:extLst>
                  </p:cNvPr>
                  <p:cNvSpPr>
                    <a:spLocks noChangeArrowheads="1"/>
                  </p:cNvSpPr>
                  <p:nvPr/>
                </p:nvSpPr>
                <p:spPr bwMode="auto">
                  <a:xfrm>
                    <a:off x="11629484" y="13936600"/>
                    <a:ext cx="6840748" cy="5706667"/>
                  </a:xfrm>
                  <a:prstGeom prst="rect">
                    <a:avLst/>
                  </a:prstGeom>
                  <a:solidFill>
                    <a:schemeClr val="bg1"/>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Rectangle 14">
                    <a:extLst>
                      <a:ext uri="{FF2B5EF4-FFF2-40B4-BE49-F238E27FC236}">
                        <a16:creationId xmlns:a16="http://schemas.microsoft.com/office/drawing/2014/main" xmlns="" id="{67DC6B6A-0942-4069-9F15-E00D18B252B5}"/>
                      </a:ext>
                    </a:extLst>
                  </p:cNvPr>
                  <p:cNvSpPr>
                    <a:spLocks noChangeArrowheads="1"/>
                  </p:cNvSpPr>
                  <p:nvPr/>
                </p:nvSpPr>
                <p:spPr bwMode="auto">
                  <a:xfrm>
                    <a:off x="24804053" y="13931535"/>
                    <a:ext cx="7247817" cy="5711732"/>
                  </a:xfrm>
                  <a:prstGeom prst="rect">
                    <a:avLst/>
                  </a:prstGeom>
                  <a:solidFill>
                    <a:schemeClr val="bg1"/>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4" name="Picture 24" descr="A screenshot of a cell phone&#10;&#10;Description generated with very high confidence">
                    <a:extLst>
                      <a:ext uri="{FF2B5EF4-FFF2-40B4-BE49-F238E27FC236}">
                        <a16:creationId xmlns:a16="http://schemas.microsoft.com/office/drawing/2014/main" xmlns="" id="{BC9BD762-6B64-472E-B910-A46060A58B45}"/>
                      </a:ext>
                    </a:extLst>
                  </p:cNvPr>
                  <p:cNvPicPr>
                    <a:picLocks noChangeAspect="1"/>
                  </p:cNvPicPr>
                  <p:nvPr/>
                </p:nvPicPr>
                <p:blipFill rotWithShape="1">
                  <a:blip r:embed="rId68"/>
                  <a:srcRect t="11832" r="3939" b="3594"/>
                  <a:stretch/>
                </p:blipFill>
                <p:spPr>
                  <a:xfrm>
                    <a:off x="12066163" y="15403951"/>
                    <a:ext cx="5807489" cy="4225661"/>
                  </a:xfrm>
                  <a:prstGeom prst="rect">
                    <a:avLst/>
                  </a:prstGeom>
                </p:spPr>
              </p:pic>
              <p:sp>
                <p:nvSpPr>
                  <p:cNvPr id="5" name="TextBox 4">
                    <a:extLst>
                      <a:ext uri="{FF2B5EF4-FFF2-40B4-BE49-F238E27FC236}">
                        <a16:creationId xmlns:a16="http://schemas.microsoft.com/office/drawing/2014/main" xmlns="" id="{8DC3DED7-4296-42C7-9C2A-5BA66F5FA00F}"/>
                      </a:ext>
                    </a:extLst>
                  </p:cNvPr>
                  <p:cNvSpPr txBox="1"/>
                  <p:nvPr/>
                </p:nvSpPr>
                <p:spPr>
                  <a:xfrm>
                    <a:off x="11672978" y="14036851"/>
                    <a:ext cx="6336100"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a:solidFill>
                          <a:srgbClr val="000000"/>
                        </a:solidFill>
                      </a:rPr>
                      <a:t>Stage 1 </a:t>
                    </a:r>
                    <a:r>
                      <a:rPr lang="en-US" sz="3200" i="1" dirty="0">
                        <a:solidFill>
                          <a:srgbClr val="000000"/>
                        </a:solidFill>
                        <a:cs typeface="Arial"/>
                      </a:rPr>
                      <a:t>Signal</a:t>
                    </a:r>
                    <a:r>
                      <a:rPr lang="en-US" sz="3200" dirty="0">
                        <a:solidFill>
                          <a:srgbClr val="000000"/>
                        </a:solidFill>
                        <a:cs typeface="Arial"/>
                      </a:rPr>
                      <a:t> – Time-dependent DF-IDF score (how important a word is in (t-1, t))</a:t>
                    </a:r>
                  </a:p>
                </p:txBody>
              </p:sp>
              <p:pic>
                <p:nvPicPr>
                  <p:cNvPr id="26" name="Picture 26" descr="A screenshot of a cell phone&#10;&#10;Description generated with high confidence">
                    <a:extLst>
                      <a:ext uri="{FF2B5EF4-FFF2-40B4-BE49-F238E27FC236}">
                        <a16:creationId xmlns:a16="http://schemas.microsoft.com/office/drawing/2014/main" xmlns="" id="{AB3CF9A4-7BCB-4601-80CA-47B38ACD7380}"/>
                      </a:ext>
                    </a:extLst>
                  </p:cNvPr>
                  <p:cNvPicPr>
                    <a:picLocks noChangeAspect="1"/>
                  </p:cNvPicPr>
                  <p:nvPr/>
                </p:nvPicPr>
                <p:blipFill rotWithShape="1">
                  <a:blip r:embed="rId69"/>
                  <a:srcRect t="12097" r="3679" b="8325"/>
                  <a:stretch/>
                </p:blipFill>
                <p:spPr>
                  <a:xfrm>
                    <a:off x="25876745" y="15923855"/>
                    <a:ext cx="5467750" cy="3678677"/>
                  </a:xfrm>
                  <a:prstGeom prst="rect">
                    <a:avLst/>
                  </a:prstGeom>
                </p:spPr>
              </p:pic>
              <p:sp>
                <p:nvSpPr>
                  <p:cNvPr id="218" name="TextBox 217">
                    <a:extLst>
                      <a:ext uri="{FF2B5EF4-FFF2-40B4-BE49-F238E27FC236}">
                        <a16:creationId xmlns:a16="http://schemas.microsoft.com/office/drawing/2014/main" xmlns="" id="{6C8975E6-DF2F-4056-9D3F-57F7C6672D7D}"/>
                      </a:ext>
                    </a:extLst>
                  </p:cNvPr>
                  <p:cNvSpPr txBox="1"/>
                  <p:nvPr/>
                </p:nvSpPr>
                <p:spPr>
                  <a:xfrm>
                    <a:off x="25166914" y="13928268"/>
                    <a:ext cx="6656356" cy="20621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a:solidFill>
                          <a:srgbClr val="000000"/>
                        </a:solidFill>
                      </a:rPr>
                      <a:t>Stage 2 </a:t>
                    </a:r>
                    <a:r>
                      <a:rPr lang="en-US" sz="3200" i="1" dirty="0">
                        <a:solidFill>
                          <a:srgbClr val="000000"/>
                        </a:solidFill>
                        <a:cs typeface="Arial"/>
                      </a:rPr>
                      <a:t>Signal</a:t>
                    </a:r>
                    <a:r>
                      <a:rPr lang="en-US" sz="3200" dirty="0">
                        <a:solidFill>
                          <a:srgbClr val="000000"/>
                        </a:solidFill>
                        <a:cs typeface="Arial"/>
                      </a:rPr>
                      <a:t> – Change in wavelet </a:t>
                    </a:r>
                    <a:r>
                      <a:rPr lang="en-US" sz="3200" dirty="0" smtClean="0">
                        <a:solidFill>
                          <a:srgbClr val="000000"/>
                        </a:solidFill>
                        <a:cs typeface="Arial"/>
                      </a:rPr>
                      <a:t>    entropy</a:t>
                    </a:r>
                    <a:r>
                      <a:rPr lang="en-US" sz="3200" dirty="0">
                        <a:solidFill>
                          <a:srgbClr val="000000"/>
                        </a:solidFill>
                        <a:cs typeface="Arial"/>
                      </a:rPr>
                      <a:t> </a:t>
                    </a:r>
                    <a:r>
                      <a:rPr lang="en-US" sz="3200" dirty="0" smtClean="0">
                        <a:solidFill>
                          <a:srgbClr val="000000"/>
                        </a:solidFill>
                        <a:cs typeface="Arial"/>
                      </a:rPr>
                      <a:t>(</a:t>
                    </a:r>
                    <a:r>
                      <a:rPr lang="en-US" sz="3200" dirty="0">
                        <a:solidFill>
                          <a:srgbClr val="000000"/>
                        </a:solidFill>
                        <a:cs typeface="Arial"/>
                      </a:rPr>
                      <a:t>how significant the change of the word's DF-IDF score is from t'-1 to t')</a:t>
                    </a:r>
                  </a:p>
                </p:txBody>
              </p:sp>
              <p:pic>
                <p:nvPicPr>
                  <p:cNvPr id="10" name="Picture 13" descr="A picture containing object&#10;&#10;Description generated with high confidence">
                    <a:extLst>
                      <a:ext uri="{FF2B5EF4-FFF2-40B4-BE49-F238E27FC236}">
                        <a16:creationId xmlns:a16="http://schemas.microsoft.com/office/drawing/2014/main" xmlns="" id="{079C5719-AB60-4CED-88F8-E383021C8C56}"/>
                      </a:ext>
                    </a:extLst>
                  </p:cNvPr>
                  <p:cNvPicPr>
                    <a:picLocks noChangeAspect="1"/>
                  </p:cNvPicPr>
                  <p:nvPr/>
                </p:nvPicPr>
                <p:blipFill rotWithShape="1">
                  <a:blip r:embed="rId70"/>
                  <a:srcRect l="3939" t="8602" r="4079" b="4839"/>
                  <a:stretch/>
                </p:blipFill>
                <p:spPr>
                  <a:xfrm>
                    <a:off x="17882559" y="15113266"/>
                    <a:ext cx="7252355" cy="2776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mc:AlternateContent xmlns:mc="http://schemas.openxmlformats.org/markup-compatibility/2006" xmlns:a14="http://schemas.microsoft.com/office/drawing/2010/main">
              <mc:Choice Requires="a14">
                <p:sp>
                  <p:nvSpPr>
                    <p:cNvPr id="25" name="TextBox 24"/>
                    <p:cNvSpPr txBox="1"/>
                    <p:nvPr/>
                  </p:nvSpPr>
                  <p:spPr>
                    <a:xfrm>
                      <a:off x="18720811" y="15238502"/>
                      <a:ext cx="5766243" cy="1219949"/>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CA"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𝑠</m:t>
                                </m:r>
                              </m:e>
                              <m:sub>
                                <m:r>
                                  <a:rPr lang="en-US" sz="3200" b="0" i="1" smtClean="0">
                                    <a:solidFill>
                                      <a:schemeClr val="tx1"/>
                                    </a:solidFill>
                                    <a:latin typeface="Cambria Math" panose="02040503050406030204" pitchFamily="18" charset="0"/>
                                  </a:rPr>
                                  <m:t>𝑤</m:t>
                                </m:r>
                              </m:sub>
                            </m:sSub>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𝑡</m:t>
                                </m:r>
                              </m:e>
                            </m:d>
                            <m:r>
                              <a:rPr lang="en-US" sz="3200" b="0" i="1" smtClean="0">
                                <a:solidFill>
                                  <a:schemeClr val="tx1"/>
                                </a:solidFill>
                                <a:latin typeface="Cambria Math" panose="02040503050406030204" pitchFamily="18" charset="0"/>
                              </a:rPr>
                              <m:t>=</m:t>
                            </m:r>
                            <m:f>
                              <m:fPr>
                                <m:ctrlPr>
                                  <a:rPr lang="en-US" sz="3200" b="0" i="1" smtClean="0">
                                    <a:solidFill>
                                      <a:schemeClr val="tx1"/>
                                    </a:solidFill>
                                    <a:latin typeface="Cambria Math" panose="02040503050406030204" pitchFamily="18" charset="0"/>
                                  </a:rPr>
                                </m:ctrlPr>
                              </m:fPr>
                              <m:num>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𝑁</m:t>
                                    </m:r>
                                  </m:e>
                                  <m:sub>
                                    <m:r>
                                      <a:rPr lang="en-US" sz="3200" b="0" i="1" smtClean="0">
                                        <a:solidFill>
                                          <a:schemeClr val="tx1"/>
                                        </a:solidFill>
                                        <a:latin typeface="Cambria Math" panose="02040503050406030204" pitchFamily="18" charset="0"/>
                                      </a:rPr>
                                      <m:t>𝑤</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𝑡</m:t>
                                </m:r>
                                <m:r>
                                  <a:rPr lang="en-US" sz="3200" b="0" i="1" smtClean="0">
                                    <a:solidFill>
                                      <a:schemeClr val="tx1"/>
                                    </a:solidFill>
                                    <a:latin typeface="Cambria Math" panose="02040503050406030204" pitchFamily="18" charset="0"/>
                                  </a:rPr>
                                  <m:t>)</m:t>
                                </m:r>
                              </m:num>
                              <m:den>
                                <m:r>
                                  <a:rPr lang="en-US" sz="3200" b="0" i="1" smtClean="0">
                                    <a:solidFill>
                                      <a:schemeClr val="tx1"/>
                                    </a:solidFill>
                                    <a:latin typeface="Cambria Math" panose="02040503050406030204" pitchFamily="18" charset="0"/>
                                  </a:rPr>
                                  <m:t>𝑁</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𝑡</m:t>
                                </m:r>
                                <m:r>
                                  <a:rPr lang="en-US" sz="3200" b="0" i="1" smtClean="0">
                                    <a:solidFill>
                                      <a:schemeClr val="tx1"/>
                                    </a:solidFill>
                                    <a:latin typeface="Cambria Math" panose="02040503050406030204" pitchFamily="18" charset="0"/>
                                  </a:rPr>
                                  <m:t>)</m:t>
                                </m:r>
                              </m:den>
                            </m:f>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ea typeface="Cambria Math" panose="02040503050406030204" pitchFamily="18" charset="0"/>
                              </a:rPr>
                              <m:t>𝑙𝑜𝑔</m:t>
                            </m:r>
                            <m:f>
                              <m:fPr>
                                <m:ctrlPr>
                                  <a:rPr lang="en-US" sz="3200" b="0" i="1" smtClean="0">
                                    <a:solidFill>
                                      <a:schemeClr val="tx1"/>
                                    </a:solidFill>
                                    <a:latin typeface="Cambria Math" panose="02040503050406030204" pitchFamily="18" charset="0"/>
                                    <a:ea typeface="Cambria Math" panose="02040503050406030204" pitchFamily="18" charset="0"/>
                                  </a:rPr>
                                </m:ctrlPr>
                              </m:fPr>
                              <m:num>
                                <m:sSubSup>
                                  <m:sSubSupPr>
                                    <m:ctrlPr>
                                      <a:rPr lang="en-US" sz="3200" b="0" i="1" smtClean="0">
                                        <a:solidFill>
                                          <a:schemeClr val="tx1"/>
                                        </a:solidFill>
                                        <a:latin typeface="Cambria Math" panose="02040503050406030204" pitchFamily="18" charset="0"/>
                                        <a:ea typeface="Cambria Math" panose="02040503050406030204" pitchFamily="18" charset="0"/>
                                      </a:rPr>
                                    </m:ctrlPr>
                                  </m:sSubSupPr>
                                  <m:e>
                                    <m:r>
                                      <a:rPr lang="en-US" sz="3200" b="0" i="1" smtClean="0">
                                        <a:solidFill>
                                          <a:schemeClr val="tx1"/>
                                        </a:solidFill>
                                        <a:latin typeface="Cambria Math" panose="02040503050406030204" pitchFamily="18" charset="0"/>
                                        <a:ea typeface="Cambria Math" panose="02040503050406030204" pitchFamily="18" charset="0"/>
                                      </a:rPr>
                                      <m:t>∑</m:t>
                                    </m:r>
                                  </m:e>
                                  <m:sub>
                                    <m:r>
                                      <a:rPr lang="en-US" sz="3200" b="0" i="1" smtClean="0">
                                        <a:solidFill>
                                          <a:schemeClr val="tx1"/>
                                        </a:solidFill>
                                        <a:latin typeface="Cambria Math" panose="02040503050406030204" pitchFamily="18" charset="0"/>
                                        <a:ea typeface="Cambria Math" panose="02040503050406030204" pitchFamily="18" charset="0"/>
                                      </a:rPr>
                                      <m:t>𝑖</m:t>
                                    </m:r>
                                    <m:r>
                                      <a:rPr lang="en-US" sz="3200" b="0" i="1" smtClean="0">
                                        <a:solidFill>
                                          <a:schemeClr val="tx1"/>
                                        </a:solidFill>
                                        <a:latin typeface="Cambria Math" panose="02040503050406030204" pitchFamily="18" charset="0"/>
                                        <a:ea typeface="Cambria Math" panose="02040503050406030204" pitchFamily="18" charset="0"/>
                                      </a:rPr>
                                      <m:t>=1</m:t>
                                    </m:r>
                                  </m:sub>
                                  <m:sup>
                                    <m:r>
                                      <a:rPr lang="en-US" sz="3200" b="0" i="1" smtClean="0">
                                        <a:solidFill>
                                          <a:schemeClr val="tx1"/>
                                        </a:solidFill>
                                        <a:latin typeface="Cambria Math" panose="02040503050406030204" pitchFamily="18" charset="0"/>
                                        <a:ea typeface="Cambria Math" panose="02040503050406030204" pitchFamily="18" charset="0"/>
                                      </a:rPr>
                                      <m:t>𝑡</m:t>
                                    </m:r>
                                  </m:sup>
                                </m:sSubSup>
                                <m:r>
                                  <a:rPr lang="en-US" sz="3200" b="0" i="1" smtClean="0">
                                    <a:solidFill>
                                      <a:schemeClr val="tx1"/>
                                    </a:solidFill>
                                    <a:latin typeface="Cambria Math" panose="02040503050406030204" pitchFamily="18" charset="0"/>
                                    <a:ea typeface="Cambria Math" panose="02040503050406030204" pitchFamily="18" charset="0"/>
                                  </a:rPr>
                                  <m:t>𝑁</m:t>
                                </m:r>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ea typeface="Cambria Math" panose="02040503050406030204" pitchFamily="18" charset="0"/>
                                  </a:rPr>
                                  <m:t>𝑖</m:t>
                                </m:r>
                                <m:r>
                                  <a:rPr lang="en-US" sz="3200" b="0" i="1" smtClean="0">
                                    <a:solidFill>
                                      <a:schemeClr val="tx1"/>
                                    </a:solidFill>
                                    <a:latin typeface="Cambria Math" panose="02040503050406030204" pitchFamily="18" charset="0"/>
                                    <a:ea typeface="Cambria Math" panose="02040503050406030204" pitchFamily="18" charset="0"/>
                                  </a:rPr>
                                  <m:t>)</m:t>
                                </m:r>
                              </m:num>
                              <m:den>
                                <m:sSubSup>
                                  <m:sSubSupPr>
                                    <m:ctrlPr>
                                      <a:rPr lang="en-US" sz="3200" i="1">
                                        <a:solidFill>
                                          <a:schemeClr val="tx1"/>
                                        </a:solidFill>
                                        <a:latin typeface="Cambria Math" panose="02040503050406030204" pitchFamily="18" charset="0"/>
                                        <a:ea typeface="Cambria Math" panose="02040503050406030204" pitchFamily="18" charset="0"/>
                                      </a:rPr>
                                    </m:ctrlPr>
                                  </m:sSubSupPr>
                                  <m:e>
                                    <m:r>
                                      <a:rPr lang="en-US" sz="3200" b="0" i="1" smtClean="0">
                                        <a:solidFill>
                                          <a:schemeClr val="tx1"/>
                                        </a:solidFill>
                                        <a:latin typeface="Cambria Math" panose="02040503050406030204" pitchFamily="18" charset="0"/>
                                        <a:ea typeface="Cambria Math" panose="02040503050406030204" pitchFamily="18" charset="0"/>
                                      </a:rPr>
                                      <m:t>∑</m:t>
                                    </m:r>
                                  </m:e>
                                  <m:sub>
                                    <m:r>
                                      <a:rPr lang="en-US" sz="3200" i="1">
                                        <a:solidFill>
                                          <a:schemeClr val="tx1"/>
                                        </a:solidFill>
                                        <a:latin typeface="Cambria Math" panose="02040503050406030204" pitchFamily="18" charset="0"/>
                                        <a:ea typeface="Cambria Math" panose="02040503050406030204" pitchFamily="18" charset="0"/>
                                      </a:rPr>
                                      <m:t>𝑖</m:t>
                                    </m:r>
                                    <m:r>
                                      <a:rPr lang="en-US" sz="3200" i="1">
                                        <a:solidFill>
                                          <a:schemeClr val="tx1"/>
                                        </a:solidFill>
                                        <a:latin typeface="Cambria Math" panose="02040503050406030204" pitchFamily="18" charset="0"/>
                                        <a:ea typeface="Cambria Math" panose="02040503050406030204" pitchFamily="18" charset="0"/>
                                      </a:rPr>
                                      <m:t>=1</m:t>
                                    </m:r>
                                  </m:sub>
                                  <m:sup>
                                    <m:r>
                                      <a:rPr lang="en-US" sz="3200" i="1">
                                        <a:solidFill>
                                          <a:schemeClr val="tx1"/>
                                        </a:solidFill>
                                        <a:latin typeface="Cambria Math" panose="02040503050406030204" pitchFamily="18" charset="0"/>
                                        <a:ea typeface="Cambria Math" panose="02040503050406030204" pitchFamily="18" charset="0"/>
                                      </a:rPr>
                                      <m:t>𝑡</m:t>
                                    </m:r>
                                  </m:sup>
                                </m:sSubSup>
                                <m:sSub>
                                  <m:sSubPr>
                                    <m:ctrlPr>
                                      <a:rPr lang="en-US" sz="320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𝑁</m:t>
                                    </m:r>
                                  </m:e>
                                  <m:sub>
                                    <m:r>
                                      <a:rPr lang="en-US" sz="3200" b="0" i="1" smtClean="0">
                                        <a:solidFill>
                                          <a:schemeClr val="tx1"/>
                                        </a:solidFill>
                                        <a:latin typeface="Cambria Math" panose="02040503050406030204" pitchFamily="18" charset="0"/>
                                        <a:ea typeface="Cambria Math" panose="02040503050406030204" pitchFamily="18" charset="0"/>
                                      </a:rPr>
                                      <m:t>𝑤</m:t>
                                    </m:r>
                                  </m:sub>
                                </m:sSub>
                                <m:r>
                                  <a:rPr lang="en-US" sz="3200" i="1">
                                    <a:solidFill>
                                      <a:schemeClr val="tx1"/>
                                    </a:solidFill>
                                    <a:latin typeface="Cambria Math" panose="02040503050406030204" pitchFamily="18" charset="0"/>
                                    <a:ea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𝑖</m:t>
                                </m:r>
                                <m:r>
                                  <a:rPr lang="en-US" sz="3200" b="0" i="1" smtClean="0">
                                    <a:solidFill>
                                      <a:schemeClr val="tx1"/>
                                    </a:solidFill>
                                    <a:latin typeface="Cambria Math" panose="02040503050406030204" pitchFamily="18" charset="0"/>
                                    <a:ea typeface="Cambria Math" panose="02040503050406030204" pitchFamily="18" charset="0"/>
                                  </a:rPr>
                                  <m:t>)</m:t>
                                </m:r>
                              </m:den>
                            </m:f>
                          </m:oMath>
                        </m:oMathPara>
                      </a14:m>
                      <a:endParaRPr lang="en-CA" sz="32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8720811" y="15238502"/>
                      <a:ext cx="5766243" cy="1219949"/>
                    </a:xfrm>
                    <a:prstGeom prst="rect">
                      <a:avLst/>
                    </a:prstGeom>
                    <a:blipFill rotWithShape="0">
                      <a:blip r:embed="rId7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6791118" y="19571217"/>
                      <a:ext cx="9571078" cy="168783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en-US" sz="2800" i="1" dirty="0" smtClean="0">
                                    <a:solidFill>
                                      <a:schemeClr val="tx1"/>
                                    </a:solidFill>
                                    <a:latin typeface="Cambria Math" panose="02040503050406030204" pitchFamily="18" charset="0"/>
                                    <a:cs typeface="Arial"/>
                                  </a:rPr>
                                </m:ctrlPr>
                              </m:sSubSupPr>
                              <m:e>
                                <m:r>
                                  <a:rPr lang="en-US" altLang="en-US" sz="2800" i="1" dirty="0">
                                    <a:solidFill>
                                      <a:schemeClr val="tx1"/>
                                    </a:solidFill>
                                    <a:latin typeface="Cambria Math" panose="02040503050406030204" pitchFamily="18" charset="0"/>
                                    <a:cs typeface="Arial"/>
                                  </a:rPr>
                                  <m:t>𝑠</m:t>
                                </m:r>
                              </m:e>
                              <m:sub>
                                <m:r>
                                  <a:rPr lang="en-US" altLang="en-US" sz="2800" i="1" dirty="0">
                                    <a:solidFill>
                                      <a:schemeClr val="tx1"/>
                                    </a:solidFill>
                                    <a:latin typeface="Cambria Math" panose="02040503050406030204" pitchFamily="18" charset="0"/>
                                    <a:cs typeface="Arial"/>
                                  </a:rPr>
                                  <m:t>𝑤</m:t>
                                </m:r>
                              </m:sub>
                              <m:sup>
                                <m:r>
                                  <a:rPr lang="en-US" altLang="en-US" sz="2800" i="1" dirty="0">
                                    <a:solidFill>
                                      <a:schemeClr val="tx1"/>
                                    </a:solidFill>
                                    <a:latin typeface="Cambria Math" panose="02040503050406030204" pitchFamily="18" charset="0"/>
                                    <a:cs typeface="Arial"/>
                                  </a:rPr>
                                  <m:t>′</m:t>
                                </m:r>
                              </m:sup>
                            </m:sSubSup>
                            <m:d>
                              <m:dPr>
                                <m:ctrlPr>
                                  <a:rPr lang="en-US" altLang="en-US" sz="2800" i="1" dirty="0">
                                    <a:solidFill>
                                      <a:schemeClr val="tx1"/>
                                    </a:solidFill>
                                    <a:latin typeface="Cambria Math" panose="02040503050406030204" pitchFamily="18" charset="0"/>
                                    <a:cs typeface="Arial"/>
                                  </a:rPr>
                                </m:ctrlPr>
                              </m:dPr>
                              <m:e>
                                <m:r>
                                  <a:rPr lang="en-US" altLang="en-US" sz="2800" i="1" dirty="0">
                                    <a:solidFill>
                                      <a:schemeClr val="tx1"/>
                                    </a:solidFill>
                                    <a:latin typeface="Cambria Math" panose="02040503050406030204" pitchFamily="18" charset="0"/>
                                    <a:cs typeface="Arial"/>
                                  </a:rPr>
                                  <m:t>𝑡</m:t>
                                </m:r>
                              </m:e>
                            </m:d>
                            <m:r>
                              <a:rPr lang="en-US" altLang="en-US" sz="2800" i="1" dirty="0">
                                <a:solidFill>
                                  <a:schemeClr val="tx1"/>
                                </a:solidFill>
                                <a:latin typeface="Cambria Math" panose="02040503050406030204" pitchFamily="18" charset="0"/>
                                <a:cs typeface="Arial"/>
                              </a:rPr>
                              <m:t>=</m:t>
                            </m:r>
                            <m:d>
                              <m:dPr>
                                <m:begChr m:val="{"/>
                                <m:endChr m:val=""/>
                                <m:ctrlPr>
                                  <a:rPr lang="en-US" altLang="en-US" sz="2800" i="1" dirty="0">
                                    <a:solidFill>
                                      <a:schemeClr val="tx1"/>
                                    </a:solidFill>
                                    <a:latin typeface="Cambria Math" panose="02040503050406030204" pitchFamily="18" charset="0"/>
                                    <a:cs typeface="Arial"/>
                                  </a:rPr>
                                </m:ctrlPr>
                              </m:dPr>
                              <m:e>
                                <m:eqArr>
                                  <m:eqArrPr>
                                    <m:ctrlPr>
                                      <a:rPr lang="en-US" altLang="en-US" sz="2800" i="1" dirty="0">
                                        <a:solidFill>
                                          <a:schemeClr val="tx1"/>
                                        </a:solidFill>
                                        <a:latin typeface="Cambria Math" panose="02040503050406030204" pitchFamily="18" charset="0"/>
                                        <a:cs typeface="Arial"/>
                                      </a:rPr>
                                    </m:ctrlPr>
                                  </m:eqArrPr>
                                  <m:e>
                                    <m:f>
                                      <m:fPr>
                                        <m:ctrlPr>
                                          <a:rPr lang="en-US" altLang="en-US" sz="2800" i="1" dirty="0">
                                            <a:solidFill>
                                              <a:schemeClr val="tx1"/>
                                            </a:solidFill>
                                            <a:latin typeface="Cambria Math" panose="02040503050406030204" pitchFamily="18" charset="0"/>
                                            <a:cs typeface="Arial"/>
                                          </a:rPr>
                                        </m:ctrlPr>
                                      </m:fPr>
                                      <m:num>
                                        <m:sSub>
                                          <m:sSubPr>
                                            <m:ctrlPr>
                                              <a:rPr lang="en-US" altLang="en-US" sz="2800" i="1" dirty="0">
                                                <a:solidFill>
                                                  <a:schemeClr val="tx1"/>
                                                </a:solidFill>
                                                <a:latin typeface="Cambria Math" panose="02040503050406030204" pitchFamily="18" charset="0"/>
                                                <a:cs typeface="Arial"/>
                                              </a:rPr>
                                            </m:ctrlPr>
                                          </m:sSubPr>
                                          <m:e>
                                            <m:r>
                                              <a:rPr lang="en-US" altLang="en-US" sz="2800" i="1" dirty="0">
                                                <a:solidFill>
                                                  <a:schemeClr val="tx1"/>
                                                </a:solidFill>
                                                <a:latin typeface="Cambria Math" panose="02040503050406030204" pitchFamily="18" charset="0"/>
                                                <a:cs typeface="Arial"/>
                                              </a:rPr>
                                              <m:t>𝐻</m:t>
                                            </m:r>
                                          </m:e>
                                          <m:sub>
                                            <m:r>
                                              <a:rPr lang="en-US" altLang="en-US" sz="2800" i="1" dirty="0">
                                                <a:solidFill>
                                                  <a:schemeClr val="tx1"/>
                                                </a:solidFill>
                                                <a:latin typeface="Cambria Math" panose="02040503050406030204" pitchFamily="18" charset="0"/>
                                                <a:cs typeface="Arial"/>
                                              </a:rPr>
                                              <m:t>𝑡</m:t>
                                            </m:r>
                                            <m:r>
                                              <a:rPr lang="en-US" altLang="en-US" sz="2800" i="1" dirty="0">
                                                <a:solidFill>
                                                  <a:schemeClr val="tx1"/>
                                                </a:solidFill>
                                                <a:latin typeface="Cambria Math" panose="02040503050406030204" pitchFamily="18" charset="0"/>
                                                <a:cs typeface="Arial"/>
                                              </a:rPr>
                                              <m:t>∗</m:t>
                                            </m:r>
                                          </m:sub>
                                        </m:sSub>
                                        <m:r>
                                          <a:rPr lang="en-US" altLang="en-US" sz="2800" i="1" dirty="0">
                                            <a:solidFill>
                                              <a:schemeClr val="tx1"/>
                                            </a:solidFill>
                                            <a:latin typeface="Cambria Math" panose="02040503050406030204" pitchFamily="18" charset="0"/>
                                            <a:cs typeface="Arial"/>
                                          </a:rPr>
                                          <m:t>−</m:t>
                                        </m:r>
                                        <m:sSub>
                                          <m:sSubPr>
                                            <m:ctrlPr>
                                              <a:rPr lang="en-US" altLang="en-US" sz="2800" i="1" dirty="0">
                                                <a:solidFill>
                                                  <a:schemeClr val="tx1"/>
                                                </a:solidFill>
                                                <a:latin typeface="Cambria Math" panose="02040503050406030204" pitchFamily="18" charset="0"/>
                                                <a:cs typeface="Arial"/>
                                              </a:rPr>
                                            </m:ctrlPr>
                                          </m:sSubPr>
                                          <m:e>
                                            <m:r>
                                              <a:rPr lang="en-US" altLang="en-US" sz="2800" i="1" dirty="0">
                                                <a:solidFill>
                                                  <a:schemeClr val="tx1"/>
                                                </a:solidFill>
                                                <a:latin typeface="Cambria Math" panose="02040503050406030204" pitchFamily="18" charset="0"/>
                                                <a:cs typeface="Arial"/>
                                              </a:rPr>
                                              <m:t>𝐻</m:t>
                                            </m:r>
                                          </m:e>
                                          <m:sub>
                                            <m:sSup>
                                              <m:sSupPr>
                                                <m:ctrlPr>
                                                  <a:rPr lang="en-US" altLang="en-US" sz="2800" i="1" dirty="0">
                                                    <a:solidFill>
                                                      <a:schemeClr val="tx1"/>
                                                    </a:solidFill>
                                                    <a:latin typeface="Cambria Math" panose="02040503050406030204" pitchFamily="18" charset="0"/>
                                                    <a:cs typeface="Arial"/>
                                                  </a:rPr>
                                                </m:ctrlPr>
                                              </m:sSupPr>
                                              <m:e>
                                                <m:r>
                                                  <a:rPr lang="en-US" altLang="en-US" sz="2800" i="1" dirty="0">
                                                    <a:solidFill>
                                                      <a:schemeClr val="tx1"/>
                                                    </a:solidFill>
                                                    <a:latin typeface="Cambria Math" panose="02040503050406030204" pitchFamily="18" charset="0"/>
                                                    <a:cs typeface="Arial"/>
                                                  </a:rPr>
                                                  <m:t>𝑡</m:t>
                                                </m:r>
                                              </m:e>
                                              <m:sup>
                                                <m:r>
                                                  <a:rPr lang="en-US" altLang="en-US" sz="2800" i="1" dirty="0">
                                                    <a:solidFill>
                                                      <a:schemeClr val="tx1"/>
                                                    </a:solidFill>
                                                    <a:latin typeface="Cambria Math" panose="02040503050406030204" pitchFamily="18" charset="0"/>
                                                    <a:cs typeface="Arial"/>
                                                  </a:rPr>
                                                  <m:t>′</m:t>
                                                </m:r>
                                              </m:sup>
                                            </m:sSup>
                                            <m:r>
                                              <a:rPr lang="en-US" altLang="en-US" sz="2800" i="1" dirty="0">
                                                <a:solidFill>
                                                  <a:schemeClr val="tx1"/>
                                                </a:solidFill>
                                                <a:latin typeface="Cambria Math" panose="02040503050406030204" pitchFamily="18" charset="0"/>
                                                <a:cs typeface="Arial"/>
                                              </a:rPr>
                                              <m:t>−1</m:t>
                                            </m:r>
                                          </m:sub>
                                        </m:sSub>
                                      </m:num>
                                      <m:den>
                                        <m:sSub>
                                          <m:sSubPr>
                                            <m:ctrlPr>
                                              <a:rPr lang="en-US" altLang="en-US" sz="2800" i="1" dirty="0">
                                                <a:solidFill>
                                                  <a:schemeClr val="tx1"/>
                                                </a:solidFill>
                                                <a:latin typeface="Cambria Math" panose="02040503050406030204" pitchFamily="18" charset="0"/>
                                                <a:cs typeface="Arial"/>
                                              </a:rPr>
                                            </m:ctrlPr>
                                          </m:sSubPr>
                                          <m:e>
                                            <m:r>
                                              <a:rPr lang="en-US" altLang="en-US" sz="2800" i="1" dirty="0">
                                                <a:solidFill>
                                                  <a:schemeClr val="tx1"/>
                                                </a:solidFill>
                                                <a:latin typeface="Cambria Math" panose="02040503050406030204" pitchFamily="18" charset="0"/>
                                                <a:cs typeface="Arial"/>
                                              </a:rPr>
                                              <m:t>𝐻</m:t>
                                            </m:r>
                                          </m:e>
                                          <m:sub>
                                            <m:sSup>
                                              <m:sSupPr>
                                                <m:ctrlPr>
                                                  <a:rPr lang="en-US" altLang="en-US" sz="2800" i="1" dirty="0">
                                                    <a:solidFill>
                                                      <a:schemeClr val="tx1"/>
                                                    </a:solidFill>
                                                    <a:latin typeface="Cambria Math" panose="02040503050406030204" pitchFamily="18" charset="0"/>
                                                    <a:cs typeface="Arial"/>
                                                  </a:rPr>
                                                </m:ctrlPr>
                                              </m:sSupPr>
                                              <m:e>
                                                <m:r>
                                                  <a:rPr lang="en-US" altLang="en-US" sz="2800" i="1" dirty="0">
                                                    <a:solidFill>
                                                      <a:schemeClr val="tx1"/>
                                                    </a:solidFill>
                                                    <a:latin typeface="Cambria Math" panose="02040503050406030204" pitchFamily="18" charset="0"/>
                                                    <a:cs typeface="Arial"/>
                                                  </a:rPr>
                                                  <m:t>𝑡</m:t>
                                                </m:r>
                                              </m:e>
                                              <m:sup>
                                                <m:r>
                                                  <a:rPr lang="en-US" altLang="en-US" sz="2800" i="1" dirty="0">
                                                    <a:solidFill>
                                                      <a:schemeClr val="tx1"/>
                                                    </a:solidFill>
                                                    <a:latin typeface="Cambria Math" panose="02040503050406030204" pitchFamily="18" charset="0"/>
                                                    <a:cs typeface="Arial"/>
                                                  </a:rPr>
                                                  <m:t>′</m:t>
                                                </m:r>
                                              </m:sup>
                                            </m:sSup>
                                            <m:r>
                                              <a:rPr lang="en-US" altLang="en-US" sz="2800" i="1" dirty="0">
                                                <a:solidFill>
                                                  <a:schemeClr val="tx1"/>
                                                </a:solidFill>
                                                <a:latin typeface="Cambria Math" panose="02040503050406030204" pitchFamily="18" charset="0"/>
                                                <a:cs typeface="Arial"/>
                                              </a:rPr>
                                              <m:t>−1</m:t>
                                            </m:r>
                                          </m:sub>
                                        </m:sSub>
                                      </m:den>
                                    </m:f>
                                    <m:r>
                                      <a:rPr lang="en-US" altLang="en-US" sz="2800" i="1" dirty="0">
                                        <a:solidFill>
                                          <a:schemeClr val="tx1"/>
                                        </a:solidFill>
                                        <a:latin typeface="Cambria Math" panose="02040503050406030204" pitchFamily="18" charset="0"/>
                                        <a:cs typeface="Arial"/>
                                      </a:rPr>
                                      <m:t>, </m:t>
                                    </m:r>
                                    <m:r>
                                      <a:rPr lang="en-US" altLang="en-US" sz="2800" i="1" dirty="0">
                                        <a:solidFill>
                                          <a:schemeClr val="tx1"/>
                                        </a:solidFill>
                                        <a:latin typeface="Cambria Math" panose="02040503050406030204" pitchFamily="18" charset="0"/>
                                        <a:cs typeface="Arial"/>
                                      </a:rPr>
                                      <m:t>𝑖𝑓</m:t>
                                    </m:r>
                                    <m:sSub>
                                      <m:sSubPr>
                                        <m:ctrlPr>
                                          <a:rPr lang="en-US" altLang="en-US" sz="2800" i="1" dirty="0">
                                            <a:solidFill>
                                              <a:schemeClr val="tx1"/>
                                            </a:solidFill>
                                            <a:latin typeface="Cambria Math" panose="02040503050406030204" pitchFamily="18" charset="0"/>
                                            <a:cs typeface="Arial"/>
                                          </a:rPr>
                                        </m:ctrlPr>
                                      </m:sSubPr>
                                      <m:e>
                                        <m:r>
                                          <a:rPr lang="en-US" altLang="en-US" sz="2800" i="1" dirty="0">
                                            <a:solidFill>
                                              <a:schemeClr val="tx1"/>
                                            </a:solidFill>
                                            <a:latin typeface="Cambria Math" panose="02040503050406030204" pitchFamily="18" charset="0"/>
                                            <a:cs typeface="Arial"/>
                                          </a:rPr>
                                          <m:t>  </m:t>
                                        </m:r>
                                        <m:r>
                                          <a:rPr lang="en-US" altLang="en-US" sz="2800" i="1" dirty="0">
                                            <a:solidFill>
                                              <a:schemeClr val="tx1"/>
                                            </a:solidFill>
                                            <a:latin typeface="Cambria Math" panose="02040503050406030204" pitchFamily="18" charset="0"/>
                                            <a:cs typeface="Arial"/>
                                          </a:rPr>
                                          <m:t>𝐻</m:t>
                                        </m:r>
                                      </m:e>
                                      <m:sub>
                                        <m:r>
                                          <a:rPr lang="en-US" altLang="en-US" sz="2800" i="1" dirty="0">
                                            <a:solidFill>
                                              <a:schemeClr val="tx1"/>
                                            </a:solidFill>
                                            <a:latin typeface="Cambria Math" panose="02040503050406030204" pitchFamily="18" charset="0"/>
                                            <a:cs typeface="Arial"/>
                                          </a:rPr>
                                          <m:t>𝑡</m:t>
                                        </m:r>
                                        <m:r>
                                          <a:rPr lang="en-US" altLang="en-US" sz="2800" i="1" dirty="0">
                                            <a:solidFill>
                                              <a:schemeClr val="tx1"/>
                                            </a:solidFill>
                                            <a:latin typeface="Cambria Math" panose="02040503050406030204" pitchFamily="18" charset="0"/>
                                            <a:cs typeface="Arial"/>
                                          </a:rPr>
                                          <m:t>∗</m:t>
                                        </m:r>
                                      </m:sub>
                                    </m:sSub>
                                    <m:r>
                                      <a:rPr lang="en-US" altLang="en-US" sz="2800" i="1" dirty="0">
                                        <a:solidFill>
                                          <a:schemeClr val="tx1"/>
                                        </a:solidFill>
                                        <a:latin typeface="Cambria Math" panose="02040503050406030204" pitchFamily="18" charset="0"/>
                                        <a:cs typeface="Arial"/>
                                      </a:rPr>
                                      <m:t>&gt;</m:t>
                                    </m:r>
                                    <m:sSub>
                                      <m:sSubPr>
                                        <m:ctrlPr>
                                          <a:rPr lang="en-US" altLang="en-US" sz="2800" i="1" dirty="0">
                                            <a:solidFill>
                                              <a:schemeClr val="tx1"/>
                                            </a:solidFill>
                                            <a:latin typeface="Cambria Math" panose="02040503050406030204" pitchFamily="18" charset="0"/>
                                            <a:cs typeface="Arial"/>
                                          </a:rPr>
                                        </m:ctrlPr>
                                      </m:sSubPr>
                                      <m:e>
                                        <m:r>
                                          <a:rPr lang="en-US" altLang="en-US" sz="2800" i="1" dirty="0">
                                            <a:solidFill>
                                              <a:schemeClr val="tx1"/>
                                            </a:solidFill>
                                            <a:latin typeface="Cambria Math" panose="02040503050406030204" pitchFamily="18" charset="0"/>
                                            <a:cs typeface="Arial"/>
                                          </a:rPr>
                                          <m:t>𝐻</m:t>
                                        </m:r>
                                      </m:e>
                                      <m:sub>
                                        <m:sSup>
                                          <m:sSupPr>
                                            <m:ctrlPr>
                                              <a:rPr lang="en-US" altLang="en-US" sz="2800" i="1" dirty="0">
                                                <a:solidFill>
                                                  <a:schemeClr val="tx1"/>
                                                </a:solidFill>
                                                <a:latin typeface="Cambria Math" panose="02040503050406030204" pitchFamily="18" charset="0"/>
                                                <a:cs typeface="Arial"/>
                                              </a:rPr>
                                            </m:ctrlPr>
                                          </m:sSupPr>
                                          <m:e>
                                            <m:r>
                                              <a:rPr lang="en-US" altLang="en-US" sz="2800" i="1" dirty="0">
                                                <a:solidFill>
                                                  <a:schemeClr val="tx1"/>
                                                </a:solidFill>
                                                <a:latin typeface="Cambria Math" panose="02040503050406030204" pitchFamily="18" charset="0"/>
                                                <a:cs typeface="Arial"/>
                                              </a:rPr>
                                              <m:t>𝑡</m:t>
                                            </m:r>
                                          </m:e>
                                          <m:sup>
                                            <m:r>
                                              <a:rPr lang="en-US" altLang="en-US" sz="2800" i="1" dirty="0">
                                                <a:solidFill>
                                                  <a:schemeClr val="tx1"/>
                                                </a:solidFill>
                                                <a:latin typeface="Cambria Math" panose="02040503050406030204" pitchFamily="18" charset="0"/>
                                                <a:cs typeface="Arial"/>
                                              </a:rPr>
                                              <m:t>′</m:t>
                                            </m:r>
                                          </m:sup>
                                        </m:sSup>
                                        <m:r>
                                          <a:rPr lang="en-US" altLang="en-US" sz="2800" i="1" dirty="0">
                                            <a:solidFill>
                                              <a:schemeClr val="tx1"/>
                                            </a:solidFill>
                                            <a:latin typeface="Cambria Math" panose="02040503050406030204" pitchFamily="18" charset="0"/>
                                            <a:cs typeface="Arial"/>
                                          </a:rPr>
                                          <m:t>−1</m:t>
                                        </m:r>
                                      </m:sub>
                                    </m:sSub>
                                  </m:e>
                                  <m:e>
                                    <m:r>
                                      <a:rPr lang="en-US" altLang="en-US" sz="2800" i="1" dirty="0">
                                        <a:solidFill>
                                          <a:schemeClr val="tx1"/>
                                        </a:solidFill>
                                        <a:latin typeface="Cambria Math" panose="02040503050406030204" pitchFamily="18" charset="0"/>
                                        <a:cs typeface="Arial"/>
                                      </a:rPr>
                                      <m:t>0,        </m:t>
                                    </m:r>
                                    <m:r>
                                      <a:rPr lang="en-US" altLang="en-US" sz="2800" i="1" dirty="0">
                                        <a:solidFill>
                                          <a:schemeClr val="tx1"/>
                                        </a:solidFill>
                                        <a:latin typeface="Cambria Math" panose="02040503050406030204" pitchFamily="18" charset="0"/>
                                        <a:cs typeface="Arial"/>
                                      </a:rPr>
                                      <m:t>𝑜𝑡h𝑒𝑟𝑤𝑖𝑠𝑒</m:t>
                                    </m:r>
                                  </m:e>
                                </m:eqArr>
                              </m:e>
                            </m:d>
                          </m:oMath>
                        </m:oMathPara>
                      </a14:m>
                      <a:endParaRPr lang="en-CA" sz="2800"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6791118" y="19571217"/>
                      <a:ext cx="9571078" cy="1687834"/>
                    </a:xfrm>
                    <a:prstGeom prst="rect">
                      <a:avLst/>
                    </a:prstGeom>
                    <a:blipFill rotWithShape="0">
                      <a:blip r:embed="rId72"/>
                      <a:stretch>
                        <a:fillRect/>
                      </a:stretch>
                    </a:blipFill>
                  </p:spPr>
                  <p:txBody>
                    <a:bodyPr/>
                    <a:lstStyle/>
                    <a:p>
                      <a:r>
                        <a:rPr lang="en-CA">
                          <a:noFill/>
                        </a:rPr>
                        <a:t> </a:t>
                      </a:r>
                    </a:p>
                  </p:txBody>
                </p:sp>
              </mc:Fallback>
            </mc:AlternateContent>
          </p:grpSp>
        </p:grpSp>
        <p:sp>
          <p:nvSpPr>
            <p:cNvPr id="239" name="文本框 238"/>
            <p:cNvSpPr txBox="1"/>
            <p:nvPr/>
          </p:nvSpPr>
          <p:spPr>
            <a:xfrm>
              <a:off x="11658600" y="13888253"/>
              <a:ext cx="7010400" cy="584775"/>
            </a:xfrm>
            <a:prstGeom prst="rect">
              <a:avLst/>
            </a:prstGeom>
            <a:noFill/>
          </p:spPr>
          <p:txBody>
            <a:bodyPr wrap="square" rtlCol="0">
              <a:spAutoFit/>
            </a:bodyPr>
            <a:lstStyle>
              <a:defPPr>
                <a:defRPr lang="en-GB"/>
              </a:defPPr>
              <a:lvl1pPr marL="457200" indent="-457200">
                <a:buFont typeface="Wingdings" panose="05000000000000000000" pitchFamily="2" charset="2"/>
                <a:buChar char="Ø"/>
                <a:defRPr sz="3200">
                  <a:solidFill>
                    <a:srgbClr val="0070C0"/>
                  </a:solidFill>
                  <a:cs typeface="Arial"/>
                </a:defRPr>
              </a:lvl1pPr>
            </a:lstStyle>
            <a:p>
              <a:pPr lvl="0" eaLnBrk="1" hangingPunct="1">
                <a:buClrTx/>
              </a:pPr>
              <a:r>
                <a:rPr lang="en-US" altLang="zh-CN" dirty="0" smtClean="0"/>
                <a:t>Signal Construction</a:t>
              </a:r>
              <a:endParaRPr lang="en-US" altLang="en-US" dirty="0"/>
            </a:p>
          </p:txBody>
        </p:sp>
      </p:grpSp>
      <p:sp>
        <p:nvSpPr>
          <p:cNvPr id="233" name="TextBox 232"/>
          <p:cNvSpPr txBox="1"/>
          <p:nvPr/>
        </p:nvSpPr>
        <p:spPr>
          <a:xfrm>
            <a:off x="32689800" y="30100250"/>
            <a:ext cx="10515600" cy="1446550"/>
          </a:xfrm>
          <a:prstGeom prst="rect">
            <a:avLst/>
          </a:prstGeom>
          <a:noFill/>
        </p:spPr>
        <p:txBody>
          <a:bodyPr wrap="square" rtlCol="0">
            <a:spAutoFit/>
          </a:bodyPr>
          <a:lstStyle/>
          <a:p>
            <a:r>
              <a:rPr lang="en-US" sz="3200" b="1" dirty="0">
                <a:solidFill>
                  <a:schemeClr val="tx1"/>
                </a:solidFill>
              </a:rPr>
              <a:t>References</a:t>
            </a:r>
          </a:p>
          <a:p>
            <a:r>
              <a:rPr lang="en-US" sz="2800" dirty="0" smtClean="0">
                <a:solidFill>
                  <a:schemeClr val="tx1"/>
                </a:solidFill>
              </a:rPr>
              <a:t>[1]</a:t>
            </a:r>
            <a:r>
              <a:rPr lang="en-US" sz="2800" dirty="0" err="1" smtClean="0">
                <a:solidFill>
                  <a:schemeClr val="tx1"/>
                </a:solidFill>
              </a:rPr>
              <a:t>Jianshu</a:t>
            </a:r>
            <a:r>
              <a:rPr lang="en-US" sz="2800" dirty="0" smtClean="0">
                <a:solidFill>
                  <a:schemeClr val="tx1"/>
                </a:solidFill>
              </a:rPr>
              <a:t> </a:t>
            </a:r>
            <a:r>
              <a:rPr lang="en-US" sz="2800" dirty="0" err="1">
                <a:solidFill>
                  <a:schemeClr val="tx1"/>
                </a:solidFill>
              </a:rPr>
              <a:t>Weng</a:t>
            </a:r>
            <a:r>
              <a:rPr lang="en-US" sz="2800" dirty="0">
                <a:solidFill>
                  <a:schemeClr val="tx1"/>
                </a:solidFill>
              </a:rPr>
              <a:t>, </a:t>
            </a:r>
            <a:r>
              <a:rPr lang="en-US" sz="2800" dirty="0" err="1">
                <a:solidFill>
                  <a:schemeClr val="tx1"/>
                </a:solidFill>
              </a:rPr>
              <a:t>Yuxia</a:t>
            </a:r>
            <a:r>
              <a:rPr lang="en-US" sz="2800" dirty="0">
                <a:solidFill>
                  <a:schemeClr val="tx1"/>
                </a:solidFill>
              </a:rPr>
              <a:t> Yao, Erwin </a:t>
            </a:r>
            <a:r>
              <a:rPr lang="en-US" sz="2800" dirty="0" err="1">
                <a:solidFill>
                  <a:schemeClr val="tx1"/>
                </a:solidFill>
              </a:rPr>
              <a:t>Leonardi</a:t>
            </a:r>
            <a:r>
              <a:rPr lang="en-US" sz="2800" dirty="0">
                <a:solidFill>
                  <a:schemeClr val="tx1"/>
                </a:solidFill>
              </a:rPr>
              <a:t>, and Bu-Sung Lee. “Event Detection in Twitter”. </a:t>
            </a:r>
            <a:r>
              <a:rPr lang="en-US" sz="2800" i="1" dirty="0">
                <a:solidFill>
                  <a:schemeClr val="tx1"/>
                </a:solidFill>
              </a:rPr>
              <a:t>ICWSM-11</a:t>
            </a:r>
            <a:endParaRPr lang="en-CA" sz="2800" i="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6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6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23536</TotalTime>
  <Words>547</Words>
  <Application>Microsoft Office PowerPoint</Application>
  <PresentationFormat>Custom</PresentationFormat>
  <Paragraphs>161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DejaVu Sans</vt:lpstr>
      <vt:lpstr>Noto Sans CJK SC Regular</vt:lpstr>
      <vt:lpstr>Times New Roman</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Katherina Cranstone</dc:creator>
  <cp:keywords/>
  <dc:description/>
  <cp:lastModifiedBy>Windows User</cp:lastModifiedBy>
  <cp:revision>586</cp:revision>
  <cp:lastPrinted>1601-01-01T00:00:00Z</cp:lastPrinted>
  <dcterms:created xsi:type="dcterms:W3CDTF">2005-03-11T16:45:38Z</dcterms:created>
  <dcterms:modified xsi:type="dcterms:W3CDTF">2018-08-07T13:37:44Z</dcterms:modified>
</cp:coreProperties>
</file>