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3.png"/><Relationship Id="rId6" Type="http://schemas.openxmlformats.org/officeDocument/2006/relationships/image" Target="../media/image6.sv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F6C866-03A6-4354-94F7-55CC54D341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B9B6A6A-B619-4AFA-B289-D971435C09B7}">
      <dgm:prSet/>
      <dgm:spPr/>
      <dgm:t>
        <a:bodyPr/>
        <a:lstStyle/>
        <a:p>
          <a:r>
            <a:rPr lang="de-DE" baseline="0" dirty="0"/>
            <a:t>Problem Statement</a:t>
          </a:r>
          <a:endParaRPr lang="en-US" dirty="0"/>
        </a:p>
      </dgm:t>
    </dgm:pt>
    <dgm:pt modelId="{43FC08A2-C935-4C63-A4A6-D46348C3E8B3}" type="parTrans" cxnId="{4673BAEB-73F0-4B2E-B77E-A4ED4B1DB7AE}">
      <dgm:prSet/>
      <dgm:spPr/>
      <dgm:t>
        <a:bodyPr/>
        <a:lstStyle/>
        <a:p>
          <a:endParaRPr lang="en-US"/>
        </a:p>
      </dgm:t>
    </dgm:pt>
    <dgm:pt modelId="{68D6A52D-9D36-4A0A-9735-021D5177D931}" type="sibTrans" cxnId="{4673BAEB-73F0-4B2E-B77E-A4ED4B1DB7AE}">
      <dgm:prSet/>
      <dgm:spPr/>
      <dgm:t>
        <a:bodyPr/>
        <a:lstStyle/>
        <a:p>
          <a:endParaRPr lang="en-US"/>
        </a:p>
      </dgm:t>
    </dgm:pt>
    <dgm:pt modelId="{7B5D129D-F3B0-4ACB-8229-3470936A5A46}">
      <dgm:prSet/>
      <dgm:spPr/>
      <dgm:t>
        <a:bodyPr/>
        <a:lstStyle/>
        <a:p>
          <a:r>
            <a:rPr lang="de-DE" baseline="0" dirty="0" err="1"/>
            <a:t>Gather</a:t>
          </a:r>
          <a:r>
            <a:rPr lang="de-DE" baseline="0" dirty="0"/>
            <a:t> Data</a:t>
          </a:r>
          <a:endParaRPr lang="en-US" dirty="0"/>
        </a:p>
      </dgm:t>
    </dgm:pt>
    <dgm:pt modelId="{5A42AF4E-AFE7-42BF-9223-15FA88BDE822}" type="parTrans" cxnId="{FEE8E0C5-F593-4360-AEA0-054CD7B2759C}">
      <dgm:prSet/>
      <dgm:spPr/>
      <dgm:t>
        <a:bodyPr/>
        <a:lstStyle/>
        <a:p>
          <a:endParaRPr lang="en-US"/>
        </a:p>
      </dgm:t>
    </dgm:pt>
    <dgm:pt modelId="{A73D72BA-B844-4FA0-9FE1-2B9E3F039230}" type="sibTrans" cxnId="{FEE8E0C5-F593-4360-AEA0-054CD7B2759C}">
      <dgm:prSet/>
      <dgm:spPr/>
      <dgm:t>
        <a:bodyPr/>
        <a:lstStyle/>
        <a:p>
          <a:endParaRPr lang="en-US"/>
        </a:p>
      </dgm:t>
    </dgm:pt>
    <dgm:pt modelId="{C4E340FE-662A-413D-ACFD-0E699B36C29D}">
      <dgm:prSet/>
      <dgm:spPr/>
      <dgm:t>
        <a:bodyPr/>
        <a:lstStyle/>
        <a:p>
          <a:r>
            <a:rPr lang="de-DE" baseline="0" dirty="0"/>
            <a:t>Data Analysis </a:t>
          </a:r>
          <a:r>
            <a:rPr lang="de-DE" baseline="0" dirty="0" err="1"/>
            <a:t>and</a:t>
          </a:r>
          <a:r>
            <a:rPr lang="de-DE" baseline="0" dirty="0"/>
            <a:t> Feature </a:t>
          </a:r>
          <a:r>
            <a:rPr lang="de-DE" baseline="0" dirty="0" err="1"/>
            <a:t>engeneering</a:t>
          </a:r>
          <a:endParaRPr lang="en-US" dirty="0"/>
        </a:p>
      </dgm:t>
    </dgm:pt>
    <dgm:pt modelId="{F8034E35-6CB2-4AE5-9688-742FE2B773CF}" type="parTrans" cxnId="{A271B8FD-321E-4215-9D26-89C08FF10626}">
      <dgm:prSet/>
      <dgm:spPr/>
      <dgm:t>
        <a:bodyPr/>
        <a:lstStyle/>
        <a:p>
          <a:endParaRPr lang="en-US"/>
        </a:p>
      </dgm:t>
    </dgm:pt>
    <dgm:pt modelId="{E68A206A-FAA2-4F8E-BF65-A378D5EB8C93}" type="sibTrans" cxnId="{A271B8FD-321E-4215-9D26-89C08FF10626}">
      <dgm:prSet/>
      <dgm:spPr/>
      <dgm:t>
        <a:bodyPr/>
        <a:lstStyle/>
        <a:p>
          <a:endParaRPr lang="en-US"/>
        </a:p>
      </dgm:t>
    </dgm:pt>
    <dgm:pt modelId="{2AA58A8E-758A-432C-B074-865DBB95D589}">
      <dgm:prSet/>
      <dgm:spPr/>
      <dgm:t>
        <a:bodyPr/>
        <a:lstStyle/>
        <a:p>
          <a:r>
            <a:rPr lang="de-DE" baseline="0" dirty="0"/>
            <a:t>Fitting Models</a:t>
          </a:r>
          <a:endParaRPr lang="en-US" dirty="0"/>
        </a:p>
      </dgm:t>
    </dgm:pt>
    <dgm:pt modelId="{03ADE82A-FBC0-43E6-8D81-5E4E4E29CB82}" type="parTrans" cxnId="{9674F2A6-4365-4351-A6C5-1A6DA9D93DDE}">
      <dgm:prSet/>
      <dgm:spPr/>
      <dgm:t>
        <a:bodyPr/>
        <a:lstStyle/>
        <a:p>
          <a:endParaRPr lang="en-US"/>
        </a:p>
      </dgm:t>
    </dgm:pt>
    <dgm:pt modelId="{6CE3CD52-9D3B-431B-BF70-4649FF3B4091}" type="sibTrans" cxnId="{9674F2A6-4365-4351-A6C5-1A6DA9D93DDE}">
      <dgm:prSet/>
      <dgm:spPr/>
      <dgm:t>
        <a:bodyPr/>
        <a:lstStyle/>
        <a:p>
          <a:endParaRPr lang="en-US"/>
        </a:p>
      </dgm:t>
    </dgm:pt>
    <dgm:pt modelId="{D4FB976C-12B0-48BB-B077-2687EF4C072D}">
      <dgm:prSet/>
      <dgm:spPr/>
      <dgm:t>
        <a:bodyPr/>
        <a:lstStyle/>
        <a:p>
          <a:r>
            <a:rPr lang="de-DE" baseline="0" dirty="0"/>
            <a:t>Evaluation Models</a:t>
          </a:r>
          <a:endParaRPr lang="en-US" dirty="0"/>
        </a:p>
      </dgm:t>
    </dgm:pt>
    <dgm:pt modelId="{38925796-304E-4D8E-ACBD-BCF52D15B398}" type="parTrans" cxnId="{6A854AA8-A836-45ED-91F7-5950826EF45C}">
      <dgm:prSet/>
      <dgm:spPr/>
      <dgm:t>
        <a:bodyPr/>
        <a:lstStyle/>
        <a:p>
          <a:endParaRPr lang="en-US"/>
        </a:p>
      </dgm:t>
    </dgm:pt>
    <dgm:pt modelId="{CC59DD8D-64ED-4784-A4C5-99412DDFF98A}" type="sibTrans" cxnId="{6A854AA8-A836-45ED-91F7-5950826EF45C}">
      <dgm:prSet/>
      <dgm:spPr/>
      <dgm:t>
        <a:bodyPr/>
        <a:lstStyle/>
        <a:p>
          <a:endParaRPr lang="en-US"/>
        </a:p>
      </dgm:t>
    </dgm:pt>
    <dgm:pt modelId="{DAFEBBDC-284D-475E-AA7C-51D93CE24A6C}">
      <dgm:prSet/>
      <dgm:spPr/>
      <dgm:t>
        <a:bodyPr/>
        <a:lstStyle/>
        <a:p>
          <a:r>
            <a:rPr lang="de-DE" baseline="0" dirty="0" err="1"/>
            <a:t>Conclusion</a:t>
          </a:r>
          <a:endParaRPr lang="en-US" dirty="0"/>
        </a:p>
      </dgm:t>
    </dgm:pt>
    <dgm:pt modelId="{B12199E6-632E-4AA6-BC13-984ABD8A1898}" type="parTrans" cxnId="{26351EBB-10B4-40E3-902A-8655314E437D}">
      <dgm:prSet/>
      <dgm:spPr/>
      <dgm:t>
        <a:bodyPr/>
        <a:lstStyle/>
        <a:p>
          <a:endParaRPr lang="en-US"/>
        </a:p>
      </dgm:t>
    </dgm:pt>
    <dgm:pt modelId="{681BDA65-5BFB-4A61-820A-E71CF14BFE92}" type="sibTrans" cxnId="{26351EBB-10B4-40E3-902A-8655314E437D}">
      <dgm:prSet/>
      <dgm:spPr/>
      <dgm:t>
        <a:bodyPr/>
        <a:lstStyle/>
        <a:p>
          <a:endParaRPr lang="en-US"/>
        </a:p>
      </dgm:t>
    </dgm:pt>
    <dgm:pt modelId="{DF9B695C-6EF0-4EE7-AA07-7578981E2CFE}" type="pres">
      <dgm:prSet presAssocID="{2BF6C866-03A6-4354-94F7-55CC54D34152}" presName="root" presStyleCnt="0">
        <dgm:presLayoutVars>
          <dgm:dir/>
          <dgm:resizeHandles val="exact"/>
        </dgm:presLayoutVars>
      </dgm:prSet>
      <dgm:spPr/>
    </dgm:pt>
    <dgm:pt modelId="{81B0F806-E292-4871-9BD6-E01F025ADBC8}" type="pres">
      <dgm:prSet presAssocID="{EB9B6A6A-B619-4AFA-B289-D971435C09B7}" presName="compNode" presStyleCnt="0"/>
      <dgm:spPr/>
    </dgm:pt>
    <dgm:pt modelId="{B6EA5703-E649-41BD-B148-221F2B2FB7AD}" type="pres">
      <dgm:prSet presAssocID="{EB9B6A6A-B619-4AFA-B289-D971435C09B7}" presName="bgRect" presStyleLbl="bgShp" presStyleIdx="0" presStyleCnt="6"/>
      <dgm:spPr/>
    </dgm:pt>
    <dgm:pt modelId="{7D4A5BD8-69F6-49DC-925D-92C163C6797F}" type="pres">
      <dgm:prSet presAssocID="{EB9B6A6A-B619-4AFA-B289-D971435C09B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2B87BD6-E8FD-4EBA-ADF6-E9004F5FE21D}" type="pres">
      <dgm:prSet presAssocID="{EB9B6A6A-B619-4AFA-B289-D971435C09B7}" presName="spaceRect" presStyleCnt="0"/>
      <dgm:spPr/>
    </dgm:pt>
    <dgm:pt modelId="{9333F928-8A12-484C-91EE-7B6E0139FA46}" type="pres">
      <dgm:prSet presAssocID="{EB9B6A6A-B619-4AFA-B289-D971435C09B7}" presName="parTx" presStyleLbl="revTx" presStyleIdx="0" presStyleCnt="6">
        <dgm:presLayoutVars>
          <dgm:chMax val="0"/>
          <dgm:chPref val="0"/>
        </dgm:presLayoutVars>
      </dgm:prSet>
      <dgm:spPr/>
    </dgm:pt>
    <dgm:pt modelId="{F890C3E1-4FE1-4C2E-AE04-A7DF80BF0BA6}" type="pres">
      <dgm:prSet presAssocID="{68D6A52D-9D36-4A0A-9735-021D5177D931}" presName="sibTrans" presStyleCnt="0"/>
      <dgm:spPr/>
    </dgm:pt>
    <dgm:pt modelId="{BB04EE03-E36F-4648-8790-184B936C5706}" type="pres">
      <dgm:prSet presAssocID="{7B5D129D-F3B0-4ACB-8229-3470936A5A46}" presName="compNode" presStyleCnt="0"/>
      <dgm:spPr/>
    </dgm:pt>
    <dgm:pt modelId="{456530C3-7D09-4138-B2D3-A3B8D34DE3C9}" type="pres">
      <dgm:prSet presAssocID="{7B5D129D-F3B0-4ACB-8229-3470936A5A46}" presName="bgRect" presStyleLbl="bgShp" presStyleIdx="1" presStyleCnt="6"/>
      <dgm:spPr/>
    </dgm:pt>
    <dgm:pt modelId="{6E727701-982A-4A3E-9332-7CADBCFC9676}" type="pres">
      <dgm:prSet presAssocID="{7B5D129D-F3B0-4ACB-8229-3470936A5A4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FCADBB7-CA98-4F21-A869-B9500F7D10B5}" type="pres">
      <dgm:prSet presAssocID="{7B5D129D-F3B0-4ACB-8229-3470936A5A46}" presName="spaceRect" presStyleCnt="0"/>
      <dgm:spPr/>
    </dgm:pt>
    <dgm:pt modelId="{51403C1F-BE84-4287-AF93-9A0150592394}" type="pres">
      <dgm:prSet presAssocID="{7B5D129D-F3B0-4ACB-8229-3470936A5A46}" presName="parTx" presStyleLbl="revTx" presStyleIdx="1" presStyleCnt="6">
        <dgm:presLayoutVars>
          <dgm:chMax val="0"/>
          <dgm:chPref val="0"/>
        </dgm:presLayoutVars>
      </dgm:prSet>
      <dgm:spPr/>
    </dgm:pt>
    <dgm:pt modelId="{8C119C00-2415-4ACC-B4C9-F0745120215A}" type="pres">
      <dgm:prSet presAssocID="{A73D72BA-B844-4FA0-9FE1-2B9E3F039230}" presName="sibTrans" presStyleCnt="0"/>
      <dgm:spPr/>
    </dgm:pt>
    <dgm:pt modelId="{78143D87-04CE-4F99-86A2-114B7D49069F}" type="pres">
      <dgm:prSet presAssocID="{C4E340FE-662A-413D-ACFD-0E699B36C29D}" presName="compNode" presStyleCnt="0"/>
      <dgm:spPr/>
    </dgm:pt>
    <dgm:pt modelId="{789B09BD-557A-4DB9-BB03-C85907F4F802}" type="pres">
      <dgm:prSet presAssocID="{C4E340FE-662A-413D-ACFD-0E699B36C29D}" presName="bgRect" presStyleLbl="bgShp" presStyleIdx="2" presStyleCnt="6"/>
      <dgm:spPr/>
    </dgm:pt>
    <dgm:pt modelId="{B99B2786-F491-4DE8-87D5-7FB92A02CB23}" type="pres">
      <dgm:prSet presAssocID="{C4E340FE-662A-413D-ACFD-0E699B36C29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C6EE76F8-9D22-4E64-86DF-9B7DCE3DD209}" type="pres">
      <dgm:prSet presAssocID="{C4E340FE-662A-413D-ACFD-0E699B36C29D}" presName="spaceRect" presStyleCnt="0"/>
      <dgm:spPr/>
    </dgm:pt>
    <dgm:pt modelId="{5E3CD588-C8C6-4C7B-AF52-AFFBD1D632FC}" type="pres">
      <dgm:prSet presAssocID="{C4E340FE-662A-413D-ACFD-0E699B36C29D}" presName="parTx" presStyleLbl="revTx" presStyleIdx="2" presStyleCnt="6">
        <dgm:presLayoutVars>
          <dgm:chMax val="0"/>
          <dgm:chPref val="0"/>
        </dgm:presLayoutVars>
      </dgm:prSet>
      <dgm:spPr/>
    </dgm:pt>
    <dgm:pt modelId="{3F609B26-8806-4084-A0E7-D78F1C70CFD5}" type="pres">
      <dgm:prSet presAssocID="{E68A206A-FAA2-4F8E-BF65-A378D5EB8C93}" presName="sibTrans" presStyleCnt="0"/>
      <dgm:spPr/>
    </dgm:pt>
    <dgm:pt modelId="{AAC3CE5F-BF66-49A3-897F-AC6AE3F83406}" type="pres">
      <dgm:prSet presAssocID="{2AA58A8E-758A-432C-B074-865DBB95D589}" presName="compNode" presStyleCnt="0"/>
      <dgm:spPr/>
    </dgm:pt>
    <dgm:pt modelId="{843412A2-54D1-4E71-92C9-9A92F1C41822}" type="pres">
      <dgm:prSet presAssocID="{2AA58A8E-758A-432C-B074-865DBB95D589}" presName="bgRect" presStyleLbl="bgShp" presStyleIdx="3" presStyleCnt="6"/>
      <dgm:spPr/>
    </dgm:pt>
    <dgm:pt modelId="{A80DCF07-6FC3-4CBF-99C8-4B547CF8D276}" type="pres">
      <dgm:prSet presAssocID="{2AA58A8E-758A-432C-B074-865DBB95D58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EA78FD0-1E23-4CBB-A2B9-F1B56BB20788}" type="pres">
      <dgm:prSet presAssocID="{2AA58A8E-758A-432C-B074-865DBB95D589}" presName="spaceRect" presStyleCnt="0"/>
      <dgm:spPr/>
    </dgm:pt>
    <dgm:pt modelId="{C23DDD72-F76A-438F-AF67-915E68863EFF}" type="pres">
      <dgm:prSet presAssocID="{2AA58A8E-758A-432C-B074-865DBB95D589}" presName="parTx" presStyleLbl="revTx" presStyleIdx="3" presStyleCnt="6">
        <dgm:presLayoutVars>
          <dgm:chMax val="0"/>
          <dgm:chPref val="0"/>
        </dgm:presLayoutVars>
      </dgm:prSet>
      <dgm:spPr/>
    </dgm:pt>
    <dgm:pt modelId="{19D22D08-872A-473A-922B-BE3B8F453E33}" type="pres">
      <dgm:prSet presAssocID="{6CE3CD52-9D3B-431B-BF70-4649FF3B4091}" presName="sibTrans" presStyleCnt="0"/>
      <dgm:spPr/>
    </dgm:pt>
    <dgm:pt modelId="{24D4A6C4-6AB1-4BF3-995D-E35B741565B5}" type="pres">
      <dgm:prSet presAssocID="{D4FB976C-12B0-48BB-B077-2687EF4C072D}" presName="compNode" presStyleCnt="0"/>
      <dgm:spPr/>
    </dgm:pt>
    <dgm:pt modelId="{6825BF44-83E0-422D-9191-DDC50AD01F8C}" type="pres">
      <dgm:prSet presAssocID="{D4FB976C-12B0-48BB-B077-2687EF4C072D}" presName="bgRect" presStyleLbl="bgShp" presStyleIdx="4" presStyleCnt="6"/>
      <dgm:spPr/>
    </dgm:pt>
    <dgm:pt modelId="{3AA8789E-E7E6-4D9D-A17C-B0C0D453F4AE}" type="pres">
      <dgm:prSet presAssocID="{D4FB976C-12B0-48BB-B077-2687EF4C072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3C527D7-0CC4-47F0-8DA9-7DF7EB005550}" type="pres">
      <dgm:prSet presAssocID="{D4FB976C-12B0-48BB-B077-2687EF4C072D}" presName="spaceRect" presStyleCnt="0"/>
      <dgm:spPr/>
    </dgm:pt>
    <dgm:pt modelId="{626BAE0D-1EFD-4A91-B001-6CB4BD24A3A7}" type="pres">
      <dgm:prSet presAssocID="{D4FB976C-12B0-48BB-B077-2687EF4C072D}" presName="parTx" presStyleLbl="revTx" presStyleIdx="4" presStyleCnt="6">
        <dgm:presLayoutVars>
          <dgm:chMax val="0"/>
          <dgm:chPref val="0"/>
        </dgm:presLayoutVars>
      </dgm:prSet>
      <dgm:spPr/>
    </dgm:pt>
    <dgm:pt modelId="{EFD3AA8D-4AB2-4B61-9799-395C3432F737}" type="pres">
      <dgm:prSet presAssocID="{CC59DD8D-64ED-4784-A4C5-99412DDFF98A}" presName="sibTrans" presStyleCnt="0"/>
      <dgm:spPr/>
    </dgm:pt>
    <dgm:pt modelId="{4C9BC2FF-4A66-4586-9FA9-1D2870E01CE4}" type="pres">
      <dgm:prSet presAssocID="{DAFEBBDC-284D-475E-AA7C-51D93CE24A6C}" presName="compNode" presStyleCnt="0"/>
      <dgm:spPr/>
    </dgm:pt>
    <dgm:pt modelId="{F390A588-C3CB-4953-89AA-3883D0BF664E}" type="pres">
      <dgm:prSet presAssocID="{DAFEBBDC-284D-475E-AA7C-51D93CE24A6C}" presName="bgRect" presStyleLbl="bgShp" presStyleIdx="5" presStyleCnt="6"/>
      <dgm:spPr/>
    </dgm:pt>
    <dgm:pt modelId="{A85CAF65-A981-4992-B5E6-786D851799D5}" type="pres">
      <dgm:prSet presAssocID="{DAFEBBDC-284D-475E-AA7C-51D93CE24A6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594B3A13-177C-4FB0-817F-7F6A71BF1DC5}" type="pres">
      <dgm:prSet presAssocID="{DAFEBBDC-284D-475E-AA7C-51D93CE24A6C}" presName="spaceRect" presStyleCnt="0"/>
      <dgm:spPr/>
    </dgm:pt>
    <dgm:pt modelId="{1F4266C4-0045-4E27-9495-555EBBF06704}" type="pres">
      <dgm:prSet presAssocID="{DAFEBBDC-284D-475E-AA7C-51D93CE24A6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BC51B24-32FB-4712-A256-E422CD244FDD}" type="presOf" srcId="{DAFEBBDC-284D-475E-AA7C-51D93CE24A6C}" destId="{1F4266C4-0045-4E27-9495-555EBBF06704}" srcOrd="0" destOrd="0" presId="urn:microsoft.com/office/officeart/2018/2/layout/IconVerticalSolidList"/>
    <dgm:cxn modelId="{220F583B-AB7F-4C59-ACFD-9C8E843842DB}" type="presOf" srcId="{2BF6C866-03A6-4354-94F7-55CC54D34152}" destId="{DF9B695C-6EF0-4EE7-AA07-7578981E2CFE}" srcOrd="0" destOrd="0" presId="urn:microsoft.com/office/officeart/2018/2/layout/IconVerticalSolidList"/>
    <dgm:cxn modelId="{76FFFB3B-6FFF-404D-9722-58DDFEF68136}" type="presOf" srcId="{7B5D129D-F3B0-4ACB-8229-3470936A5A46}" destId="{51403C1F-BE84-4287-AF93-9A0150592394}" srcOrd="0" destOrd="0" presId="urn:microsoft.com/office/officeart/2018/2/layout/IconVerticalSolidList"/>
    <dgm:cxn modelId="{9674F2A6-4365-4351-A6C5-1A6DA9D93DDE}" srcId="{2BF6C866-03A6-4354-94F7-55CC54D34152}" destId="{2AA58A8E-758A-432C-B074-865DBB95D589}" srcOrd="3" destOrd="0" parTransId="{03ADE82A-FBC0-43E6-8D81-5E4E4E29CB82}" sibTransId="{6CE3CD52-9D3B-431B-BF70-4649FF3B4091}"/>
    <dgm:cxn modelId="{6A854AA8-A836-45ED-91F7-5950826EF45C}" srcId="{2BF6C866-03A6-4354-94F7-55CC54D34152}" destId="{D4FB976C-12B0-48BB-B077-2687EF4C072D}" srcOrd="4" destOrd="0" parTransId="{38925796-304E-4D8E-ACBD-BCF52D15B398}" sibTransId="{CC59DD8D-64ED-4784-A4C5-99412DDFF98A}"/>
    <dgm:cxn modelId="{C01671B6-3174-4F2D-A9D2-BEC60A6D4BC3}" type="presOf" srcId="{EB9B6A6A-B619-4AFA-B289-D971435C09B7}" destId="{9333F928-8A12-484C-91EE-7B6E0139FA46}" srcOrd="0" destOrd="0" presId="urn:microsoft.com/office/officeart/2018/2/layout/IconVerticalSolidList"/>
    <dgm:cxn modelId="{26351EBB-10B4-40E3-902A-8655314E437D}" srcId="{2BF6C866-03A6-4354-94F7-55CC54D34152}" destId="{DAFEBBDC-284D-475E-AA7C-51D93CE24A6C}" srcOrd="5" destOrd="0" parTransId="{B12199E6-632E-4AA6-BC13-984ABD8A1898}" sibTransId="{681BDA65-5BFB-4A61-820A-E71CF14BFE92}"/>
    <dgm:cxn modelId="{FEE8E0C5-F593-4360-AEA0-054CD7B2759C}" srcId="{2BF6C866-03A6-4354-94F7-55CC54D34152}" destId="{7B5D129D-F3B0-4ACB-8229-3470936A5A46}" srcOrd="1" destOrd="0" parTransId="{5A42AF4E-AFE7-42BF-9223-15FA88BDE822}" sibTransId="{A73D72BA-B844-4FA0-9FE1-2B9E3F039230}"/>
    <dgm:cxn modelId="{4673BAEB-73F0-4B2E-B77E-A4ED4B1DB7AE}" srcId="{2BF6C866-03A6-4354-94F7-55CC54D34152}" destId="{EB9B6A6A-B619-4AFA-B289-D971435C09B7}" srcOrd="0" destOrd="0" parTransId="{43FC08A2-C935-4C63-A4A6-D46348C3E8B3}" sibTransId="{68D6A52D-9D36-4A0A-9735-021D5177D931}"/>
    <dgm:cxn modelId="{C0C88AEF-455E-43AB-AE9E-BACA04AF6D4C}" type="presOf" srcId="{2AA58A8E-758A-432C-B074-865DBB95D589}" destId="{C23DDD72-F76A-438F-AF67-915E68863EFF}" srcOrd="0" destOrd="0" presId="urn:microsoft.com/office/officeart/2018/2/layout/IconVerticalSolidList"/>
    <dgm:cxn modelId="{8D456BF3-F286-4649-8777-9DA3B60D6208}" type="presOf" srcId="{C4E340FE-662A-413D-ACFD-0E699B36C29D}" destId="{5E3CD588-C8C6-4C7B-AF52-AFFBD1D632FC}" srcOrd="0" destOrd="0" presId="urn:microsoft.com/office/officeart/2018/2/layout/IconVerticalSolidList"/>
    <dgm:cxn modelId="{A271B8FD-321E-4215-9D26-89C08FF10626}" srcId="{2BF6C866-03A6-4354-94F7-55CC54D34152}" destId="{C4E340FE-662A-413D-ACFD-0E699B36C29D}" srcOrd="2" destOrd="0" parTransId="{F8034E35-6CB2-4AE5-9688-742FE2B773CF}" sibTransId="{E68A206A-FAA2-4F8E-BF65-A378D5EB8C93}"/>
    <dgm:cxn modelId="{908A1EFE-F87B-463A-B1D7-E585CA931FC3}" type="presOf" srcId="{D4FB976C-12B0-48BB-B077-2687EF4C072D}" destId="{626BAE0D-1EFD-4A91-B001-6CB4BD24A3A7}" srcOrd="0" destOrd="0" presId="urn:microsoft.com/office/officeart/2018/2/layout/IconVerticalSolidList"/>
    <dgm:cxn modelId="{6F329EA4-5227-4040-A231-3F7E8C86D829}" type="presParOf" srcId="{DF9B695C-6EF0-4EE7-AA07-7578981E2CFE}" destId="{81B0F806-E292-4871-9BD6-E01F025ADBC8}" srcOrd="0" destOrd="0" presId="urn:microsoft.com/office/officeart/2018/2/layout/IconVerticalSolidList"/>
    <dgm:cxn modelId="{827676A7-C08D-49BC-8E00-C5F89DED6BFF}" type="presParOf" srcId="{81B0F806-E292-4871-9BD6-E01F025ADBC8}" destId="{B6EA5703-E649-41BD-B148-221F2B2FB7AD}" srcOrd="0" destOrd="0" presId="urn:microsoft.com/office/officeart/2018/2/layout/IconVerticalSolidList"/>
    <dgm:cxn modelId="{DFF167E3-8E86-438A-AFE6-1F9C4B0E4871}" type="presParOf" srcId="{81B0F806-E292-4871-9BD6-E01F025ADBC8}" destId="{7D4A5BD8-69F6-49DC-925D-92C163C6797F}" srcOrd="1" destOrd="0" presId="urn:microsoft.com/office/officeart/2018/2/layout/IconVerticalSolidList"/>
    <dgm:cxn modelId="{407C2E27-1C81-4442-8056-EF36224CD057}" type="presParOf" srcId="{81B0F806-E292-4871-9BD6-E01F025ADBC8}" destId="{C2B87BD6-E8FD-4EBA-ADF6-E9004F5FE21D}" srcOrd="2" destOrd="0" presId="urn:microsoft.com/office/officeart/2018/2/layout/IconVerticalSolidList"/>
    <dgm:cxn modelId="{18BCC9A0-E4FF-4499-A553-7C155F5B53C5}" type="presParOf" srcId="{81B0F806-E292-4871-9BD6-E01F025ADBC8}" destId="{9333F928-8A12-484C-91EE-7B6E0139FA46}" srcOrd="3" destOrd="0" presId="urn:microsoft.com/office/officeart/2018/2/layout/IconVerticalSolidList"/>
    <dgm:cxn modelId="{AD72E65F-BC03-40A8-825D-ED9C0C694194}" type="presParOf" srcId="{DF9B695C-6EF0-4EE7-AA07-7578981E2CFE}" destId="{F890C3E1-4FE1-4C2E-AE04-A7DF80BF0BA6}" srcOrd="1" destOrd="0" presId="urn:microsoft.com/office/officeart/2018/2/layout/IconVerticalSolidList"/>
    <dgm:cxn modelId="{255302CB-BA2A-4DA7-A1C2-A983F1A0B68B}" type="presParOf" srcId="{DF9B695C-6EF0-4EE7-AA07-7578981E2CFE}" destId="{BB04EE03-E36F-4648-8790-184B936C5706}" srcOrd="2" destOrd="0" presId="urn:microsoft.com/office/officeart/2018/2/layout/IconVerticalSolidList"/>
    <dgm:cxn modelId="{E514CE9A-51CB-434E-87D6-3CEDDA5275BA}" type="presParOf" srcId="{BB04EE03-E36F-4648-8790-184B936C5706}" destId="{456530C3-7D09-4138-B2D3-A3B8D34DE3C9}" srcOrd="0" destOrd="0" presId="urn:microsoft.com/office/officeart/2018/2/layout/IconVerticalSolidList"/>
    <dgm:cxn modelId="{5C86D468-64F1-45A6-93B3-113424B42DE7}" type="presParOf" srcId="{BB04EE03-E36F-4648-8790-184B936C5706}" destId="{6E727701-982A-4A3E-9332-7CADBCFC9676}" srcOrd="1" destOrd="0" presId="urn:microsoft.com/office/officeart/2018/2/layout/IconVerticalSolidList"/>
    <dgm:cxn modelId="{FBAE1342-03B9-41DC-8BF3-DCC297C22601}" type="presParOf" srcId="{BB04EE03-E36F-4648-8790-184B936C5706}" destId="{EFCADBB7-CA98-4F21-A869-B9500F7D10B5}" srcOrd="2" destOrd="0" presId="urn:microsoft.com/office/officeart/2018/2/layout/IconVerticalSolidList"/>
    <dgm:cxn modelId="{5AED319E-B6A2-43D1-BCC4-0337728C8B39}" type="presParOf" srcId="{BB04EE03-E36F-4648-8790-184B936C5706}" destId="{51403C1F-BE84-4287-AF93-9A0150592394}" srcOrd="3" destOrd="0" presId="urn:microsoft.com/office/officeart/2018/2/layout/IconVerticalSolidList"/>
    <dgm:cxn modelId="{4E6AB3F2-0FF0-4C41-BF31-FB33967AF74C}" type="presParOf" srcId="{DF9B695C-6EF0-4EE7-AA07-7578981E2CFE}" destId="{8C119C00-2415-4ACC-B4C9-F0745120215A}" srcOrd="3" destOrd="0" presId="urn:microsoft.com/office/officeart/2018/2/layout/IconVerticalSolidList"/>
    <dgm:cxn modelId="{266541E9-8361-45ED-91C2-591A6C8A5245}" type="presParOf" srcId="{DF9B695C-6EF0-4EE7-AA07-7578981E2CFE}" destId="{78143D87-04CE-4F99-86A2-114B7D49069F}" srcOrd="4" destOrd="0" presId="urn:microsoft.com/office/officeart/2018/2/layout/IconVerticalSolidList"/>
    <dgm:cxn modelId="{63304CAD-F6B8-4324-8093-25EB5E05419C}" type="presParOf" srcId="{78143D87-04CE-4F99-86A2-114B7D49069F}" destId="{789B09BD-557A-4DB9-BB03-C85907F4F802}" srcOrd="0" destOrd="0" presId="urn:microsoft.com/office/officeart/2018/2/layout/IconVerticalSolidList"/>
    <dgm:cxn modelId="{23F13350-4D1F-48CC-A8A2-08E8493C71BA}" type="presParOf" srcId="{78143D87-04CE-4F99-86A2-114B7D49069F}" destId="{B99B2786-F491-4DE8-87D5-7FB92A02CB23}" srcOrd="1" destOrd="0" presId="urn:microsoft.com/office/officeart/2018/2/layout/IconVerticalSolidList"/>
    <dgm:cxn modelId="{379121EB-2753-4A90-A0E8-9966E9AFDC94}" type="presParOf" srcId="{78143D87-04CE-4F99-86A2-114B7D49069F}" destId="{C6EE76F8-9D22-4E64-86DF-9B7DCE3DD209}" srcOrd="2" destOrd="0" presId="urn:microsoft.com/office/officeart/2018/2/layout/IconVerticalSolidList"/>
    <dgm:cxn modelId="{741D5468-3888-4EED-93FA-EE1A6171E2FE}" type="presParOf" srcId="{78143D87-04CE-4F99-86A2-114B7D49069F}" destId="{5E3CD588-C8C6-4C7B-AF52-AFFBD1D632FC}" srcOrd="3" destOrd="0" presId="urn:microsoft.com/office/officeart/2018/2/layout/IconVerticalSolidList"/>
    <dgm:cxn modelId="{9D823321-7069-4633-9093-F3E792844E7C}" type="presParOf" srcId="{DF9B695C-6EF0-4EE7-AA07-7578981E2CFE}" destId="{3F609B26-8806-4084-A0E7-D78F1C70CFD5}" srcOrd="5" destOrd="0" presId="urn:microsoft.com/office/officeart/2018/2/layout/IconVerticalSolidList"/>
    <dgm:cxn modelId="{27F1C60E-CEE9-4D1E-9245-F3EC9F909634}" type="presParOf" srcId="{DF9B695C-6EF0-4EE7-AA07-7578981E2CFE}" destId="{AAC3CE5F-BF66-49A3-897F-AC6AE3F83406}" srcOrd="6" destOrd="0" presId="urn:microsoft.com/office/officeart/2018/2/layout/IconVerticalSolidList"/>
    <dgm:cxn modelId="{BFAC7328-0BB1-423A-9B74-122ECDD9D849}" type="presParOf" srcId="{AAC3CE5F-BF66-49A3-897F-AC6AE3F83406}" destId="{843412A2-54D1-4E71-92C9-9A92F1C41822}" srcOrd="0" destOrd="0" presId="urn:microsoft.com/office/officeart/2018/2/layout/IconVerticalSolidList"/>
    <dgm:cxn modelId="{7C387FF8-F629-4613-8227-EE2FF4A6280E}" type="presParOf" srcId="{AAC3CE5F-BF66-49A3-897F-AC6AE3F83406}" destId="{A80DCF07-6FC3-4CBF-99C8-4B547CF8D276}" srcOrd="1" destOrd="0" presId="urn:microsoft.com/office/officeart/2018/2/layout/IconVerticalSolidList"/>
    <dgm:cxn modelId="{7C733CB0-7834-48B8-9AF7-6BF49635F55C}" type="presParOf" srcId="{AAC3CE5F-BF66-49A3-897F-AC6AE3F83406}" destId="{3EA78FD0-1E23-4CBB-A2B9-F1B56BB20788}" srcOrd="2" destOrd="0" presId="urn:microsoft.com/office/officeart/2018/2/layout/IconVerticalSolidList"/>
    <dgm:cxn modelId="{5D29A449-95E2-408C-BF33-BA440CBB1E6C}" type="presParOf" srcId="{AAC3CE5F-BF66-49A3-897F-AC6AE3F83406}" destId="{C23DDD72-F76A-438F-AF67-915E68863EFF}" srcOrd="3" destOrd="0" presId="urn:microsoft.com/office/officeart/2018/2/layout/IconVerticalSolidList"/>
    <dgm:cxn modelId="{7687F532-2339-4A91-BBC5-CE090D35E9AC}" type="presParOf" srcId="{DF9B695C-6EF0-4EE7-AA07-7578981E2CFE}" destId="{19D22D08-872A-473A-922B-BE3B8F453E33}" srcOrd="7" destOrd="0" presId="urn:microsoft.com/office/officeart/2018/2/layout/IconVerticalSolidList"/>
    <dgm:cxn modelId="{22B656D1-2E60-4797-80D4-A0CF690ECDEB}" type="presParOf" srcId="{DF9B695C-6EF0-4EE7-AA07-7578981E2CFE}" destId="{24D4A6C4-6AB1-4BF3-995D-E35B741565B5}" srcOrd="8" destOrd="0" presId="urn:microsoft.com/office/officeart/2018/2/layout/IconVerticalSolidList"/>
    <dgm:cxn modelId="{B555D2F9-14EB-4E2D-AB36-D431D8AB20CA}" type="presParOf" srcId="{24D4A6C4-6AB1-4BF3-995D-E35B741565B5}" destId="{6825BF44-83E0-422D-9191-DDC50AD01F8C}" srcOrd="0" destOrd="0" presId="urn:microsoft.com/office/officeart/2018/2/layout/IconVerticalSolidList"/>
    <dgm:cxn modelId="{52DD8023-A664-4312-80CB-878491FCA014}" type="presParOf" srcId="{24D4A6C4-6AB1-4BF3-995D-E35B741565B5}" destId="{3AA8789E-E7E6-4D9D-A17C-B0C0D453F4AE}" srcOrd="1" destOrd="0" presId="urn:microsoft.com/office/officeart/2018/2/layout/IconVerticalSolidList"/>
    <dgm:cxn modelId="{F6BFE850-F5BB-4795-8212-BDD71B8C4374}" type="presParOf" srcId="{24D4A6C4-6AB1-4BF3-995D-E35B741565B5}" destId="{B3C527D7-0CC4-47F0-8DA9-7DF7EB005550}" srcOrd="2" destOrd="0" presId="urn:microsoft.com/office/officeart/2018/2/layout/IconVerticalSolidList"/>
    <dgm:cxn modelId="{AFFFD738-BEDA-44B8-89DC-7D8C42EE8D65}" type="presParOf" srcId="{24D4A6C4-6AB1-4BF3-995D-E35B741565B5}" destId="{626BAE0D-1EFD-4A91-B001-6CB4BD24A3A7}" srcOrd="3" destOrd="0" presId="urn:microsoft.com/office/officeart/2018/2/layout/IconVerticalSolidList"/>
    <dgm:cxn modelId="{F382F015-0044-4188-810C-D7B8C99DCC21}" type="presParOf" srcId="{DF9B695C-6EF0-4EE7-AA07-7578981E2CFE}" destId="{EFD3AA8D-4AB2-4B61-9799-395C3432F737}" srcOrd="9" destOrd="0" presId="urn:microsoft.com/office/officeart/2018/2/layout/IconVerticalSolidList"/>
    <dgm:cxn modelId="{54E353BB-6470-468F-A29D-855204A4748E}" type="presParOf" srcId="{DF9B695C-6EF0-4EE7-AA07-7578981E2CFE}" destId="{4C9BC2FF-4A66-4586-9FA9-1D2870E01CE4}" srcOrd="10" destOrd="0" presId="urn:microsoft.com/office/officeart/2018/2/layout/IconVerticalSolidList"/>
    <dgm:cxn modelId="{70D763F2-D430-4691-A4A2-92688E85E77B}" type="presParOf" srcId="{4C9BC2FF-4A66-4586-9FA9-1D2870E01CE4}" destId="{F390A588-C3CB-4953-89AA-3883D0BF664E}" srcOrd="0" destOrd="0" presId="urn:microsoft.com/office/officeart/2018/2/layout/IconVerticalSolidList"/>
    <dgm:cxn modelId="{B5E86E4B-E993-4C41-83F7-9BE4186B67A7}" type="presParOf" srcId="{4C9BC2FF-4A66-4586-9FA9-1D2870E01CE4}" destId="{A85CAF65-A981-4992-B5E6-786D851799D5}" srcOrd="1" destOrd="0" presId="urn:microsoft.com/office/officeart/2018/2/layout/IconVerticalSolidList"/>
    <dgm:cxn modelId="{2D8705B2-4DFB-4F01-AED3-22F0DED3443C}" type="presParOf" srcId="{4C9BC2FF-4A66-4586-9FA9-1D2870E01CE4}" destId="{594B3A13-177C-4FB0-817F-7F6A71BF1DC5}" srcOrd="2" destOrd="0" presId="urn:microsoft.com/office/officeart/2018/2/layout/IconVerticalSolidList"/>
    <dgm:cxn modelId="{F6F870E2-B0CD-401B-AE99-969BD942F52D}" type="presParOf" srcId="{4C9BC2FF-4A66-4586-9FA9-1D2870E01CE4}" destId="{1F4266C4-0045-4E27-9495-555EBBF067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A5703-E649-41BD-B148-221F2B2FB7AD}">
      <dsp:nvSpPr>
        <dsp:cNvPr id="0" name=""/>
        <dsp:cNvSpPr/>
      </dsp:nvSpPr>
      <dsp:spPr>
        <a:xfrm>
          <a:off x="0" y="1158"/>
          <a:ext cx="9601200" cy="4936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A5BD8-69F6-49DC-925D-92C163C6797F}">
      <dsp:nvSpPr>
        <dsp:cNvPr id="0" name=""/>
        <dsp:cNvSpPr/>
      </dsp:nvSpPr>
      <dsp:spPr>
        <a:xfrm>
          <a:off x="149334" y="112233"/>
          <a:ext cx="271516" cy="271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3F928-8A12-484C-91EE-7B6E0139FA46}">
      <dsp:nvSpPr>
        <dsp:cNvPr id="0" name=""/>
        <dsp:cNvSpPr/>
      </dsp:nvSpPr>
      <dsp:spPr>
        <a:xfrm>
          <a:off x="570184" y="1158"/>
          <a:ext cx="9031015" cy="493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46" tIns="52246" rIns="52246" bIns="52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baseline="0" dirty="0"/>
            <a:t>Problem Statement</a:t>
          </a:r>
          <a:endParaRPr lang="en-US" sz="1900" kern="1200" dirty="0"/>
        </a:p>
      </dsp:txBody>
      <dsp:txXfrm>
        <a:off x="570184" y="1158"/>
        <a:ext cx="9031015" cy="493666"/>
      </dsp:txXfrm>
    </dsp:sp>
    <dsp:sp modelId="{456530C3-7D09-4138-B2D3-A3B8D34DE3C9}">
      <dsp:nvSpPr>
        <dsp:cNvPr id="0" name=""/>
        <dsp:cNvSpPr/>
      </dsp:nvSpPr>
      <dsp:spPr>
        <a:xfrm>
          <a:off x="0" y="618241"/>
          <a:ext cx="9601200" cy="4936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27701-982A-4A3E-9332-7CADBCFC9676}">
      <dsp:nvSpPr>
        <dsp:cNvPr id="0" name=""/>
        <dsp:cNvSpPr/>
      </dsp:nvSpPr>
      <dsp:spPr>
        <a:xfrm>
          <a:off x="149334" y="729316"/>
          <a:ext cx="271516" cy="271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03C1F-BE84-4287-AF93-9A0150592394}">
      <dsp:nvSpPr>
        <dsp:cNvPr id="0" name=""/>
        <dsp:cNvSpPr/>
      </dsp:nvSpPr>
      <dsp:spPr>
        <a:xfrm>
          <a:off x="570184" y="618241"/>
          <a:ext cx="9031015" cy="493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46" tIns="52246" rIns="52246" bIns="52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baseline="0" dirty="0" err="1"/>
            <a:t>Gather</a:t>
          </a:r>
          <a:r>
            <a:rPr lang="de-DE" sz="1900" kern="1200" baseline="0" dirty="0"/>
            <a:t> Data</a:t>
          </a:r>
          <a:endParaRPr lang="en-US" sz="1900" kern="1200" dirty="0"/>
        </a:p>
      </dsp:txBody>
      <dsp:txXfrm>
        <a:off x="570184" y="618241"/>
        <a:ext cx="9031015" cy="493666"/>
      </dsp:txXfrm>
    </dsp:sp>
    <dsp:sp modelId="{789B09BD-557A-4DB9-BB03-C85907F4F802}">
      <dsp:nvSpPr>
        <dsp:cNvPr id="0" name=""/>
        <dsp:cNvSpPr/>
      </dsp:nvSpPr>
      <dsp:spPr>
        <a:xfrm>
          <a:off x="0" y="1235325"/>
          <a:ext cx="9601200" cy="4936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B2786-F491-4DE8-87D5-7FB92A02CB23}">
      <dsp:nvSpPr>
        <dsp:cNvPr id="0" name=""/>
        <dsp:cNvSpPr/>
      </dsp:nvSpPr>
      <dsp:spPr>
        <a:xfrm>
          <a:off x="149334" y="1346400"/>
          <a:ext cx="271516" cy="2715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CD588-C8C6-4C7B-AF52-AFFBD1D632FC}">
      <dsp:nvSpPr>
        <dsp:cNvPr id="0" name=""/>
        <dsp:cNvSpPr/>
      </dsp:nvSpPr>
      <dsp:spPr>
        <a:xfrm>
          <a:off x="570184" y="1235325"/>
          <a:ext cx="9031015" cy="493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46" tIns="52246" rIns="52246" bIns="52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baseline="0" dirty="0"/>
            <a:t>Data Analysis </a:t>
          </a:r>
          <a:r>
            <a:rPr lang="de-DE" sz="1900" kern="1200" baseline="0" dirty="0" err="1"/>
            <a:t>and</a:t>
          </a:r>
          <a:r>
            <a:rPr lang="de-DE" sz="1900" kern="1200" baseline="0" dirty="0"/>
            <a:t> Feature </a:t>
          </a:r>
          <a:r>
            <a:rPr lang="de-DE" sz="1900" kern="1200" baseline="0" dirty="0" err="1"/>
            <a:t>engeneering</a:t>
          </a:r>
          <a:endParaRPr lang="en-US" sz="1900" kern="1200" dirty="0"/>
        </a:p>
      </dsp:txBody>
      <dsp:txXfrm>
        <a:off x="570184" y="1235325"/>
        <a:ext cx="9031015" cy="493666"/>
      </dsp:txXfrm>
    </dsp:sp>
    <dsp:sp modelId="{843412A2-54D1-4E71-92C9-9A92F1C41822}">
      <dsp:nvSpPr>
        <dsp:cNvPr id="0" name=""/>
        <dsp:cNvSpPr/>
      </dsp:nvSpPr>
      <dsp:spPr>
        <a:xfrm>
          <a:off x="0" y="1852408"/>
          <a:ext cx="9601200" cy="4936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DCF07-6FC3-4CBF-99C8-4B547CF8D276}">
      <dsp:nvSpPr>
        <dsp:cNvPr id="0" name=""/>
        <dsp:cNvSpPr/>
      </dsp:nvSpPr>
      <dsp:spPr>
        <a:xfrm>
          <a:off x="149334" y="1963483"/>
          <a:ext cx="271516" cy="2715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DDD72-F76A-438F-AF67-915E68863EFF}">
      <dsp:nvSpPr>
        <dsp:cNvPr id="0" name=""/>
        <dsp:cNvSpPr/>
      </dsp:nvSpPr>
      <dsp:spPr>
        <a:xfrm>
          <a:off x="570184" y="1852408"/>
          <a:ext cx="9031015" cy="493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46" tIns="52246" rIns="52246" bIns="52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baseline="0" dirty="0"/>
            <a:t>Fitting Models</a:t>
          </a:r>
          <a:endParaRPr lang="en-US" sz="1900" kern="1200" dirty="0"/>
        </a:p>
      </dsp:txBody>
      <dsp:txXfrm>
        <a:off x="570184" y="1852408"/>
        <a:ext cx="9031015" cy="493666"/>
      </dsp:txXfrm>
    </dsp:sp>
    <dsp:sp modelId="{6825BF44-83E0-422D-9191-DDC50AD01F8C}">
      <dsp:nvSpPr>
        <dsp:cNvPr id="0" name=""/>
        <dsp:cNvSpPr/>
      </dsp:nvSpPr>
      <dsp:spPr>
        <a:xfrm>
          <a:off x="0" y="2469491"/>
          <a:ext cx="9601200" cy="49366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8789E-E7E6-4D9D-A17C-B0C0D453F4AE}">
      <dsp:nvSpPr>
        <dsp:cNvPr id="0" name=""/>
        <dsp:cNvSpPr/>
      </dsp:nvSpPr>
      <dsp:spPr>
        <a:xfrm>
          <a:off x="149334" y="2580566"/>
          <a:ext cx="271516" cy="2715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BAE0D-1EFD-4A91-B001-6CB4BD24A3A7}">
      <dsp:nvSpPr>
        <dsp:cNvPr id="0" name=""/>
        <dsp:cNvSpPr/>
      </dsp:nvSpPr>
      <dsp:spPr>
        <a:xfrm>
          <a:off x="570184" y="2469491"/>
          <a:ext cx="9031015" cy="493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46" tIns="52246" rIns="52246" bIns="52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baseline="0" dirty="0"/>
            <a:t>Evaluation Models</a:t>
          </a:r>
          <a:endParaRPr lang="en-US" sz="1900" kern="1200" dirty="0"/>
        </a:p>
      </dsp:txBody>
      <dsp:txXfrm>
        <a:off x="570184" y="2469491"/>
        <a:ext cx="9031015" cy="493666"/>
      </dsp:txXfrm>
    </dsp:sp>
    <dsp:sp modelId="{F390A588-C3CB-4953-89AA-3883D0BF664E}">
      <dsp:nvSpPr>
        <dsp:cNvPr id="0" name=""/>
        <dsp:cNvSpPr/>
      </dsp:nvSpPr>
      <dsp:spPr>
        <a:xfrm>
          <a:off x="0" y="3086574"/>
          <a:ext cx="9601200" cy="4936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CAF65-A981-4992-B5E6-786D851799D5}">
      <dsp:nvSpPr>
        <dsp:cNvPr id="0" name=""/>
        <dsp:cNvSpPr/>
      </dsp:nvSpPr>
      <dsp:spPr>
        <a:xfrm>
          <a:off x="149334" y="3197649"/>
          <a:ext cx="271516" cy="2715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266C4-0045-4E27-9495-555EBBF06704}">
      <dsp:nvSpPr>
        <dsp:cNvPr id="0" name=""/>
        <dsp:cNvSpPr/>
      </dsp:nvSpPr>
      <dsp:spPr>
        <a:xfrm>
          <a:off x="570184" y="3086574"/>
          <a:ext cx="9031015" cy="493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46" tIns="52246" rIns="52246" bIns="52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baseline="0" dirty="0" err="1"/>
            <a:t>Conclusion</a:t>
          </a:r>
          <a:endParaRPr lang="en-US" sz="1900" kern="1200" dirty="0"/>
        </a:p>
      </dsp:txBody>
      <dsp:txXfrm>
        <a:off x="570184" y="3086574"/>
        <a:ext cx="9031015" cy="493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CC13-0996-6D46-8D39-1DD49612B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Forcasting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ETH-Price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FBB82-6409-E44C-A12B-3774298CA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Applyed</a:t>
            </a:r>
            <a:r>
              <a:rPr lang="de-DE" dirty="0"/>
              <a:t> Data </a:t>
            </a:r>
            <a:r>
              <a:rPr lang="de-DE" dirty="0" err="1"/>
              <a:t>Scinece</a:t>
            </a:r>
            <a:r>
              <a:rPr lang="de-DE" dirty="0"/>
              <a:t> Module </a:t>
            </a:r>
            <a:r>
              <a:rPr lang="de-DE" dirty="0" err="1"/>
              <a:t>Exam</a:t>
            </a:r>
            <a:br>
              <a:rPr lang="de-DE" dirty="0"/>
            </a:br>
            <a:r>
              <a:rPr lang="de-DE" dirty="0" err="1"/>
              <a:t>Sezi</a:t>
            </a:r>
            <a:r>
              <a:rPr lang="de-DE" dirty="0"/>
              <a:t> </a:t>
            </a:r>
            <a:r>
              <a:rPr lang="de-DE" dirty="0" err="1"/>
              <a:t>D.S.Prasetyo</a:t>
            </a:r>
            <a:r>
              <a:rPr lang="de-DE" dirty="0"/>
              <a:t>, Hanan </a:t>
            </a:r>
            <a:r>
              <a:rPr lang="de-DE" dirty="0" err="1"/>
              <a:t>Baset</a:t>
            </a:r>
            <a:r>
              <a:rPr lang="de-DE" dirty="0"/>
              <a:t>, Yasin Marx</a:t>
            </a:r>
          </a:p>
        </p:txBody>
      </p:sp>
    </p:spTree>
    <p:extLst>
      <p:ext uri="{BB962C8B-B14F-4D97-AF65-F5344CB8AC3E}">
        <p14:creationId xmlns:p14="http://schemas.microsoft.com/office/powerpoint/2010/main" val="1816317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F359-0728-FB45-AB52-4A9F0A9C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FAE11-3693-BA49-8D97-1063D171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67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3017E6-FDA1-A345-A9EC-02FB314D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A+B = 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06D12-9F80-B24D-8079-DE192393B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41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35AB9D-7DAD-1049-BEC1-86B8FADC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de-DE" dirty="0"/>
              <a:t>Project Approach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3940E5A-74C3-47B6-A14F-3B5DD201B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85853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419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35AB9D-7DAD-1049-BEC1-86B8FADC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Problem Statement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1E58C-341A-5644-AA2C-CD814B29BB77}"/>
              </a:ext>
            </a:extLst>
          </p:cNvPr>
          <p:cNvGrpSpPr/>
          <p:nvPr/>
        </p:nvGrpSpPr>
        <p:grpSpPr>
          <a:xfrm>
            <a:off x="10972800" y="522072"/>
            <a:ext cx="851378" cy="851378"/>
            <a:chOff x="10820400" y="571500"/>
            <a:chExt cx="851378" cy="85137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9F7273E-B7F7-424F-9A8C-5C4A7F042127}"/>
                </a:ext>
              </a:extLst>
            </p:cNvPr>
            <p:cNvSpPr/>
            <p:nvPr/>
          </p:nvSpPr>
          <p:spPr>
            <a:xfrm>
              <a:off x="10820400" y="571500"/>
              <a:ext cx="851378" cy="85137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 descr="Help">
              <a:extLst>
                <a:ext uri="{FF2B5EF4-FFF2-40B4-BE49-F238E27FC236}">
                  <a16:creationId xmlns:a16="http://schemas.microsoft.com/office/drawing/2014/main" id="{2D7D5104-AC04-2142-B79D-8898DAB7F9A9}"/>
                </a:ext>
              </a:extLst>
            </p:cNvPr>
            <p:cNvSpPr/>
            <p:nvPr/>
          </p:nvSpPr>
          <p:spPr>
            <a:xfrm>
              <a:off x="11001842" y="752941"/>
              <a:ext cx="488496" cy="48849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8570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35AB9D-7DAD-1049-BEC1-86B8FADC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lvl="0"/>
            <a:r>
              <a:rPr lang="de-DE" dirty="0" err="1"/>
              <a:t>Gather</a:t>
            </a:r>
            <a:r>
              <a:rPr lang="de-DE" dirty="0"/>
              <a:t> Data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1E58C-341A-5644-AA2C-CD814B29BB77}"/>
              </a:ext>
            </a:extLst>
          </p:cNvPr>
          <p:cNvGrpSpPr/>
          <p:nvPr/>
        </p:nvGrpSpPr>
        <p:grpSpPr>
          <a:xfrm>
            <a:off x="10972800" y="522072"/>
            <a:ext cx="851378" cy="851378"/>
            <a:chOff x="10820400" y="571500"/>
            <a:chExt cx="851378" cy="85137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9F7273E-B7F7-424F-9A8C-5C4A7F042127}"/>
                </a:ext>
              </a:extLst>
            </p:cNvPr>
            <p:cNvSpPr/>
            <p:nvPr/>
          </p:nvSpPr>
          <p:spPr>
            <a:xfrm>
              <a:off x="10820400" y="571500"/>
              <a:ext cx="851378" cy="85137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 descr="Help">
              <a:extLst>
                <a:ext uri="{FF2B5EF4-FFF2-40B4-BE49-F238E27FC236}">
                  <a16:creationId xmlns:a16="http://schemas.microsoft.com/office/drawing/2014/main" id="{2D7D5104-AC04-2142-B79D-8898DAB7F9A9}"/>
                </a:ext>
              </a:extLst>
            </p:cNvPr>
            <p:cNvSpPr/>
            <p:nvPr/>
          </p:nvSpPr>
          <p:spPr>
            <a:xfrm>
              <a:off x="11001842" y="752941"/>
              <a:ext cx="488496" cy="48849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69FBA71-FD73-6B41-BFC3-DFABCF81E720}"/>
              </a:ext>
            </a:extLst>
          </p:cNvPr>
          <p:cNvGrpSpPr/>
          <p:nvPr/>
        </p:nvGrpSpPr>
        <p:grpSpPr>
          <a:xfrm>
            <a:off x="10972800" y="522072"/>
            <a:ext cx="851378" cy="851378"/>
            <a:chOff x="6096000" y="951783"/>
            <a:chExt cx="851378" cy="85137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1830B07-F0CF-F443-AF52-9FF3F1701072}"/>
                </a:ext>
              </a:extLst>
            </p:cNvPr>
            <p:cNvSpPr/>
            <p:nvPr/>
          </p:nvSpPr>
          <p:spPr>
            <a:xfrm>
              <a:off x="6096000" y="951783"/>
              <a:ext cx="851378" cy="85137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3" name="Rectangle 12" descr="Bar chart">
              <a:extLst>
                <a:ext uri="{FF2B5EF4-FFF2-40B4-BE49-F238E27FC236}">
                  <a16:creationId xmlns:a16="http://schemas.microsoft.com/office/drawing/2014/main" id="{3315FDDF-21A4-704F-BCE4-6EFF31A3F0D8}"/>
                </a:ext>
              </a:extLst>
            </p:cNvPr>
            <p:cNvSpPr/>
            <p:nvPr/>
          </p:nvSpPr>
          <p:spPr>
            <a:xfrm>
              <a:off x="6277442" y="1133224"/>
              <a:ext cx="488496" cy="488496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273865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35AB9D-7DAD-1049-BEC1-86B8FADC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Data Analysis </a:t>
            </a:r>
            <a:r>
              <a:rPr lang="de-DE" dirty="0" err="1"/>
              <a:t>and</a:t>
            </a:r>
            <a:r>
              <a:rPr lang="de-DE" dirty="0"/>
              <a:t> Feature </a:t>
            </a:r>
            <a:r>
              <a:rPr lang="de-DE" dirty="0" err="1"/>
              <a:t>engeneering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1E58C-341A-5644-AA2C-CD814B29BB77}"/>
              </a:ext>
            </a:extLst>
          </p:cNvPr>
          <p:cNvGrpSpPr/>
          <p:nvPr/>
        </p:nvGrpSpPr>
        <p:grpSpPr>
          <a:xfrm>
            <a:off x="10972800" y="522072"/>
            <a:ext cx="851378" cy="851378"/>
            <a:chOff x="10820400" y="571500"/>
            <a:chExt cx="851378" cy="85137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9F7273E-B7F7-424F-9A8C-5C4A7F042127}"/>
                </a:ext>
              </a:extLst>
            </p:cNvPr>
            <p:cNvSpPr/>
            <p:nvPr/>
          </p:nvSpPr>
          <p:spPr>
            <a:xfrm>
              <a:off x="10820400" y="571500"/>
              <a:ext cx="851378" cy="85137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 descr="Help">
              <a:extLst>
                <a:ext uri="{FF2B5EF4-FFF2-40B4-BE49-F238E27FC236}">
                  <a16:creationId xmlns:a16="http://schemas.microsoft.com/office/drawing/2014/main" id="{2D7D5104-AC04-2142-B79D-8898DAB7F9A9}"/>
                </a:ext>
              </a:extLst>
            </p:cNvPr>
            <p:cNvSpPr/>
            <p:nvPr/>
          </p:nvSpPr>
          <p:spPr>
            <a:xfrm>
              <a:off x="11001842" y="752941"/>
              <a:ext cx="488496" cy="48849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69FBA71-FD73-6B41-BFC3-DFABCF81E720}"/>
              </a:ext>
            </a:extLst>
          </p:cNvPr>
          <p:cNvGrpSpPr/>
          <p:nvPr/>
        </p:nvGrpSpPr>
        <p:grpSpPr>
          <a:xfrm>
            <a:off x="10972800" y="522072"/>
            <a:ext cx="851378" cy="851378"/>
            <a:chOff x="6096000" y="951783"/>
            <a:chExt cx="851378" cy="85137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1830B07-F0CF-F443-AF52-9FF3F1701072}"/>
                </a:ext>
              </a:extLst>
            </p:cNvPr>
            <p:cNvSpPr/>
            <p:nvPr/>
          </p:nvSpPr>
          <p:spPr>
            <a:xfrm>
              <a:off x="6096000" y="951783"/>
              <a:ext cx="851378" cy="85137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3" name="Rectangle 12" descr="Bar chart">
              <a:extLst>
                <a:ext uri="{FF2B5EF4-FFF2-40B4-BE49-F238E27FC236}">
                  <a16:creationId xmlns:a16="http://schemas.microsoft.com/office/drawing/2014/main" id="{3315FDDF-21A4-704F-BCE4-6EFF31A3F0D8}"/>
                </a:ext>
              </a:extLst>
            </p:cNvPr>
            <p:cNvSpPr/>
            <p:nvPr/>
          </p:nvSpPr>
          <p:spPr>
            <a:xfrm>
              <a:off x="6277442" y="1133224"/>
              <a:ext cx="488496" cy="488496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D85ED2-214B-554F-928C-0F55E96B01D9}"/>
              </a:ext>
            </a:extLst>
          </p:cNvPr>
          <p:cNvGrpSpPr/>
          <p:nvPr/>
        </p:nvGrpSpPr>
        <p:grpSpPr>
          <a:xfrm>
            <a:off x="10972800" y="522072"/>
            <a:ext cx="851378" cy="851378"/>
            <a:chOff x="7683022" y="1434622"/>
            <a:chExt cx="851378" cy="85137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A07E2E5-40D7-024D-9C5A-523FD57AFE49}"/>
                </a:ext>
              </a:extLst>
            </p:cNvPr>
            <p:cNvSpPr/>
            <p:nvPr/>
          </p:nvSpPr>
          <p:spPr>
            <a:xfrm>
              <a:off x="7683022" y="1434622"/>
              <a:ext cx="851378" cy="85137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6" name="Rectangle 15" descr="Mathematics">
              <a:extLst>
                <a:ext uri="{FF2B5EF4-FFF2-40B4-BE49-F238E27FC236}">
                  <a16:creationId xmlns:a16="http://schemas.microsoft.com/office/drawing/2014/main" id="{DFAD341C-8245-C448-B367-B3B6BA655B6C}"/>
                </a:ext>
              </a:extLst>
            </p:cNvPr>
            <p:cNvSpPr/>
            <p:nvPr/>
          </p:nvSpPr>
          <p:spPr>
            <a:xfrm>
              <a:off x="7864464" y="1616063"/>
              <a:ext cx="488496" cy="488496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354279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35AB9D-7DAD-1049-BEC1-86B8FADC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Fitting Models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1E58C-341A-5644-AA2C-CD814B29BB77}"/>
              </a:ext>
            </a:extLst>
          </p:cNvPr>
          <p:cNvGrpSpPr/>
          <p:nvPr/>
        </p:nvGrpSpPr>
        <p:grpSpPr>
          <a:xfrm>
            <a:off x="10972800" y="522072"/>
            <a:ext cx="851378" cy="851378"/>
            <a:chOff x="10820400" y="571500"/>
            <a:chExt cx="851378" cy="85137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9F7273E-B7F7-424F-9A8C-5C4A7F042127}"/>
                </a:ext>
              </a:extLst>
            </p:cNvPr>
            <p:cNvSpPr/>
            <p:nvPr/>
          </p:nvSpPr>
          <p:spPr>
            <a:xfrm>
              <a:off x="10820400" y="571500"/>
              <a:ext cx="851378" cy="85137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 descr="Help">
              <a:extLst>
                <a:ext uri="{FF2B5EF4-FFF2-40B4-BE49-F238E27FC236}">
                  <a16:creationId xmlns:a16="http://schemas.microsoft.com/office/drawing/2014/main" id="{2D7D5104-AC04-2142-B79D-8898DAB7F9A9}"/>
                </a:ext>
              </a:extLst>
            </p:cNvPr>
            <p:cNvSpPr/>
            <p:nvPr/>
          </p:nvSpPr>
          <p:spPr>
            <a:xfrm>
              <a:off x="11001842" y="752941"/>
              <a:ext cx="488496" cy="48849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69FBA71-FD73-6B41-BFC3-DFABCF81E720}"/>
              </a:ext>
            </a:extLst>
          </p:cNvPr>
          <p:cNvGrpSpPr/>
          <p:nvPr/>
        </p:nvGrpSpPr>
        <p:grpSpPr>
          <a:xfrm>
            <a:off x="10972800" y="522072"/>
            <a:ext cx="851378" cy="851378"/>
            <a:chOff x="6096000" y="951783"/>
            <a:chExt cx="851378" cy="85137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1830B07-F0CF-F443-AF52-9FF3F1701072}"/>
                </a:ext>
              </a:extLst>
            </p:cNvPr>
            <p:cNvSpPr/>
            <p:nvPr/>
          </p:nvSpPr>
          <p:spPr>
            <a:xfrm>
              <a:off x="6096000" y="951783"/>
              <a:ext cx="851378" cy="85137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3" name="Rectangle 12" descr="Bar chart">
              <a:extLst>
                <a:ext uri="{FF2B5EF4-FFF2-40B4-BE49-F238E27FC236}">
                  <a16:creationId xmlns:a16="http://schemas.microsoft.com/office/drawing/2014/main" id="{3315FDDF-21A4-704F-BCE4-6EFF31A3F0D8}"/>
                </a:ext>
              </a:extLst>
            </p:cNvPr>
            <p:cNvSpPr/>
            <p:nvPr/>
          </p:nvSpPr>
          <p:spPr>
            <a:xfrm>
              <a:off x="6277442" y="1133224"/>
              <a:ext cx="488496" cy="488496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D85ED2-214B-554F-928C-0F55E96B01D9}"/>
              </a:ext>
            </a:extLst>
          </p:cNvPr>
          <p:cNvGrpSpPr/>
          <p:nvPr/>
        </p:nvGrpSpPr>
        <p:grpSpPr>
          <a:xfrm>
            <a:off x="10972800" y="522072"/>
            <a:ext cx="851378" cy="851378"/>
            <a:chOff x="7683022" y="1434622"/>
            <a:chExt cx="851378" cy="85137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A07E2E5-40D7-024D-9C5A-523FD57AFE49}"/>
                </a:ext>
              </a:extLst>
            </p:cNvPr>
            <p:cNvSpPr/>
            <p:nvPr/>
          </p:nvSpPr>
          <p:spPr>
            <a:xfrm>
              <a:off x="7683022" y="1434622"/>
              <a:ext cx="851378" cy="85137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6" name="Rectangle 15" descr="Mathematics">
              <a:extLst>
                <a:ext uri="{FF2B5EF4-FFF2-40B4-BE49-F238E27FC236}">
                  <a16:creationId xmlns:a16="http://schemas.microsoft.com/office/drawing/2014/main" id="{DFAD341C-8245-C448-B367-B3B6BA655B6C}"/>
                </a:ext>
              </a:extLst>
            </p:cNvPr>
            <p:cNvSpPr/>
            <p:nvPr/>
          </p:nvSpPr>
          <p:spPr>
            <a:xfrm>
              <a:off x="7864464" y="1616063"/>
              <a:ext cx="488496" cy="488496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B90720-BC9F-674C-A596-F4B91EA5D005}"/>
              </a:ext>
            </a:extLst>
          </p:cNvPr>
          <p:cNvGrpSpPr/>
          <p:nvPr/>
        </p:nvGrpSpPr>
        <p:grpSpPr>
          <a:xfrm>
            <a:off x="10972800" y="522072"/>
            <a:ext cx="851378" cy="851378"/>
            <a:chOff x="5670311" y="3003311"/>
            <a:chExt cx="851378" cy="85137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6AB8E90-3329-D944-84EA-370C84FF8995}"/>
                </a:ext>
              </a:extLst>
            </p:cNvPr>
            <p:cNvSpPr/>
            <p:nvPr/>
          </p:nvSpPr>
          <p:spPr>
            <a:xfrm>
              <a:off x="5670311" y="3003311"/>
              <a:ext cx="851378" cy="85137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9" name="Rectangle 18" descr="Checkmark">
              <a:extLst>
                <a:ext uri="{FF2B5EF4-FFF2-40B4-BE49-F238E27FC236}">
                  <a16:creationId xmlns:a16="http://schemas.microsoft.com/office/drawing/2014/main" id="{FA6C3280-D213-8C48-B1F9-C350B22941F4}"/>
                </a:ext>
              </a:extLst>
            </p:cNvPr>
            <p:cNvSpPr/>
            <p:nvPr/>
          </p:nvSpPr>
          <p:spPr>
            <a:xfrm>
              <a:off x="5851752" y="3184752"/>
              <a:ext cx="488496" cy="488496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404341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35AB9D-7DAD-1049-BEC1-86B8FADC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Evaluation Models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1E58C-341A-5644-AA2C-CD814B29BB77}"/>
              </a:ext>
            </a:extLst>
          </p:cNvPr>
          <p:cNvGrpSpPr/>
          <p:nvPr/>
        </p:nvGrpSpPr>
        <p:grpSpPr>
          <a:xfrm>
            <a:off x="10972800" y="522072"/>
            <a:ext cx="851378" cy="851378"/>
            <a:chOff x="10820400" y="571500"/>
            <a:chExt cx="851378" cy="85137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9F7273E-B7F7-424F-9A8C-5C4A7F042127}"/>
                </a:ext>
              </a:extLst>
            </p:cNvPr>
            <p:cNvSpPr/>
            <p:nvPr/>
          </p:nvSpPr>
          <p:spPr>
            <a:xfrm>
              <a:off x="10820400" y="571500"/>
              <a:ext cx="851378" cy="85137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 descr="Help">
              <a:extLst>
                <a:ext uri="{FF2B5EF4-FFF2-40B4-BE49-F238E27FC236}">
                  <a16:creationId xmlns:a16="http://schemas.microsoft.com/office/drawing/2014/main" id="{2D7D5104-AC04-2142-B79D-8898DAB7F9A9}"/>
                </a:ext>
              </a:extLst>
            </p:cNvPr>
            <p:cNvSpPr/>
            <p:nvPr/>
          </p:nvSpPr>
          <p:spPr>
            <a:xfrm>
              <a:off x="11001842" y="752941"/>
              <a:ext cx="488496" cy="48849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69FBA71-FD73-6B41-BFC3-DFABCF81E720}"/>
              </a:ext>
            </a:extLst>
          </p:cNvPr>
          <p:cNvGrpSpPr/>
          <p:nvPr/>
        </p:nvGrpSpPr>
        <p:grpSpPr>
          <a:xfrm>
            <a:off x="10972800" y="522072"/>
            <a:ext cx="851378" cy="851378"/>
            <a:chOff x="6096000" y="951783"/>
            <a:chExt cx="851378" cy="85137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1830B07-F0CF-F443-AF52-9FF3F1701072}"/>
                </a:ext>
              </a:extLst>
            </p:cNvPr>
            <p:cNvSpPr/>
            <p:nvPr/>
          </p:nvSpPr>
          <p:spPr>
            <a:xfrm>
              <a:off x="6096000" y="951783"/>
              <a:ext cx="851378" cy="85137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3" name="Rectangle 12" descr="Bar chart">
              <a:extLst>
                <a:ext uri="{FF2B5EF4-FFF2-40B4-BE49-F238E27FC236}">
                  <a16:creationId xmlns:a16="http://schemas.microsoft.com/office/drawing/2014/main" id="{3315FDDF-21A4-704F-BCE4-6EFF31A3F0D8}"/>
                </a:ext>
              </a:extLst>
            </p:cNvPr>
            <p:cNvSpPr/>
            <p:nvPr/>
          </p:nvSpPr>
          <p:spPr>
            <a:xfrm>
              <a:off x="6277442" y="1133224"/>
              <a:ext cx="488496" cy="488496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D85ED2-214B-554F-928C-0F55E96B01D9}"/>
              </a:ext>
            </a:extLst>
          </p:cNvPr>
          <p:cNvGrpSpPr/>
          <p:nvPr/>
        </p:nvGrpSpPr>
        <p:grpSpPr>
          <a:xfrm>
            <a:off x="10972800" y="522072"/>
            <a:ext cx="851378" cy="851378"/>
            <a:chOff x="7683022" y="1434622"/>
            <a:chExt cx="851378" cy="85137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A07E2E5-40D7-024D-9C5A-523FD57AFE49}"/>
                </a:ext>
              </a:extLst>
            </p:cNvPr>
            <p:cNvSpPr/>
            <p:nvPr/>
          </p:nvSpPr>
          <p:spPr>
            <a:xfrm>
              <a:off x="7683022" y="1434622"/>
              <a:ext cx="851378" cy="85137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6" name="Rectangle 15" descr="Mathematics">
              <a:extLst>
                <a:ext uri="{FF2B5EF4-FFF2-40B4-BE49-F238E27FC236}">
                  <a16:creationId xmlns:a16="http://schemas.microsoft.com/office/drawing/2014/main" id="{DFAD341C-8245-C448-B367-B3B6BA655B6C}"/>
                </a:ext>
              </a:extLst>
            </p:cNvPr>
            <p:cNvSpPr/>
            <p:nvPr/>
          </p:nvSpPr>
          <p:spPr>
            <a:xfrm>
              <a:off x="7864464" y="1616063"/>
              <a:ext cx="488496" cy="488496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B90720-BC9F-674C-A596-F4B91EA5D005}"/>
              </a:ext>
            </a:extLst>
          </p:cNvPr>
          <p:cNvGrpSpPr/>
          <p:nvPr/>
        </p:nvGrpSpPr>
        <p:grpSpPr>
          <a:xfrm>
            <a:off x="10972800" y="522072"/>
            <a:ext cx="851378" cy="851378"/>
            <a:chOff x="5670311" y="3003311"/>
            <a:chExt cx="851378" cy="85137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6AB8E90-3329-D944-84EA-370C84FF8995}"/>
                </a:ext>
              </a:extLst>
            </p:cNvPr>
            <p:cNvSpPr/>
            <p:nvPr/>
          </p:nvSpPr>
          <p:spPr>
            <a:xfrm>
              <a:off x="5670311" y="3003311"/>
              <a:ext cx="851378" cy="85137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9" name="Rectangle 18" descr="Checkmark">
              <a:extLst>
                <a:ext uri="{FF2B5EF4-FFF2-40B4-BE49-F238E27FC236}">
                  <a16:creationId xmlns:a16="http://schemas.microsoft.com/office/drawing/2014/main" id="{FA6C3280-D213-8C48-B1F9-C350B22941F4}"/>
                </a:ext>
              </a:extLst>
            </p:cNvPr>
            <p:cNvSpPr/>
            <p:nvPr/>
          </p:nvSpPr>
          <p:spPr>
            <a:xfrm>
              <a:off x="5851752" y="3184752"/>
              <a:ext cx="488496" cy="488496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06503C-C3D7-4344-A590-6E08354CB5AC}"/>
              </a:ext>
            </a:extLst>
          </p:cNvPr>
          <p:cNvGrpSpPr/>
          <p:nvPr/>
        </p:nvGrpSpPr>
        <p:grpSpPr>
          <a:xfrm>
            <a:off x="10972800" y="522072"/>
            <a:ext cx="851378" cy="851378"/>
            <a:chOff x="5670311" y="3003311"/>
            <a:chExt cx="851378" cy="85137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B1E07-5B22-334A-8FBF-C20630FE4FFA}"/>
                </a:ext>
              </a:extLst>
            </p:cNvPr>
            <p:cNvSpPr/>
            <p:nvPr/>
          </p:nvSpPr>
          <p:spPr>
            <a:xfrm>
              <a:off x="5670311" y="3003311"/>
              <a:ext cx="851378" cy="85137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2" name="Rectangle 21" descr="Check List">
              <a:extLst>
                <a:ext uri="{FF2B5EF4-FFF2-40B4-BE49-F238E27FC236}">
                  <a16:creationId xmlns:a16="http://schemas.microsoft.com/office/drawing/2014/main" id="{71C516E5-8ED0-224F-AD98-2CBB7A7D0AAA}"/>
                </a:ext>
              </a:extLst>
            </p:cNvPr>
            <p:cNvSpPr/>
            <p:nvPr/>
          </p:nvSpPr>
          <p:spPr>
            <a:xfrm>
              <a:off x="5851752" y="3184752"/>
              <a:ext cx="488496" cy="488496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373307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35AB9D-7DAD-1049-BEC1-86B8FADC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lvl="0"/>
            <a:r>
              <a:rPr lang="de-DE" dirty="0" err="1"/>
              <a:t>Conclusion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1E58C-341A-5644-AA2C-CD814B29BB77}"/>
              </a:ext>
            </a:extLst>
          </p:cNvPr>
          <p:cNvGrpSpPr/>
          <p:nvPr/>
        </p:nvGrpSpPr>
        <p:grpSpPr>
          <a:xfrm>
            <a:off x="10972800" y="522072"/>
            <a:ext cx="851378" cy="851378"/>
            <a:chOff x="10820400" y="571500"/>
            <a:chExt cx="851378" cy="85137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9F7273E-B7F7-424F-9A8C-5C4A7F042127}"/>
                </a:ext>
              </a:extLst>
            </p:cNvPr>
            <p:cNvSpPr/>
            <p:nvPr/>
          </p:nvSpPr>
          <p:spPr>
            <a:xfrm>
              <a:off x="10820400" y="571500"/>
              <a:ext cx="851378" cy="85137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 descr="Help">
              <a:extLst>
                <a:ext uri="{FF2B5EF4-FFF2-40B4-BE49-F238E27FC236}">
                  <a16:creationId xmlns:a16="http://schemas.microsoft.com/office/drawing/2014/main" id="{2D7D5104-AC04-2142-B79D-8898DAB7F9A9}"/>
                </a:ext>
              </a:extLst>
            </p:cNvPr>
            <p:cNvSpPr/>
            <p:nvPr/>
          </p:nvSpPr>
          <p:spPr>
            <a:xfrm>
              <a:off x="11001842" y="752941"/>
              <a:ext cx="488496" cy="48849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69FBA71-FD73-6B41-BFC3-DFABCF81E720}"/>
              </a:ext>
            </a:extLst>
          </p:cNvPr>
          <p:cNvGrpSpPr/>
          <p:nvPr/>
        </p:nvGrpSpPr>
        <p:grpSpPr>
          <a:xfrm>
            <a:off x="10972800" y="522072"/>
            <a:ext cx="851378" cy="851378"/>
            <a:chOff x="6096000" y="951783"/>
            <a:chExt cx="851378" cy="85137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1830B07-F0CF-F443-AF52-9FF3F1701072}"/>
                </a:ext>
              </a:extLst>
            </p:cNvPr>
            <p:cNvSpPr/>
            <p:nvPr/>
          </p:nvSpPr>
          <p:spPr>
            <a:xfrm>
              <a:off x="6096000" y="951783"/>
              <a:ext cx="851378" cy="85137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3" name="Rectangle 12" descr="Bar chart">
              <a:extLst>
                <a:ext uri="{FF2B5EF4-FFF2-40B4-BE49-F238E27FC236}">
                  <a16:creationId xmlns:a16="http://schemas.microsoft.com/office/drawing/2014/main" id="{3315FDDF-21A4-704F-BCE4-6EFF31A3F0D8}"/>
                </a:ext>
              </a:extLst>
            </p:cNvPr>
            <p:cNvSpPr/>
            <p:nvPr/>
          </p:nvSpPr>
          <p:spPr>
            <a:xfrm>
              <a:off x="6277442" y="1133224"/>
              <a:ext cx="488496" cy="488496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D85ED2-214B-554F-928C-0F55E96B01D9}"/>
              </a:ext>
            </a:extLst>
          </p:cNvPr>
          <p:cNvGrpSpPr/>
          <p:nvPr/>
        </p:nvGrpSpPr>
        <p:grpSpPr>
          <a:xfrm>
            <a:off x="10972800" y="522072"/>
            <a:ext cx="851378" cy="851378"/>
            <a:chOff x="7683022" y="1434622"/>
            <a:chExt cx="851378" cy="85137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A07E2E5-40D7-024D-9C5A-523FD57AFE49}"/>
                </a:ext>
              </a:extLst>
            </p:cNvPr>
            <p:cNvSpPr/>
            <p:nvPr/>
          </p:nvSpPr>
          <p:spPr>
            <a:xfrm>
              <a:off x="7683022" y="1434622"/>
              <a:ext cx="851378" cy="85137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6" name="Rectangle 15" descr="Mathematics">
              <a:extLst>
                <a:ext uri="{FF2B5EF4-FFF2-40B4-BE49-F238E27FC236}">
                  <a16:creationId xmlns:a16="http://schemas.microsoft.com/office/drawing/2014/main" id="{DFAD341C-8245-C448-B367-B3B6BA655B6C}"/>
                </a:ext>
              </a:extLst>
            </p:cNvPr>
            <p:cNvSpPr/>
            <p:nvPr/>
          </p:nvSpPr>
          <p:spPr>
            <a:xfrm>
              <a:off x="7864464" y="1616063"/>
              <a:ext cx="488496" cy="488496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B90720-BC9F-674C-A596-F4B91EA5D005}"/>
              </a:ext>
            </a:extLst>
          </p:cNvPr>
          <p:cNvGrpSpPr/>
          <p:nvPr/>
        </p:nvGrpSpPr>
        <p:grpSpPr>
          <a:xfrm>
            <a:off x="10972800" y="522072"/>
            <a:ext cx="851378" cy="851378"/>
            <a:chOff x="5670311" y="3003311"/>
            <a:chExt cx="851378" cy="85137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6AB8E90-3329-D944-84EA-370C84FF8995}"/>
                </a:ext>
              </a:extLst>
            </p:cNvPr>
            <p:cNvSpPr/>
            <p:nvPr/>
          </p:nvSpPr>
          <p:spPr>
            <a:xfrm>
              <a:off x="5670311" y="3003311"/>
              <a:ext cx="851378" cy="85137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9" name="Rectangle 18" descr="Checkmark">
              <a:extLst>
                <a:ext uri="{FF2B5EF4-FFF2-40B4-BE49-F238E27FC236}">
                  <a16:creationId xmlns:a16="http://schemas.microsoft.com/office/drawing/2014/main" id="{FA6C3280-D213-8C48-B1F9-C350B22941F4}"/>
                </a:ext>
              </a:extLst>
            </p:cNvPr>
            <p:cNvSpPr/>
            <p:nvPr/>
          </p:nvSpPr>
          <p:spPr>
            <a:xfrm>
              <a:off x="5851752" y="3184752"/>
              <a:ext cx="488496" cy="488496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06503C-C3D7-4344-A590-6E08354CB5AC}"/>
              </a:ext>
            </a:extLst>
          </p:cNvPr>
          <p:cNvGrpSpPr/>
          <p:nvPr/>
        </p:nvGrpSpPr>
        <p:grpSpPr>
          <a:xfrm>
            <a:off x="10972800" y="522072"/>
            <a:ext cx="851378" cy="851378"/>
            <a:chOff x="5670311" y="3003311"/>
            <a:chExt cx="851378" cy="85137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B1E07-5B22-334A-8FBF-C20630FE4FFA}"/>
                </a:ext>
              </a:extLst>
            </p:cNvPr>
            <p:cNvSpPr/>
            <p:nvPr/>
          </p:nvSpPr>
          <p:spPr>
            <a:xfrm>
              <a:off x="5670311" y="3003311"/>
              <a:ext cx="851378" cy="85137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2" name="Rectangle 21" descr="Check List">
              <a:extLst>
                <a:ext uri="{FF2B5EF4-FFF2-40B4-BE49-F238E27FC236}">
                  <a16:creationId xmlns:a16="http://schemas.microsoft.com/office/drawing/2014/main" id="{71C516E5-8ED0-224F-AD98-2CBB7A7D0AAA}"/>
                </a:ext>
              </a:extLst>
            </p:cNvPr>
            <p:cNvSpPr/>
            <p:nvPr/>
          </p:nvSpPr>
          <p:spPr>
            <a:xfrm>
              <a:off x="5851752" y="3184752"/>
              <a:ext cx="488496" cy="488496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28D89D9-F94A-114E-8E6F-D811D342D9A2}"/>
              </a:ext>
            </a:extLst>
          </p:cNvPr>
          <p:cNvGrpSpPr/>
          <p:nvPr/>
        </p:nvGrpSpPr>
        <p:grpSpPr>
          <a:xfrm>
            <a:off x="10972800" y="522072"/>
            <a:ext cx="851378" cy="851378"/>
            <a:chOff x="5822711" y="3155711"/>
            <a:chExt cx="851378" cy="85137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AF8FB5-CCF4-2E46-ACEB-8F583BBD685E}"/>
                </a:ext>
              </a:extLst>
            </p:cNvPr>
            <p:cNvSpPr/>
            <p:nvPr/>
          </p:nvSpPr>
          <p:spPr>
            <a:xfrm>
              <a:off x="5822711" y="3155711"/>
              <a:ext cx="851378" cy="85137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" name="Rectangle 24" descr="Gavel">
              <a:extLst>
                <a:ext uri="{FF2B5EF4-FFF2-40B4-BE49-F238E27FC236}">
                  <a16:creationId xmlns:a16="http://schemas.microsoft.com/office/drawing/2014/main" id="{6580B10B-4D15-C74E-A6B3-B54FA86A7189}"/>
                </a:ext>
              </a:extLst>
            </p:cNvPr>
            <p:cNvSpPr/>
            <p:nvPr/>
          </p:nvSpPr>
          <p:spPr>
            <a:xfrm>
              <a:off x="6004152" y="3337152"/>
              <a:ext cx="488496" cy="488496"/>
            </a:xfrm>
            <a:prstGeom prst="rect">
              <a:avLst/>
            </a:prstGeom>
            <a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2664174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41</Words>
  <Application>Microsoft Macintosh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Forcasting  ETH-Price</vt:lpstr>
      <vt:lpstr>A+B = A</vt:lpstr>
      <vt:lpstr>Project Approach</vt:lpstr>
      <vt:lpstr>Problem Statement</vt:lpstr>
      <vt:lpstr>Gather Data</vt:lpstr>
      <vt:lpstr>Data Analysis and Feature engeneering</vt:lpstr>
      <vt:lpstr>Fitting Models</vt:lpstr>
      <vt:lpstr>Evaluation Models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Forcasting ETH-Price</dc:title>
  <dc:creator>Yasin Marx</dc:creator>
  <cp:lastModifiedBy>Yasin Marx</cp:lastModifiedBy>
  <cp:revision>3</cp:revision>
  <dcterms:created xsi:type="dcterms:W3CDTF">2019-09-30T18:13:10Z</dcterms:created>
  <dcterms:modified xsi:type="dcterms:W3CDTF">2019-09-30T18:27:23Z</dcterms:modified>
</cp:coreProperties>
</file>