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B0BAC-4135-6FEA-9614-59210BB64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BFDBEF-1111-7BE8-8C6E-1159BA8C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96BA4-4B87-E656-3E59-29530613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BE2879-01FE-223A-E8E1-73C2A5D7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FF8E3D-2269-E781-DB2F-DCB4269F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80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BAE9E-DC16-CE5B-9994-09956593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F18894-BD31-EA1E-414D-D48A6E6F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0AF8D-2AFF-40B9-3200-77FF6987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C6A334-E930-8DD9-75CE-3F7A3E64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A5EF30-ACAD-DE94-86FB-67351809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64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FDC90B-9F96-5798-9086-84A6AED90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FB18C3-5E8F-5E8E-83E2-687C001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EDC8A-0462-DD8C-45E8-2CA3444F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6C440-7159-1E95-8772-B4B5A107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B01039-2D44-D8D7-4914-F82D9FD1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8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727BF-6645-86FC-E587-82DB78E2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C69B8-EE1C-D5E7-116A-C06ECAE3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AD25E-CF33-563B-9778-A408E354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512AF-22D5-8CA8-25EF-8D2AC394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C5D075-A3EF-BA9A-F06F-2223BD32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75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54C52-3D14-D8E0-3224-14EBBA5C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9AD5F8-1812-69A4-4014-A8CE8303C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1694E-C68C-F9B6-54A3-7C33AF56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D3F93-92E8-6DF9-EF14-94626E1D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C831A-A5FC-0DE4-F095-C507035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70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0D68-6548-4D34-A0C8-B6AB6C7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29989-18D5-6FCD-8798-DB16FC991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D9846D-5883-3B2C-76C7-31F273E8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3B46AA-EFD9-0D1F-B503-3886CFDC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42C963-E927-C562-75D8-52B78DCF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FFC907-D31D-EAE2-DF19-BDFFABEA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33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C46B7-832C-881E-244A-2D182864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9422F2-CFEF-B582-D80F-FF05A4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3AB939-68EE-E867-95A9-02D24FB1C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B155BF-B2BB-EAF1-10CD-21C6CCC13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94A8C8-7A99-7460-5EF5-301167239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3CDDA1-5DFE-DB29-13AD-9565B892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3CDE6A-A7C5-0B5E-8DEF-8BF909B1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EB1E43-34BE-CBB5-159F-62051C39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50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33094-A258-5C57-58FA-E7E6A120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334F02-D9FE-507B-C358-D66A0BF1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19F1F9-A812-F9A8-E317-68C59143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B593B5-4A7A-8453-82FD-81A84D97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1DB631-D85F-95F7-278F-937CB5B9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5AAF73-BAD1-8128-E80E-87895267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1B3A7E-F1B6-72B0-D60C-ACAEA30B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3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F4A61-D257-2194-D8CD-4110B28A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574B0-11F9-F79B-F750-B3D35919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247BC4-DC92-AA68-2C46-1BA9EA411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52736D-633A-0296-6FAE-0F92D723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9C7041-DD7E-98FD-34D8-F41C4E10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DC333F-443C-E462-DE9F-026EBDCF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09A15-6B1E-B786-7B73-C1D606C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B45B27-16FC-60BF-9678-18601971C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289E1E-F0A7-2B66-6897-D518DCF13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CACD70-35FA-D540-1B54-008E8EDE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1799C4-10BA-FF84-2A97-BDF487A7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C9CDCC-5DD5-F4D9-9A32-2B105BAB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9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3288D3-1F1B-EACA-516E-61E4349A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EAEED4-1CBB-FE06-F45C-F54B0916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7DA706-8E4F-B51E-3F6A-2B79634F0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631D-4FB2-4333-B660-30A4A83CB7C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223A6B-8D28-3449-EBAA-44CF88DD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9E960D-498A-6B29-34F0-61611D67E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F528-521D-4D54-A56F-CB7A2376A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8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0EFB7-139A-1A3A-F4EC-92723BC31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11111111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756492-F79C-A471-DBBE-7B4C5F8BB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19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010D7-C8BF-17B5-3800-1C115D22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3E9804-10A3-F16E-C54E-3E1540C2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123456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19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11111111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</dc:creator>
  <cp:lastModifiedBy>student</cp:lastModifiedBy>
  <cp:revision>1</cp:revision>
  <dcterms:created xsi:type="dcterms:W3CDTF">2025-06-23T06:46:10Z</dcterms:created>
  <dcterms:modified xsi:type="dcterms:W3CDTF">2025-06-23T06:46:29Z</dcterms:modified>
</cp:coreProperties>
</file>