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0" r:id="rId4"/>
    <p:sldId id="261" r:id="rId5"/>
    <p:sldId id="263" r:id="rId6"/>
    <p:sldId id="262" r:id="rId7"/>
    <p:sldId id="264" r:id="rId8"/>
    <p:sldId id="265" r:id="rId9"/>
    <p:sldId id="259"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26" y="5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CAA3E-5ADA-4147-A128-A3082FE58064}"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56C87-12D3-4C43-BE80-E0F0D0C4527F}" type="slidenum">
              <a:rPr lang="en-US" smtClean="0"/>
              <a:t>‹#›</a:t>
            </a:fld>
            <a:endParaRPr lang="en-US"/>
          </a:p>
        </p:txBody>
      </p:sp>
    </p:spTree>
    <p:extLst>
      <p:ext uri="{BB962C8B-B14F-4D97-AF65-F5344CB8AC3E}">
        <p14:creationId xmlns:p14="http://schemas.microsoft.com/office/powerpoint/2010/main" val="3364584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CD9-9D84-E075-A152-366F43D85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D1530-8169-BFD7-31B1-BFA5753B97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8B3FEB-4168-C961-3E78-684F41C46C39}"/>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5" name="Footer Placeholder 4">
            <a:extLst>
              <a:ext uri="{FF2B5EF4-FFF2-40B4-BE49-F238E27FC236}">
                <a16:creationId xmlns:a16="http://schemas.microsoft.com/office/drawing/2014/main" id="{82A1C3C2-F37C-C85A-BD68-82135AA4B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C09CB-BC80-83FA-97EE-8B852BDEB046}"/>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331799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51EA-31C3-65A1-5FCC-D1B9FBC0C3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B72F96-75A0-7014-514B-063100615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F968B-2BE3-9B37-4054-81E2A0E6BD34}"/>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5" name="Footer Placeholder 4">
            <a:extLst>
              <a:ext uri="{FF2B5EF4-FFF2-40B4-BE49-F238E27FC236}">
                <a16:creationId xmlns:a16="http://schemas.microsoft.com/office/drawing/2014/main" id="{FCBD3DBE-157A-5128-A161-913BFFF30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50654-8057-55AC-30B2-A3548C098AFE}"/>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398597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9217E-29C0-57A3-786D-1F210831A8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647E65-08BE-B134-6174-1D3F5E844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F3139-4A08-D669-7DA0-F4D7BD3BFEA5}"/>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5" name="Footer Placeholder 4">
            <a:extLst>
              <a:ext uri="{FF2B5EF4-FFF2-40B4-BE49-F238E27FC236}">
                <a16:creationId xmlns:a16="http://schemas.microsoft.com/office/drawing/2014/main" id="{E3D9C125-E50A-A22C-43B7-D4F6F943C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EDB89-242F-B2D4-BBDA-65E57AEC1A38}"/>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5631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0EB0-8992-716A-284C-7445A7A9F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41B38E-8618-D87C-0F30-B05B3DF96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FED22-CDE6-9350-4AE4-1C41B7471A83}"/>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5" name="Footer Placeholder 4">
            <a:extLst>
              <a:ext uri="{FF2B5EF4-FFF2-40B4-BE49-F238E27FC236}">
                <a16:creationId xmlns:a16="http://schemas.microsoft.com/office/drawing/2014/main" id="{ED70D463-3CC8-21E3-693E-EE0D5BECD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61E0A-B96B-224E-A8A8-197AFED59DD5}"/>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331330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FD47-A9EF-1121-E2B2-BC2F9DC59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91CB48-C73D-334B-1C8C-73DA5209E2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21238-EBBD-C0E0-6BAC-8B133F7D06B2}"/>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5" name="Footer Placeholder 4">
            <a:extLst>
              <a:ext uri="{FF2B5EF4-FFF2-40B4-BE49-F238E27FC236}">
                <a16:creationId xmlns:a16="http://schemas.microsoft.com/office/drawing/2014/main" id="{34E272C6-7A27-40D9-C184-2709BCFE1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DF36D-1CA6-5610-CEFF-962B8E7E4E60}"/>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291434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3D67-CE9C-526F-F9A8-B52F9978F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B46C1-5E97-B22B-7974-983FF967B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0681BF-CF79-0386-DA14-983FD854E0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74223B-B4AE-3D86-9FFA-54C0317E9A9F}"/>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6" name="Footer Placeholder 5">
            <a:extLst>
              <a:ext uri="{FF2B5EF4-FFF2-40B4-BE49-F238E27FC236}">
                <a16:creationId xmlns:a16="http://schemas.microsoft.com/office/drawing/2014/main" id="{451D2C69-A1BC-4A27-4B50-FEFCF558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B2E0E-150A-335B-21C0-C820B1DEB2F3}"/>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282506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9C80-13CB-0174-C175-B7CD7CFFFD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73CFE6-6153-FC23-BAB1-125361124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7007E-6038-A269-442C-28F378D5C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2B084-DE83-486D-6B5C-61A1CEB49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93D75-E21B-403A-AC19-35F594258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114037-6BDF-1C8A-78AD-3B109BF1F160}"/>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8" name="Footer Placeholder 7">
            <a:extLst>
              <a:ext uri="{FF2B5EF4-FFF2-40B4-BE49-F238E27FC236}">
                <a16:creationId xmlns:a16="http://schemas.microsoft.com/office/drawing/2014/main" id="{1095BA40-E227-2FEE-25B8-43AC0773F1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F3F7EE-0467-6E85-1A78-8327D56D1CBF}"/>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320789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38BB-4328-69EE-19FA-EF6095BA31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6FE5C6-A0B7-ED41-D283-11C92302ABF7}"/>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4" name="Footer Placeholder 3">
            <a:extLst>
              <a:ext uri="{FF2B5EF4-FFF2-40B4-BE49-F238E27FC236}">
                <a16:creationId xmlns:a16="http://schemas.microsoft.com/office/drawing/2014/main" id="{5037FF80-188D-EE91-2545-F044EDC37B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4C96F8-87BB-0102-D41F-E5B1D1BCF3DF}"/>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25612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F665EF-0BA8-32C4-9182-7C800FDAE194}"/>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3" name="Footer Placeholder 2">
            <a:extLst>
              <a:ext uri="{FF2B5EF4-FFF2-40B4-BE49-F238E27FC236}">
                <a16:creationId xmlns:a16="http://schemas.microsoft.com/office/drawing/2014/main" id="{BB5E3610-CE92-4ACD-A088-8B8F16A5B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0BD273-361C-A46E-6802-419B91A3840D}"/>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240275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DCF0-708D-A551-9499-B505B7036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6A392-2486-8BDC-565D-1B405DD60A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2ACE10-325D-7E14-C349-14C0878D7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4365A2-D583-C4B7-0131-A3447C7CE251}"/>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6" name="Footer Placeholder 5">
            <a:extLst>
              <a:ext uri="{FF2B5EF4-FFF2-40B4-BE49-F238E27FC236}">
                <a16:creationId xmlns:a16="http://schemas.microsoft.com/office/drawing/2014/main" id="{D469A8EC-3DF8-BE3B-74A7-750900D07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9FBE5-A5F4-AEE5-4764-C174729F0342}"/>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29251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50DE-5BF7-F142-3B47-8919DF288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69F3DE-0374-6806-7CD3-762929CCB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311C86-3842-FDC9-69A4-BCCBC7828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58B7E-33C3-D4D9-F663-6D3D21FFC4D8}"/>
              </a:ext>
            </a:extLst>
          </p:cNvPr>
          <p:cNvSpPr>
            <a:spLocks noGrp="1"/>
          </p:cNvSpPr>
          <p:nvPr>
            <p:ph type="dt" sz="half" idx="10"/>
          </p:nvPr>
        </p:nvSpPr>
        <p:spPr/>
        <p:txBody>
          <a:bodyPr/>
          <a:lstStyle/>
          <a:p>
            <a:fld id="{5BDA33FC-20C5-46CB-B3C8-0E03FD882F89}" type="datetimeFigureOut">
              <a:rPr lang="en-US" smtClean="0"/>
              <a:t>12/4/2023</a:t>
            </a:fld>
            <a:endParaRPr lang="en-US"/>
          </a:p>
        </p:txBody>
      </p:sp>
      <p:sp>
        <p:nvSpPr>
          <p:cNvPr id="6" name="Footer Placeholder 5">
            <a:extLst>
              <a:ext uri="{FF2B5EF4-FFF2-40B4-BE49-F238E27FC236}">
                <a16:creationId xmlns:a16="http://schemas.microsoft.com/office/drawing/2014/main" id="{C5947234-9680-A04A-BAC2-9B07200B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2EFD7-FDD5-6662-ECA3-BC0AA757FA96}"/>
              </a:ext>
            </a:extLst>
          </p:cNvPr>
          <p:cNvSpPr>
            <a:spLocks noGrp="1"/>
          </p:cNvSpPr>
          <p:nvPr>
            <p:ph type="sldNum" sz="quarter" idx="12"/>
          </p:nvPr>
        </p:nvSpPr>
        <p:spPr/>
        <p:txBody>
          <a:bodyPr/>
          <a:lstStyle/>
          <a:p>
            <a:fld id="{1988FE97-8967-45FC-A825-AAEDA59D78BC}" type="slidenum">
              <a:rPr lang="en-US" smtClean="0"/>
              <a:t>‹#›</a:t>
            </a:fld>
            <a:endParaRPr lang="en-US"/>
          </a:p>
        </p:txBody>
      </p:sp>
    </p:spTree>
    <p:extLst>
      <p:ext uri="{BB962C8B-B14F-4D97-AF65-F5344CB8AC3E}">
        <p14:creationId xmlns:p14="http://schemas.microsoft.com/office/powerpoint/2010/main" val="349957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93A9D-340B-C49F-21C6-58D68C6E0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B548E-1DDF-6FAE-24B8-C7DE70F9B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5FD67-884C-310E-3DD8-717197037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A33FC-20C5-46CB-B3C8-0E03FD882F89}" type="datetimeFigureOut">
              <a:rPr lang="en-US" smtClean="0"/>
              <a:t>12/4/2023</a:t>
            </a:fld>
            <a:endParaRPr lang="en-US"/>
          </a:p>
        </p:txBody>
      </p:sp>
      <p:sp>
        <p:nvSpPr>
          <p:cNvPr id="5" name="Footer Placeholder 4">
            <a:extLst>
              <a:ext uri="{FF2B5EF4-FFF2-40B4-BE49-F238E27FC236}">
                <a16:creationId xmlns:a16="http://schemas.microsoft.com/office/drawing/2014/main" id="{5F50D90B-A74E-E795-D2E7-925D4AB57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77C47-37DC-6AE1-7F41-EDE349457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8FE97-8967-45FC-A825-AAEDA59D78BC}" type="slidenum">
              <a:rPr lang="en-US" smtClean="0"/>
              <a:t>‹#›</a:t>
            </a:fld>
            <a:endParaRPr lang="en-US"/>
          </a:p>
        </p:txBody>
      </p:sp>
    </p:spTree>
    <p:extLst>
      <p:ext uri="{BB962C8B-B14F-4D97-AF65-F5344CB8AC3E}">
        <p14:creationId xmlns:p14="http://schemas.microsoft.com/office/powerpoint/2010/main" val="589706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843BDED1-6796-2366-D191-4F1676A665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10083754 w 12192000"/>
              <a:gd name="connsiteY0" fmla="*/ 4495664 h 6858000"/>
              <a:gd name="connsiteX1" fmla="*/ 11222298 w 12192000"/>
              <a:gd name="connsiteY1" fmla="*/ 5104174 h 6858000"/>
              <a:gd name="connsiteX2" fmla="*/ 11061727 w 12192000"/>
              <a:gd name="connsiteY2" fmla="*/ 6834051 h 6858000"/>
              <a:gd name="connsiteX3" fmla="*/ 11035641 w 12192000"/>
              <a:gd name="connsiteY3" fmla="*/ 6858000 h 6858000"/>
              <a:gd name="connsiteX4" fmla="*/ 6144113 w 12192000"/>
              <a:gd name="connsiteY4" fmla="*/ 6858000 h 6858000"/>
              <a:gd name="connsiteX5" fmla="*/ 9314810 w 12192000"/>
              <a:gd name="connsiteY5" fmla="*/ 4729170 h 6858000"/>
              <a:gd name="connsiteX6" fmla="*/ 10083754 w 12192000"/>
              <a:gd name="connsiteY6" fmla="*/ 4495664 h 6858000"/>
              <a:gd name="connsiteX7" fmla="*/ 4495756 w 12192000"/>
              <a:gd name="connsiteY7" fmla="*/ 4348423 h 6858000"/>
              <a:gd name="connsiteX8" fmla="*/ 5634300 w 12192000"/>
              <a:gd name="connsiteY8" fmla="*/ 4956934 h 6858000"/>
              <a:gd name="connsiteX9" fmla="*/ 5372025 w 12192000"/>
              <a:gd name="connsiteY9" fmla="*/ 6780186 h 6858000"/>
              <a:gd name="connsiteX10" fmla="*/ 5267889 w 12192000"/>
              <a:gd name="connsiteY10" fmla="*/ 6858000 h 6858000"/>
              <a:gd name="connsiteX11" fmla="*/ 337784 w 12192000"/>
              <a:gd name="connsiteY11" fmla="*/ 6858000 h 6858000"/>
              <a:gd name="connsiteX12" fmla="*/ 346375 w 12192000"/>
              <a:gd name="connsiteY12" fmla="*/ 6851580 h 6858000"/>
              <a:gd name="connsiteX13" fmla="*/ 3726812 w 12192000"/>
              <a:gd name="connsiteY13" fmla="*/ 4581929 h 6858000"/>
              <a:gd name="connsiteX14" fmla="*/ 4495756 w 12192000"/>
              <a:gd name="connsiteY14" fmla="*/ 4348423 h 6858000"/>
              <a:gd name="connsiteX15" fmla="*/ 12192000 w 12192000"/>
              <a:gd name="connsiteY15" fmla="*/ 2756941 h 6858000"/>
              <a:gd name="connsiteX16" fmla="*/ 12192000 w 12192000"/>
              <a:gd name="connsiteY16" fmla="*/ 5210992 h 6858000"/>
              <a:gd name="connsiteX17" fmla="*/ 12170682 w 12192000"/>
              <a:gd name="connsiteY17" fmla="*/ 5201123 h 6858000"/>
              <a:gd name="connsiteX18" fmla="*/ 11670798 w 12192000"/>
              <a:gd name="connsiteY18" fmla="*/ 4752396 h 6858000"/>
              <a:gd name="connsiteX19" fmla="*/ 12043496 w 12192000"/>
              <a:gd name="connsiteY19" fmla="*/ 2856647 h 6858000"/>
              <a:gd name="connsiteX20" fmla="*/ 1121376 w 12192000"/>
              <a:gd name="connsiteY20" fmla="*/ 2459449 h 6858000"/>
              <a:gd name="connsiteX21" fmla="*/ 2259920 w 12192000"/>
              <a:gd name="connsiteY21" fmla="*/ 3067958 h 6858000"/>
              <a:gd name="connsiteX22" fmla="*/ 1884915 w 12192000"/>
              <a:gd name="connsiteY22" fmla="*/ 4975446 h 6858000"/>
              <a:gd name="connsiteX23" fmla="*/ 0 w 12192000"/>
              <a:gd name="connsiteY23" fmla="*/ 6240993 h 6858000"/>
              <a:gd name="connsiteX24" fmla="*/ 0 w 12192000"/>
              <a:gd name="connsiteY24" fmla="*/ 2929580 h 6858000"/>
              <a:gd name="connsiteX25" fmla="*/ 352433 w 12192000"/>
              <a:gd name="connsiteY25" fmla="*/ 2692954 h 6858000"/>
              <a:gd name="connsiteX26" fmla="*/ 1121376 w 12192000"/>
              <a:gd name="connsiteY26" fmla="*/ 2459449 h 6858000"/>
              <a:gd name="connsiteX27" fmla="*/ 4985756 w 12192000"/>
              <a:gd name="connsiteY27" fmla="*/ 261233 h 6858000"/>
              <a:gd name="connsiteX28" fmla="*/ 6117292 w 12192000"/>
              <a:gd name="connsiteY28" fmla="*/ 866000 h 6858000"/>
              <a:gd name="connsiteX29" fmla="*/ 5744595 w 12192000"/>
              <a:gd name="connsiteY29" fmla="*/ 2761749 h 6858000"/>
              <a:gd name="connsiteX30" fmla="*/ 4908553 w 12192000"/>
              <a:gd name="connsiteY30" fmla="*/ 3323076 h 6858000"/>
              <a:gd name="connsiteX31" fmla="*/ 3012802 w 12192000"/>
              <a:gd name="connsiteY31" fmla="*/ 2950378 h 6858000"/>
              <a:gd name="connsiteX32" fmla="*/ 3385500 w 12192000"/>
              <a:gd name="connsiteY32" fmla="*/ 1054629 h 6858000"/>
              <a:gd name="connsiteX33" fmla="*/ 4221544 w 12192000"/>
              <a:gd name="connsiteY33" fmla="*/ 493303 h 6858000"/>
              <a:gd name="connsiteX34" fmla="*/ 4985756 w 12192000"/>
              <a:gd name="connsiteY34" fmla="*/ 261233 h 6858000"/>
              <a:gd name="connsiteX35" fmla="*/ 10437505 w 12192000"/>
              <a:gd name="connsiteY35" fmla="*/ 0 h 6858000"/>
              <a:gd name="connsiteX36" fmla="*/ 12192000 w 12192000"/>
              <a:gd name="connsiteY36" fmla="*/ 0 h 6858000"/>
              <a:gd name="connsiteX37" fmla="*/ 12192000 w 12192000"/>
              <a:gd name="connsiteY37" fmla="*/ 2113054 h 6858000"/>
              <a:gd name="connsiteX38" fmla="*/ 8095351 w 12192000"/>
              <a:gd name="connsiteY38" fmla="*/ 4863576 h 6858000"/>
              <a:gd name="connsiteX39" fmla="*/ 6199602 w 12192000"/>
              <a:gd name="connsiteY39" fmla="*/ 4490878 h 6858000"/>
              <a:gd name="connsiteX40" fmla="*/ 6572299 w 12192000"/>
              <a:gd name="connsiteY40" fmla="*/ 2595130 h 6858000"/>
              <a:gd name="connsiteX41" fmla="*/ 6216674 w 12192000"/>
              <a:gd name="connsiteY41" fmla="*/ 0 h 6858000"/>
              <a:gd name="connsiteX42" fmla="*/ 9584129 w 12192000"/>
              <a:gd name="connsiteY42" fmla="*/ 0 h 6858000"/>
              <a:gd name="connsiteX43" fmla="*/ 8324471 w 12192000"/>
              <a:gd name="connsiteY43" fmla="*/ 845744 h 6858000"/>
              <a:gd name="connsiteX44" fmla="*/ 6416983 w 12192000"/>
              <a:gd name="connsiteY44" fmla="*/ 470740 h 6858000"/>
              <a:gd name="connsiteX45" fmla="*/ 6240435 w 12192000"/>
              <a:gd name="connsiteY45" fmla="*/ 96919 h 6858000"/>
              <a:gd name="connsiteX46" fmla="*/ 0 w 12192000"/>
              <a:gd name="connsiteY46" fmla="*/ 0 h 6858000"/>
              <a:gd name="connsiteX47" fmla="*/ 3793998 w 12192000"/>
              <a:gd name="connsiteY47" fmla="*/ 0 h 6858000"/>
              <a:gd name="connsiteX48" fmla="*/ 3714194 w 12192000"/>
              <a:gd name="connsiteY48" fmla="*/ 59632 h 6858000"/>
              <a:gd name="connsiteX49" fmla="*/ 2102185 w 12192000"/>
              <a:gd name="connsiteY49" fmla="*/ 1141948 h 6858000"/>
              <a:gd name="connsiteX50" fmla="*/ 194698 w 12192000"/>
              <a:gd name="connsiteY50" fmla="*/ 766944 h 6858000"/>
              <a:gd name="connsiteX51" fmla="*/ 18150 w 12192000"/>
              <a:gd name="connsiteY51" fmla="*/ 393123 h 6858000"/>
              <a:gd name="connsiteX52" fmla="*/ 0 w 12192000"/>
              <a:gd name="connsiteY52" fmla="*/ 3190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6858000">
                <a:moveTo>
                  <a:pt x="10083754" y="4495664"/>
                </a:moveTo>
                <a:cubicBezTo>
                  <a:pt x="10525027" y="4496931"/>
                  <a:pt x="10957809" y="4710241"/>
                  <a:pt x="11222298" y="5104174"/>
                </a:cubicBezTo>
                <a:cubicBezTo>
                  <a:pt x="11592583" y="5655679"/>
                  <a:pt x="11510324" y="6378471"/>
                  <a:pt x="11061727" y="6834051"/>
                </a:cubicBezTo>
                <a:lnTo>
                  <a:pt x="11035641" y="6858000"/>
                </a:lnTo>
                <a:lnTo>
                  <a:pt x="6144113" y="6858000"/>
                </a:lnTo>
                <a:lnTo>
                  <a:pt x="9314810" y="4729170"/>
                </a:lnTo>
                <a:cubicBezTo>
                  <a:pt x="9551170" y="4570476"/>
                  <a:pt x="9818990" y="4494902"/>
                  <a:pt x="10083754" y="4495664"/>
                </a:cubicBezTo>
                <a:close/>
                <a:moveTo>
                  <a:pt x="4495756" y="4348423"/>
                </a:moveTo>
                <a:cubicBezTo>
                  <a:pt x="4937028" y="4349692"/>
                  <a:pt x="5369811" y="4563000"/>
                  <a:pt x="5634300" y="4956934"/>
                </a:cubicBezTo>
                <a:cubicBezTo>
                  <a:pt x="6031033" y="5547833"/>
                  <a:pt x="5908266" y="6335361"/>
                  <a:pt x="5372025" y="6780186"/>
                </a:cubicBezTo>
                <a:lnTo>
                  <a:pt x="5267889" y="6858000"/>
                </a:lnTo>
                <a:lnTo>
                  <a:pt x="337784" y="6858000"/>
                </a:lnTo>
                <a:lnTo>
                  <a:pt x="346375" y="6851580"/>
                </a:lnTo>
                <a:lnTo>
                  <a:pt x="3726812" y="4581929"/>
                </a:lnTo>
                <a:cubicBezTo>
                  <a:pt x="3963173" y="4423235"/>
                  <a:pt x="4230993" y="4347662"/>
                  <a:pt x="4495756" y="4348423"/>
                </a:cubicBezTo>
                <a:close/>
                <a:moveTo>
                  <a:pt x="12192000" y="2756941"/>
                </a:moveTo>
                <a:lnTo>
                  <a:pt x="12192000" y="5210992"/>
                </a:lnTo>
                <a:lnTo>
                  <a:pt x="12170682" y="5201123"/>
                </a:lnTo>
                <a:cubicBezTo>
                  <a:pt x="11975475" y="5099027"/>
                  <a:pt x="11802229" y="4948151"/>
                  <a:pt x="11670798" y="4752396"/>
                </a:cubicBezTo>
                <a:cubicBezTo>
                  <a:pt x="11250219" y="4125982"/>
                  <a:pt x="11417081" y="3277226"/>
                  <a:pt x="12043496" y="2856647"/>
                </a:cubicBezTo>
                <a:close/>
                <a:moveTo>
                  <a:pt x="1121376" y="2459449"/>
                </a:moveTo>
                <a:cubicBezTo>
                  <a:pt x="1562648" y="2460717"/>
                  <a:pt x="1995431" y="2674025"/>
                  <a:pt x="2259920" y="3067958"/>
                </a:cubicBezTo>
                <a:cubicBezTo>
                  <a:pt x="2683104" y="3698250"/>
                  <a:pt x="2515208" y="4552263"/>
                  <a:pt x="1884915" y="4975446"/>
                </a:cubicBezTo>
                <a:lnTo>
                  <a:pt x="0" y="6240993"/>
                </a:lnTo>
                <a:lnTo>
                  <a:pt x="0" y="2929580"/>
                </a:lnTo>
                <a:lnTo>
                  <a:pt x="352433" y="2692954"/>
                </a:lnTo>
                <a:cubicBezTo>
                  <a:pt x="588792" y="2534260"/>
                  <a:pt x="856613" y="2458687"/>
                  <a:pt x="1121376" y="2459449"/>
                </a:cubicBezTo>
                <a:close/>
                <a:moveTo>
                  <a:pt x="4985756" y="261233"/>
                </a:moveTo>
                <a:cubicBezTo>
                  <a:pt x="5424312" y="262494"/>
                  <a:pt x="5854430" y="474490"/>
                  <a:pt x="6117292" y="866000"/>
                </a:cubicBezTo>
                <a:cubicBezTo>
                  <a:pt x="6537872" y="1492414"/>
                  <a:pt x="6371010" y="2341170"/>
                  <a:pt x="5744595" y="2761749"/>
                </a:cubicBezTo>
                <a:lnTo>
                  <a:pt x="4908553" y="3323076"/>
                </a:lnTo>
                <a:cubicBezTo>
                  <a:pt x="4282138" y="3743655"/>
                  <a:pt x="3433381" y="3576792"/>
                  <a:pt x="3012802" y="2950378"/>
                </a:cubicBezTo>
                <a:cubicBezTo>
                  <a:pt x="2592223" y="2323965"/>
                  <a:pt x="2759084" y="1475209"/>
                  <a:pt x="3385500" y="1054629"/>
                </a:cubicBezTo>
                <a:lnTo>
                  <a:pt x="4221544" y="493303"/>
                </a:lnTo>
                <a:cubicBezTo>
                  <a:pt x="4456449" y="335585"/>
                  <a:pt x="4722621" y="260477"/>
                  <a:pt x="4985756" y="261233"/>
                </a:cubicBezTo>
                <a:close/>
                <a:moveTo>
                  <a:pt x="10437505" y="0"/>
                </a:moveTo>
                <a:lnTo>
                  <a:pt x="12192000" y="0"/>
                </a:lnTo>
                <a:lnTo>
                  <a:pt x="12192000" y="2113054"/>
                </a:lnTo>
                <a:lnTo>
                  <a:pt x="8095351" y="4863576"/>
                </a:lnTo>
                <a:cubicBezTo>
                  <a:pt x="7468937" y="5284156"/>
                  <a:pt x="6620181" y="5117293"/>
                  <a:pt x="6199602" y="4490878"/>
                </a:cubicBezTo>
                <a:cubicBezTo>
                  <a:pt x="5779022" y="3864465"/>
                  <a:pt x="5945884" y="3015710"/>
                  <a:pt x="6572299" y="2595130"/>
                </a:cubicBezTo>
                <a:close/>
                <a:moveTo>
                  <a:pt x="6216674" y="0"/>
                </a:moveTo>
                <a:lnTo>
                  <a:pt x="9584129" y="0"/>
                </a:lnTo>
                <a:lnTo>
                  <a:pt x="8324471" y="845744"/>
                </a:lnTo>
                <a:cubicBezTo>
                  <a:pt x="7694178" y="1268928"/>
                  <a:pt x="6840166" y="1101032"/>
                  <a:pt x="6416983" y="470740"/>
                </a:cubicBezTo>
                <a:cubicBezTo>
                  <a:pt x="6337636" y="352560"/>
                  <a:pt x="6279070" y="226515"/>
                  <a:pt x="6240435" y="96919"/>
                </a:cubicBezTo>
                <a:close/>
                <a:moveTo>
                  <a:pt x="0" y="0"/>
                </a:moveTo>
                <a:lnTo>
                  <a:pt x="3793998" y="0"/>
                </a:lnTo>
                <a:lnTo>
                  <a:pt x="3714194" y="59632"/>
                </a:lnTo>
                <a:lnTo>
                  <a:pt x="2102185" y="1141948"/>
                </a:lnTo>
                <a:cubicBezTo>
                  <a:pt x="1471893" y="1565132"/>
                  <a:pt x="617881" y="1397236"/>
                  <a:pt x="194698" y="766944"/>
                </a:cubicBezTo>
                <a:cubicBezTo>
                  <a:pt x="115351" y="648764"/>
                  <a:pt x="56784" y="522719"/>
                  <a:pt x="18150" y="393123"/>
                </a:cubicBezTo>
                <a:lnTo>
                  <a:pt x="0" y="319092"/>
                </a:lnTo>
                <a:close/>
              </a:path>
            </a:pathLst>
          </a:custGeom>
          <a:solidFill>
            <a:schemeClr val="tx1">
              <a:alpha val="21000"/>
            </a:schemeClr>
          </a:solidFill>
          <a:effectLst>
            <a:softEdge rad="0"/>
          </a:effectLst>
        </p:spPr>
      </p:pic>
      <p:sp>
        <p:nvSpPr>
          <p:cNvPr id="23" name="TextBox 22">
            <a:extLst>
              <a:ext uri="{FF2B5EF4-FFF2-40B4-BE49-F238E27FC236}">
                <a16:creationId xmlns:a16="http://schemas.microsoft.com/office/drawing/2014/main" id="{8A31FAAC-EB53-4E13-3CC9-42421E182BEB}"/>
              </a:ext>
            </a:extLst>
          </p:cNvPr>
          <p:cNvSpPr txBox="1"/>
          <p:nvPr/>
        </p:nvSpPr>
        <p:spPr>
          <a:xfrm>
            <a:off x="4965700" y="495300"/>
            <a:ext cx="7073900" cy="2000548"/>
          </a:xfrm>
          <a:prstGeom prst="rect">
            <a:avLst/>
          </a:prstGeom>
          <a:noFill/>
        </p:spPr>
        <p:txBody>
          <a:bodyPr wrap="square" rtlCol="0">
            <a:spAutoFit/>
          </a:bodyPr>
          <a:lstStyle/>
          <a:p>
            <a:r>
              <a:rPr lang="en-US" sz="9600" dirty="0">
                <a:latin typeface="Berlin Sans FB Demi" panose="020E0802020502020306" pitchFamily="34" charset="0"/>
              </a:rPr>
              <a:t>SOFTWARES</a:t>
            </a:r>
          </a:p>
          <a:p>
            <a:endParaRPr lang="en-US" sz="2800" dirty="0">
              <a:latin typeface="Berlin Sans FB Demi" panose="020E0802020502020306" pitchFamily="34" charset="0"/>
            </a:endParaRPr>
          </a:p>
        </p:txBody>
      </p:sp>
      <p:sp>
        <p:nvSpPr>
          <p:cNvPr id="24" name="TextBox 23">
            <a:extLst>
              <a:ext uri="{FF2B5EF4-FFF2-40B4-BE49-F238E27FC236}">
                <a16:creationId xmlns:a16="http://schemas.microsoft.com/office/drawing/2014/main" id="{5C4B2110-8F2F-F5DC-19AD-F054605C212D}"/>
              </a:ext>
            </a:extLst>
          </p:cNvPr>
          <p:cNvSpPr txBox="1"/>
          <p:nvPr/>
        </p:nvSpPr>
        <p:spPr>
          <a:xfrm>
            <a:off x="6557065" y="1849517"/>
            <a:ext cx="4651513" cy="646331"/>
          </a:xfrm>
          <a:prstGeom prst="rect">
            <a:avLst/>
          </a:prstGeom>
          <a:noFill/>
        </p:spPr>
        <p:txBody>
          <a:bodyPr wrap="square" rtlCol="0">
            <a:spAutoFit/>
          </a:bodyPr>
          <a:lstStyle/>
          <a:p>
            <a:r>
              <a:rPr lang="en-US" dirty="0"/>
              <a:t> </a:t>
            </a:r>
            <a:r>
              <a:rPr lang="en-US" b="1" dirty="0"/>
              <a:t>STUDENT NAME : DINAYA MADHURYA</a:t>
            </a:r>
          </a:p>
          <a:p>
            <a:r>
              <a:rPr lang="en-US" b="1" dirty="0"/>
              <a:t> STUDENT NUMBER : CL/OTHMFL3/11/56</a:t>
            </a:r>
          </a:p>
        </p:txBody>
      </p:sp>
    </p:spTree>
    <p:extLst>
      <p:ext uri="{BB962C8B-B14F-4D97-AF65-F5344CB8AC3E}">
        <p14:creationId xmlns:p14="http://schemas.microsoft.com/office/powerpoint/2010/main" val="532471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100000">
              <a:schemeClr val="tx1">
                <a:lumMod val="75000"/>
                <a:lumOff val="25000"/>
              </a:schemeClr>
            </a:gs>
            <a:gs pos="23000">
              <a:schemeClr val="tx1"/>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C9BFF-D9E7-E68B-A8FD-0EA54CC60196}"/>
              </a:ext>
            </a:extLst>
          </p:cNvPr>
          <p:cNvPicPr>
            <a:picLocks noChangeAspect="1"/>
          </p:cNvPicPr>
          <p:nvPr/>
        </p:nvPicPr>
        <p:blipFill>
          <a:blip r:embed="rId2">
            <a:extLst>
              <a:ext uri="{28A0092B-C50C-407E-A947-70E740481C1C}">
                <a14:useLocalDpi xmlns:a14="http://schemas.microsoft.com/office/drawing/2010/main" val="0"/>
              </a:ext>
            </a:extLst>
          </a:blip>
          <a:srcRect l="6700" t="13551" r="11100" b="15777"/>
          <a:stretch>
            <a:fillRect/>
          </a:stretch>
        </p:blipFill>
        <p:spPr>
          <a:xfrm>
            <a:off x="689199" y="928567"/>
            <a:ext cx="8455967" cy="4842830"/>
          </a:xfrm>
          <a:custGeom>
            <a:avLst/>
            <a:gdLst/>
            <a:ahLst/>
            <a:cxnLst/>
            <a:rect l="l" t="t" r="r" b="b"/>
            <a:pathLst>
              <a:path w="8455967" h="4842830">
                <a:moveTo>
                  <a:pt x="6172264" y="4351069"/>
                </a:moveTo>
                <a:cubicBezTo>
                  <a:pt x="6240461" y="4351069"/>
                  <a:pt x="6296129" y="4373254"/>
                  <a:pt x="6339266" y="4417623"/>
                </a:cubicBezTo>
                <a:cubicBezTo>
                  <a:pt x="6382403" y="4461993"/>
                  <a:pt x="6403971" y="4518687"/>
                  <a:pt x="6403971" y="4587706"/>
                </a:cubicBezTo>
                <a:cubicBezTo>
                  <a:pt x="6403971" y="4656725"/>
                  <a:pt x="6382608" y="4714036"/>
                  <a:pt x="6339882" y="4759637"/>
                </a:cubicBezTo>
                <a:cubicBezTo>
                  <a:pt x="6297156" y="4805239"/>
                  <a:pt x="6241283" y="4828040"/>
                  <a:pt x="6172264" y="4828040"/>
                </a:cubicBezTo>
                <a:cubicBezTo>
                  <a:pt x="6102423" y="4828040"/>
                  <a:pt x="6046345" y="4805445"/>
                  <a:pt x="6004031" y="4760254"/>
                </a:cubicBezTo>
                <a:cubicBezTo>
                  <a:pt x="5961715" y="4715063"/>
                  <a:pt x="5940558" y="4657547"/>
                  <a:pt x="5940558" y="4587706"/>
                </a:cubicBezTo>
                <a:cubicBezTo>
                  <a:pt x="5940558" y="4518687"/>
                  <a:pt x="5961920" y="4461993"/>
                  <a:pt x="6004647" y="4417623"/>
                </a:cubicBezTo>
                <a:cubicBezTo>
                  <a:pt x="6047373" y="4373254"/>
                  <a:pt x="6103245" y="4351069"/>
                  <a:pt x="6172264" y="4351069"/>
                </a:cubicBezTo>
                <a:close/>
                <a:moveTo>
                  <a:pt x="2504615" y="3482169"/>
                </a:moveTo>
                <a:cubicBezTo>
                  <a:pt x="2388761" y="3482169"/>
                  <a:pt x="2290573" y="3529003"/>
                  <a:pt x="2210051" y="3622672"/>
                </a:cubicBezTo>
                <a:cubicBezTo>
                  <a:pt x="2131993" y="3713054"/>
                  <a:pt x="2092965" y="3816993"/>
                  <a:pt x="2092965" y="3934490"/>
                </a:cubicBezTo>
                <a:cubicBezTo>
                  <a:pt x="2092965" y="4060203"/>
                  <a:pt x="2129528" y="4164964"/>
                  <a:pt x="2202656" y="4248773"/>
                </a:cubicBezTo>
                <a:cubicBezTo>
                  <a:pt x="2279892" y="4336691"/>
                  <a:pt x="2380545" y="4380649"/>
                  <a:pt x="2504615" y="4380649"/>
                </a:cubicBezTo>
                <a:cubicBezTo>
                  <a:pt x="2620468" y="4380649"/>
                  <a:pt x="2719066" y="4334226"/>
                  <a:pt x="2800410" y="4241378"/>
                </a:cubicBezTo>
                <a:cubicBezTo>
                  <a:pt x="2877646" y="4152640"/>
                  <a:pt x="2916264" y="4049522"/>
                  <a:pt x="2916264" y="3932025"/>
                </a:cubicBezTo>
                <a:cubicBezTo>
                  <a:pt x="2916264" y="3808777"/>
                  <a:pt x="2878878" y="3704016"/>
                  <a:pt x="2804108" y="3617742"/>
                </a:cubicBezTo>
                <a:cubicBezTo>
                  <a:pt x="2726050" y="3527360"/>
                  <a:pt x="2626219" y="3482169"/>
                  <a:pt x="2504615" y="3482169"/>
                </a:cubicBezTo>
                <a:close/>
                <a:moveTo>
                  <a:pt x="5965207" y="3068054"/>
                </a:moveTo>
                <a:cubicBezTo>
                  <a:pt x="5988213" y="3068054"/>
                  <a:pt x="6022723" y="3069698"/>
                  <a:pt x="6068736" y="3072984"/>
                </a:cubicBezTo>
                <a:cubicBezTo>
                  <a:pt x="6114748" y="3076271"/>
                  <a:pt x="6149258" y="3077914"/>
                  <a:pt x="6172264" y="3077914"/>
                </a:cubicBezTo>
                <a:cubicBezTo>
                  <a:pt x="6195271" y="3077914"/>
                  <a:pt x="6229780" y="3076271"/>
                  <a:pt x="6275793" y="3072984"/>
                </a:cubicBezTo>
                <a:cubicBezTo>
                  <a:pt x="6321805" y="3069698"/>
                  <a:pt x="6356315" y="3068054"/>
                  <a:pt x="6379322" y="3068054"/>
                </a:cubicBezTo>
                <a:cubicBezTo>
                  <a:pt x="6395754" y="3068054"/>
                  <a:pt x="6403971" y="3167475"/>
                  <a:pt x="6403971" y="3366315"/>
                </a:cubicBezTo>
                <a:cubicBezTo>
                  <a:pt x="6403971" y="3515857"/>
                  <a:pt x="6390414" y="3656360"/>
                  <a:pt x="6363299" y="3787825"/>
                </a:cubicBezTo>
                <a:cubicBezTo>
                  <a:pt x="6330433" y="3922576"/>
                  <a:pt x="6297978" y="4056917"/>
                  <a:pt x="6265933" y="4190847"/>
                </a:cubicBezTo>
                <a:cubicBezTo>
                  <a:pt x="6258538" y="4221248"/>
                  <a:pt x="6225672" y="4236448"/>
                  <a:pt x="6167335" y="4236448"/>
                </a:cubicBezTo>
                <a:cubicBezTo>
                  <a:pt x="6100780" y="4236448"/>
                  <a:pt x="6063806" y="4223302"/>
                  <a:pt x="6056411" y="4197009"/>
                </a:cubicBezTo>
                <a:cubicBezTo>
                  <a:pt x="5979175" y="3933258"/>
                  <a:pt x="5940558" y="3783306"/>
                  <a:pt x="5940558" y="3747153"/>
                </a:cubicBezTo>
                <a:cubicBezTo>
                  <a:pt x="5940558" y="3713465"/>
                  <a:pt x="5942201" y="3663344"/>
                  <a:pt x="5945488" y="3596790"/>
                </a:cubicBezTo>
                <a:cubicBezTo>
                  <a:pt x="5948774" y="3530236"/>
                  <a:pt x="5950418" y="3480115"/>
                  <a:pt x="5950418" y="3446427"/>
                </a:cubicBezTo>
                <a:cubicBezTo>
                  <a:pt x="5950418" y="3409452"/>
                  <a:pt x="5949185" y="3353991"/>
                  <a:pt x="5946720" y="3280042"/>
                </a:cubicBezTo>
                <a:cubicBezTo>
                  <a:pt x="5944255" y="3206093"/>
                  <a:pt x="5943023" y="3150631"/>
                  <a:pt x="5943023" y="3113656"/>
                </a:cubicBezTo>
                <a:cubicBezTo>
                  <a:pt x="5943023" y="3083255"/>
                  <a:pt x="5950418" y="3068054"/>
                  <a:pt x="5965207" y="3068054"/>
                </a:cubicBezTo>
                <a:close/>
                <a:moveTo>
                  <a:pt x="3586650" y="3068054"/>
                </a:moveTo>
                <a:cubicBezTo>
                  <a:pt x="3636771" y="3068054"/>
                  <a:pt x="3712569" y="3070109"/>
                  <a:pt x="3814043" y="3074217"/>
                </a:cubicBezTo>
                <a:cubicBezTo>
                  <a:pt x="3915518" y="3078325"/>
                  <a:pt x="3991316" y="3080379"/>
                  <a:pt x="4041437" y="3080379"/>
                </a:cubicBezTo>
                <a:cubicBezTo>
                  <a:pt x="4061978" y="3080379"/>
                  <a:pt x="4072249" y="3089418"/>
                  <a:pt x="4072249" y="3107494"/>
                </a:cubicBezTo>
                <a:cubicBezTo>
                  <a:pt x="4072249" y="3215952"/>
                  <a:pt x="4068757" y="3378435"/>
                  <a:pt x="4061772" y="3594941"/>
                </a:cubicBezTo>
                <a:cubicBezTo>
                  <a:pt x="4054789" y="3811447"/>
                  <a:pt x="4051296" y="3973930"/>
                  <a:pt x="4051296" y="4082388"/>
                </a:cubicBezTo>
                <a:cubicBezTo>
                  <a:pt x="4051296" y="4211388"/>
                  <a:pt x="4064854" y="4298484"/>
                  <a:pt x="4091968" y="4343674"/>
                </a:cubicBezTo>
                <a:cubicBezTo>
                  <a:pt x="4128121" y="4405299"/>
                  <a:pt x="4203714" y="4436111"/>
                  <a:pt x="4318745" y="4436111"/>
                </a:cubicBezTo>
                <a:cubicBezTo>
                  <a:pt x="4487185" y="4436111"/>
                  <a:pt x="4571404" y="4354356"/>
                  <a:pt x="4571404" y="4190847"/>
                </a:cubicBezTo>
                <a:cubicBezTo>
                  <a:pt x="4571404" y="4071707"/>
                  <a:pt x="4568529" y="3892997"/>
                  <a:pt x="4562777" y="3654716"/>
                </a:cubicBezTo>
                <a:cubicBezTo>
                  <a:pt x="4557026" y="3416436"/>
                  <a:pt x="4554150" y="3237726"/>
                  <a:pt x="4554150" y="3118586"/>
                </a:cubicBezTo>
                <a:cubicBezTo>
                  <a:pt x="4554150" y="3093115"/>
                  <a:pt x="4564420" y="3080379"/>
                  <a:pt x="4584962" y="3080379"/>
                </a:cubicBezTo>
                <a:cubicBezTo>
                  <a:pt x="4633439" y="3080379"/>
                  <a:pt x="4706567" y="3078325"/>
                  <a:pt x="4804343" y="3074217"/>
                </a:cubicBezTo>
                <a:cubicBezTo>
                  <a:pt x="4902120" y="3070109"/>
                  <a:pt x="4975247" y="3068054"/>
                  <a:pt x="5023725" y="3068054"/>
                </a:cubicBezTo>
                <a:cubicBezTo>
                  <a:pt x="5047553" y="3068054"/>
                  <a:pt x="5059467" y="3077914"/>
                  <a:pt x="5059467" y="3097634"/>
                </a:cubicBezTo>
                <a:cubicBezTo>
                  <a:pt x="5059467" y="3192125"/>
                  <a:pt x="5055564" y="3334682"/>
                  <a:pt x="5047759" y="3525306"/>
                </a:cubicBezTo>
                <a:cubicBezTo>
                  <a:pt x="5039953" y="3715930"/>
                  <a:pt x="5036050" y="3858898"/>
                  <a:pt x="5036050" y="3954210"/>
                </a:cubicBezTo>
                <a:cubicBezTo>
                  <a:pt x="5036050" y="3980503"/>
                  <a:pt x="5036461" y="4020148"/>
                  <a:pt x="5037283" y="4073144"/>
                </a:cubicBezTo>
                <a:cubicBezTo>
                  <a:pt x="5038104" y="4126141"/>
                  <a:pt x="5038515" y="4165786"/>
                  <a:pt x="5038515" y="4192079"/>
                </a:cubicBezTo>
                <a:cubicBezTo>
                  <a:pt x="5038515" y="4401601"/>
                  <a:pt x="5013454" y="4544569"/>
                  <a:pt x="4963334" y="4620983"/>
                </a:cubicBezTo>
                <a:cubicBezTo>
                  <a:pt x="4871308" y="4760665"/>
                  <a:pt x="4641656" y="4830505"/>
                  <a:pt x="4274376" y="4830505"/>
                </a:cubicBezTo>
                <a:cubicBezTo>
                  <a:pt x="4108402" y="4830505"/>
                  <a:pt x="3980634" y="4817770"/>
                  <a:pt x="3891074" y="4792298"/>
                </a:cubicBezTo>
                <a:cubicBezTo>
                  <a:pt x="3748106" y="4751216"/>
                  <a:pt x="3655259" y="4672747"/>
                  <a:pt x="3612532" y="4556894"/>
                </a:cubicBezTo>
                <a:cubicBezTo>
                  <a:pt x="3591170" y="4500200"/>
                  <a:pt x="3580488" y="4399136"/>
                  <a:pt x="3580488" y="4253703"/>
                </a:cubicBezTo>
                <a:cubicBezTo>
                  <a:pt x="3580488" y="4220016"/>
                  <a:pt x="3581720" y="4169894"/>
                  <a:pt x="3584185" y="4103340"/>
                </a:cubicBezTo>
                <a:cubicBezTo>
                  <a:pt x="3586650" y="4036786"/>
                  <a:pt x="3587883" y="3987076"/>
                  <a:pt x="3587883" y="3954210"/>
                </a:cubicBezTo>
                <a:cubicBezTo>
                  <a:pt x="3587883" y="3858898"/>
                  <a:pt x="3583364" y="3715930"/>
                  <a:pt x="3574326" y="3525306"/>
                </a:cubicBezTo>
                <a:cubicBezTo>
                  <a:pt x="3565287" y="3334682"/>
                  <a:pt x="3560768" y="3192125"/>
                  <a:pt x="3560768" y="3097634"/>
                </a:cubicBezTo>
                <a:cubicBezTo>
                  <a:pt x="3560768" y="3077914"/>
                  <a:pt x="3569396" y="3068054"/>
                  <a:pt x="3586650" y="3068054"/>
                </a:cubicBezTo>
                <a:close/>
                <a:moveTo>
                  <a:pt x="49299" y="3068054"/>
                </a:moveTo>
                <a:cubicBezTo>
                  <a:pt x="99420" y="3068054"/>
                  <a:pt x="175423" y="3070109"/>
                  <a:pt x="277308" y="3074217"/>
                </a:cubicBezTo>
                <a:cubicBezTo>
                  <a:pt x="379194" y="3078325"/>
                  <a:pt x="455608" y="3080379"/>
                  <a:pt x="506550" y="3080379"/>
                </a:cubicBezTo>
                <a:cubicBezTo>
                  <a:pt x="525448" y="3080379"/>
                  <a:pt x="534897" y="3086542"/>
                  <a:pt x="534897" y="3098867"/>
                </a:cubicBezTo>
                <a:cubicBezTo>
                  <a:pt x="534897" y="3140771"/>
                  <a:pt x="533049" y="3203833"/>
                  <a:pt x="529351" y="3288053"/>
                </a:cubicBezTo>
                <a:cubicBezTo>
                  <a:pt x="525654" y="3372273"/>
                  <a:pt x="523805" y="3435335"/>
                  <a:pt x="523805" y="3477239"/>
                </a:cubicBezTo>
                <a:cubicBezTo>
                  <a:pt x="523805" y="3501889"/>
                  <a:pt x="559958" y="3563513"/>
                  <a:pt x="632264" y="3662111"/>
                </a:cubicBezTo>
                <a:cubicBezTo>
                  <a:pt x="689779" y="3739347"/>
                  <a:pt x="737025" y="3798917"/>
                  <a:pt x="773999" y="3840821"/>
                </a:cubicBezTo>
                <a:cubicBezTo>
                  <a:pt x="807687" y="3801382"/>
                  <a:pt x="852467" y="3742223"/>
                  <a:pt x="908340" y="3663344"/>
                </a:cubicBezTo>
                <a:cubicBezTo>
                  <a:pt x="979002" y="3564745"/>
                  <a:pt x="1014333" y="3505175"/>
                  <a:pt x="1014333" y="3484634"/>
                </a:cubicBezTo>
                <a:cubicBezTo>
                  <a:pt x="1014333" y="3443551"/>
                  <a:pt x="1011252" y="3381311"/>
                  <a:pt x="1005090" y="3297913"/>
                </a:cubicBezTo>
                <a:cubicBezTo>
                  <a:pt x="998927" y="3214515"/>
                  <a:pt x="995846" y="3152274"/>
                  <a:pt x="995846" y="3111191"/>
                </a:cubicBezTo>
                <a:cubicBezTo>
                  <a:pt x="995846" y="3093937"/>
                  <a:pt x="999543" y="3084077"/>
                  <a:pt x="1006938" y="3081612"/>
                </a:cubicBezTo>
                <a:cubicBezTo>
                  <a:pt x="1006938" y="3081612"/>
                  <a:pt x="1017209" y="3081612"/>
                  <a:pt x="1037750" y="3081612"/>
                </a:cubicBezTo>
                <a:cubicBezTo>
                  <a:pt x="1087050" y="3081612"/>
                  <a:pt x="1161204" y="3079352"/>
                  <a:pt x="1260214" y="3074833"/>
                </a:cubicBezTo>
                <a:cubicBezTo>
                  <a:pt x="1359223" y="3070314"/>
                  <a:pt x="1433789" y="3068054"/>
                  <a:pt x="1483909" y="3068054"/>
                </a:cubicBezTo>
                <a:cubicBezTo>
                  <a:pt x="1500343" y="3068054"/>
                  <a:pt x="1508559" y="3085720"/>
                  <a:pt x="1508559" y="3121051"/>
                </a:cubicBezTo>
                <a:cubicBezTo>
                  <a:pt x="1508559" y="3164599"/>
                  <a:pt x="1509380" y="3230126"/>
                  <a:pt x="1511024" y="3317632"/>
                </a:cubicBezTo>
                <a:cubicBezTo>
                  <a:pt x="1512667" y="3405139"/>
                  <a:pt x="1513489" y="3471077"/>
                  <a:pt x="1513489" y="3515446"/>
                </a:cubicBezTo>
                <a:cubicBezTo>
                  <a:pt x="1513489" y="3550777"/>
                  <a:pt x="1506916" y="3581589"/>
                  <a:pt x="1493769" y="3607882"/>
                </a:cubicBezTo>
                <a:cubicBezTo>
                  <a:pt x="1386132" y="3820691"/>
                  <a:pt x="1239467" y="4044592"/>
                  <a:pt x="1053773" y="4279585"/>
                </a:cubicBezTo>
                <a:cubicBezTo>
                  <a:pt x="1027480" y="4314095"/>
                  <a:pt x="1014333" y="4345318"/>
                  <a:pt x="1014333" y="4373254"/>
                </a:cubicBezTo>
                <a:cubicBezTo>
                  <a:pt x="1014333" y="4416802"/>
                  <a:pt x="1016798" y="4482124"/>
                  <a:pt x="1021728" y="4569219"/>
                </a:cubicBezTo>
                <a:cubicBezTo>
                  <a:pt x="1026658" y="4656315"/>
                  <a:pt x="1029123" y="4721225"/>
                  <a:pt x="1029123" y="4763951"/>
                </a:cubicBezTo>
                <a:cubicBezTo>
                  <a:pt x="1029123" y="4778741"/>
                  <a:pt x="1025836" y="4787779"/>
                  <a:pt x="1019263" y="4791066"/>
                </a:cubicBezTo>
                <a:cubicBezTo>
                  <a:pt x="1017620" y="4791888"/>
                  <a:pt x="1006528" y="4793942"/>
                  <a:pt x="985986" y="4797228"/>
                </a:cubicBezTo>
                <a:cubicBezTo>
                  <a:pt x="956406" y="4802158"/>
                  <a:pt x="882457" y="4804623"/>
                  <a:pt x="764139" y="4804623"/>
                </a:cubicBezTo>
                <a:cubicBezTo>
                  <a:pt x="644999" y="4804623"/>
                  <a:pt x="568996" y="4802158"/>
                  <a:pt x="536130" y="4797228"/>
                </a:cubicBezTo>
                <a:cubicBezTo>
                  <a:pt x="513123" y="4793942"/>
                  <a:pt x="501620" y="4782028"/>
                  <a:pt x="501620" y="4761486"/>
                </a:cubicBezTo>
                <a:cubicBezTo>
                  <a:pt x="501620" y="4717939"/>
                  <a:pt x="505318" y="4651590"/>
                  <a:pt x="512713" y="4562440"/>
                </a:cubicBezTo>
                <a:cubicBezTo>
                  <a:pt x="520108" y="4473291"/>
                  <a:pt x="523805" y="4406531"/>
                  <a:pt x="523805" y="4362162"/>
                </a:cubicBezTo>
                <a:cubicBezTo>
                  <a:pt x="523805" y="4335869"/>
                  <a:pt x="513945" y="4307522"/>
                  <a:pt x="494225" y="4277120"/>
                </a:cubicBezTo>
                <a:cubicBezTo>
                  <a:pt x="394805" y="4136617"/>
                  <a:pt x="252659" y="3921344"/>
                  <a:pt x="67786" y="3631299"/>
                </a:cubicBezTo>
                <a:cubicBezTo>
                  <a:pt x="48888" y="3599255"/>
                  <a:pt x="39439" y="3572962"/>
                  <a:pt x="39439" y="3552420"/>
                </a:cubicBezTo>
                <a:cubicBezTo>
                  <a:pt x="39439" y="3503121"/>
                  <a:pt x="36974" y="3429172"/>
                  <a:pt x="32044" y="3330573"/>
                </a:cubicBezTo>
                <a:cubicBezTo>
                  <a:pt x="27114" y="3231975"/>
                  <a:pt x="24649" y="3158026"/>
                  <a:pt x="24649" y="3108726"/>
                </a:cubicBezTo>
                <a:cubicBezTo>
                  <a:pt x="24649" y="3081612"/>
                  <a:pt x="32866" y="3068054"/>
                  <a:pt x="49299" y="3068054"/>
                </a:cubicBezTo>
                <a:close/>
                <a:moveTo>
                  <a:pt x="2504615" y="3022453"/>
                </a:moveTo>
                <a:cubicBezTo>
                  <a:pt x="2756863" y="3022453"/>
                  <a:pt x="2967206" y="3111602"/>
                  <a:pt x="3135646" y="3289901"/>
                </a:cubicBezTo>
                <a:cubicBezTo>
                  <a:pt x="3300798" y="3465736"/>
                  <a:pt x="3383375" y="3680599"/>
                  <a:pt x="3383375" y="3934490"/>
                </a:cubicBezTo>
                <a:cubicBezTo>
                  <a:pt x="3383375" y="4190847"/>
                  <a:pt x="3301620" y="4405710"/>
                  <a:pt x="3138111" y="4579079"/>
                </a:cubicBezTo>
                <a:cubicBezTo>
                  <a:pt x="2971314" y="4754913"/>
                  <a:pt x="2760149" y="4842830"/>
                  <a:pt x="2504615" y="4842830"/>
                </a:cubicBezTo>
                <a:cubicBezTo>
                  <a:pt x="2250723" y="4842830"/>
                  <a:pt x="2039969" y="4754091"/>
                  <a:pt x="1872351" y="4576614"/>
                </a:cubicBezTo>
                <a:cubicBezTo>
                  <a:pt x="1708020" y="4403245"/>
                  <a:pt x="1625854" y="4189204"/>
                  <a:pt x="1625854" y="3934490"/>
                </a:cubicBezTo>
                <a:cubicBezTo>
                  <a:pt x="1625854" y="3678955"/>
                  <a:pt x="1708020" y="3464093"/>
                  <a:pt x="1872351" y="3289901"/>
                </a:cubicBezTo>
                <a:cubicBezTo>
                  <a:pt x="2039969" y="3111602"/>
                  <a:pt x="2250723" y="3022453"/>
                  <a:pt x="2504615" y="3022453"/>
                </a:cubicBezTo>
                <a:close/>
                <a:moveTo>
                  <a:pt x="4061570" y="605149"/>
                </a:moveTo>
                <a:cubicBezTo>
                  <a:pt x="4044315" y="641302"/>
                  <a:pt x="4015147" y="719770"/>
                  <a:pt x="3974064" y="840554"/>
                </a:cubicBezTo>
                <a:cubicBezTo>
                  <a:pt x="3929695" y="968732"/>
                  <a:pt x="3907510" y="1043913"/>
                  <a:pt x="3907510" y="1066098"/>
                </a:cubicBezTo>
                <a:cubicBezTo>
                  <a:pt x="3907510" y="1080888"/>
                  <a:pt x="3932159" y="1089104"/>
                  <a:pt x="3981459" y="1090748"/>
                </a:cubicBezTo>
                <a:cubicBezTo>
                  <a:pt x="4006930" y="1092391"/>
                  <a:pt x="4048835" y="1093213"/>
                  <a:pt x="4107172" y="1093213"/>
                </a:cubicBezTo>
                <a:cubicBezTo>
                  <a:pt x="4161402" y="1093213"/>
                  <a:pt x="4191392" y="1086639"/>
                  <a:pt x="4197143" y="1073493"/>
                </a:cubicBezTo>
                <a:cubicBezTo>
                  <a:pt x="4198787" y="1069385"/>
                  <a:pt x="4199609" y="1063633"/>
                  <a:pt x="4199609" y="1056238"/>
                </a:cubicBezTo>
                <a:cubicBezTo>
                  <a:pt x="4199609" y="1029123"/>
                  <a:pt x="4180710" y="954353"/>
                  <a:pt x="4142914" y="831926"/>
                </a:cubicBezTo>
                <a:cubicBezTo>
                  <a:pt x="4105940" y="713608"/>
                  <a:pt x="4078825" y="638016"/>
                  <a:pt x="4061570" y="605149"/>
                </a:cubicBezTo>
                <a:close/>
                <a:moveTo>
                  <a:pt x="6965895" y="29580"/>
                </a:moveTo>
                <a:cubicBezTo>
                  <a:pt x="6991366" y="29580"/>
                  <a:pt x="7029778" y="30812"/>
                  <a:pt x="7081132" y="33277"/>
                </a:cubicBezTo>
                <a:cubicBezTo>
                  <a:pt x="7132485" y="35742"/>
                  <a:pt x="7170898" y="36975"/>
                  <a:pt x="7196369" y="36975"/>
                </a:cubicBezTo>
                <a:cubicBezTo>
                  <a:pt x="7222662" y="36975"/>
                  <a:pt x="7261691" y="35742"/>
                  <a:pt x="7313455" y="33277"/>
                </a:cubicBezTo>
                <a:cubicBezTo>
                  <a:pt x="7365220" y="30812"/>
                  <a:pt x="7403837" y="29580"/>
                  <a:pt x="7429309" y="29580"/>
                </a:cubicBezTo>
                <a:cubicBezTo>
                  <a:pt x="7443276" y="29580"/>
                  <a:pt x="7450261" y="36975"/>
                  <a:pt x="7450261" y="51764"/>
                </a:cubicBezTo>
                <a:cubicBezTo>
                  <a:pt x="7450261" y="112567"/>
                  <a:pt x="7447180" y="204387"/>
                  <a:pt x="7441017" y="327224"/>
                </a:cubicBezTo>
                <a:cubicBezTo>
                  <a:pt x="7434855" y="450062"/>
                  <a:pt x="7431774" y="541882"/>
                  <a:pt x="7431774" y="602684"/>
                </a:cubicBezTo>
                <a:cubicBezTo>
                  <a:pt x="7431774" y="673347"/>
                  <a:pt x="7451082" y="708678"/>
                  <a:pt x="7489700" y="708678"/>
                </a:cubicBezTo>
                <a:cubicBezTo>
                  <a:pt x="7587477" y="708678"/>
                  <a:pt x="7663480" y="681974"/>
                  <a:pt x="7717710" y="628567"/>
                </a:cubicBezTo>
                <a:cubicBezTo>
                  <a:pt x="7757970" y="589127"/>
                  <a:pt x="7798642" y="517232"/>
                  <a:pt x="7839725" y="412882"/>
                </a:cubicBezTo>
                <a:cubicBezTo>
                  <a:pt x="7866018" y="333181"/>
                  <a:pt x="7909154" y="215685"/>
                  <a:pt x="7969136" y="60392"/>
                </a:cubicBezTo>
                <a:cubicBezTo>
                  <a:pt x="7978174" y="39850"/>
                  <a:pt x="7996661" y="29580"/>
                  <a:pt x="8024598" y="29580"/>
                </a:cubicBezTo>
                <a:cubicBezTo>
                  <a:pt x="8045960" y="29580"/>
                  <a:pt x="8078210" y="30812"/>
                  <a:pt x="8121348" y="33277"/>
                </a:cubicBezTo>
                <a:cubicBezTo>
                  <a:pt x="8164484" y="35742"/>
                  <a:pt x="8196734" y="36975"/>
                  <a:pt x="8218098" y="36975"/>
                </a:cubicBezTo>
                <a:cubicBezTo>
                  <a:pt x="8240282" y="36975"/>
                  <a:pt x="8273354" y="36153"/>
                  <a:pt x="8317312" y="34510"/>
                </a:cubicBezTo>
                <a:cubicBezTo>
                  <a:pt x="8361271" y="32866"/>
                  <a:pt x="8393931" y="32045"/>
                  <a:pt x="8415295" y="32045"/>
                </a:cubicBezTo>
                <a:cubicBezTo>
                  <a:pt x="8435014" y="32045"/>
                  <a:pt x="8444874" y="41494"/>
                  <a:pt x="8444874" y="60392"/>
                </a:cubicBezTo>
                <a:cubicBezTo>
                  <a:pt x="8444874" y="87506"/>
                  <a:pt x="8427620" y="153650"/>
                  <a:pt x="8393110" y="258821"/>
                </a:cubicBezTo>
                <a:cubicBezTo>
                  <a:pt x="8291224" y="569407"/>
                  <a:pt x="8174138" y="763318"/>
                  <a:pt x="8041852" y="840554"/>
                </a:cubicBezTo>
                <a:cubicBezTo>
                  <a:pt x="8014738" y="856165"/>
                  <a:pt x="8001180" y="868901"/>
                  <a:pt x="8001180" y="878760"/>
                </a:cubicBezTo>
                <a:cubicBezTo>
                  <a:pt x="8001180" y="877939"/>
                  <a:pt x="8076978" y="1001187"/>
                  <a:pt x="8228574" y="1248505"/>
                </a:cubicBezTo>
                <a:cubicBezTo>
                  <a:pt x="8380169" y="1495823"/>
                  <a:pt x="8455967" y="1642900"/>
                  <a:pt x="8455967" y="1689734"/>
                </a:cubicBezTo>
                <a:cubicBezTo>
                  <a:pt x="8455967" y="1725065"/>
                  <a:pt x="8440766" y="1748072"/>
                  <a:pt x="8410365" y="1758753"/>
                </a:cubicBezTo>
                <a:cubicBezTo>
                  <a:pt x="8385715" y="1766970"/>
                  <a:pt x="8320804" y="1771078"/>
                  <a:pt x="8215632" y="1771078"/>
                </a:cubicBezTo>
                <a:cubicBezTo>
                  <a:pt x="8114569" y="1771078"/>
                  <a:pt x="8040620" y="1766970"/>
                  <a:pt x="7993786" y="1758753"/>
                </a:cubicBezTo>
                <a:cubicBezTo>
                  <a:pt x="7971601" y="1754645"/>
                  <a:pt x="7957016" y="1750331"/>
                  <a:pt x="7950032" y="1745812"/>
                </a:cubicBezTo>
                <a:cubicBezTo>
                  <a:pt x="7943048" y="1741293"/>
                  <a:pt x="7934216" y="1729584"/>
                  <a:pt x="7923534" y="1710686"/>
                </a:cubicBezTo>
                <a:cubicBezTo>
                  <a:pt x="7863553" y="1600584"/>
                  <a:pt x="7803983" y="1490483"/>
                  <a:pt x="7744824" y="1380381"/>
                </a:cubicBezTo>
                <a:cubicBezTo>
                  <a:pt x="7647047" y="1202903"/>
                  <a:pt x="7588709" y="1105127"/>
                  <a:pt x="7569812" y="1087050"/>
                </a:cubicBezTo>
                <a:cubicBezTo>
                  <a:pt x="7481073" y="1119095"/>
                  <a:pt x="7436704" y="1142101"/>
                  <a:pt x="7436704" y="1156069"/>
                </a:cubicBezTo>
                <a:cubicBezTo>
                  <a:pt x="7436704" y="1217693"/>
                  <a:pt x="7439169" y="1310746"/>
                  <a:pt x="7444098" y="1435226"/>
                </a:cubicBezTo>
                <a:cubicBezTo>
                  <a:pt x="7449028" y="1559707"/>
                  <a:pt x="7451493" y="1653170"/>
                  <a:pt x="7451493" y="1715616"/>
                </a:cubicBezTo>
                <a:cubicBezTo>
                  <a:pt x="7451493" y="1741088"/>
                  <a:pt x="7440401" y="1755467"/>
                  <a:pt x="7418216" y="1758753"/>
                </a:cubicBezTo>
                <a:cubicBezTo>
                  <a:pt x="7375490" y="1765326"/>
                  <a:pt x="7298254" y="1768613"/>
                  <a:pt x="7186510" y="1768613"/>
                </a:cubicBezTo>
                <a:cubicBezTo>
                  <a:pt x="7079694" y="1768613"/>
                  <a:pt x="7009032" y="1765326"/>
                  <a:pt x="6974522" y="1758753"/>
                </a:cubicBezTo>
                <a:cubicBezTo>
                  <a:pt x="6950694" y="1753823"/>
                  <a:pt x="6938780" y="1741088"/>
                  <a:pt x="6938780" y="1720546"/>
                </a:cubicBezTo>
                <a:cubicBezTo>
                  <a:pt x="6938780" y="1631808"/>
                  <a:pt x="6943094" y="1497878"/>
                  <a:pt x="6951722" y="1318757"/>
                </a:cubicBezTo>
                <a:cubicBezTo>
                  <a:pt x="6960349" y="1139636"/>
                  <a:pt x="6964663" y="1005295"/>
                  <a:pt x="6964663" y="915735"/>
                </a:cubicBezTo>
                <a:cubicBezTo>
                  <a:pt x="6964663" y="820423"/>
                  <a:pt x="6960554" y="677250"/>
                  <a:pt x="6952338" y="486215"/>
                </a:cubicBezTo>
                <a:cubicBezTo>
                  <a:pt x="6944121" y="295180"/>
                  <a:pt x="6940013" y="152007"/>
                  <a:pt x="6940013" y="56694"/>
                </a:cubicBezTo>
                <a:cubicBezTo>
                  <a:pt x="6940013" y="38618"/>
                  <a:pt x="6948640" y="29580"/>
                  <a:pt x="6965895" y="29580"/>
                </a:cubicBezTo>
                <a:close/>
                <a:moveTo>
                  <a:pt x="1460446" y="29580"/>
                </a:moveTo>
                <a:cubicBezTo>
                  <a:pt x="1485917" y="29580"/>
                  <a:pt x="1524329" y="30812"/>
                  <a:pt x="1575683" y="33277"/>
                </a:cubicBezTo>
                <a:cubicBezTo>
                  <a:pt x="1627037" y="35742"/>
                  <a:pt x="1665449" y="36975"/>
                  <a:pt x="1690920" y="36975"/>
                </a:cubicBezTo>
                <a:cubicBezTo>
                  <a:pt x="1717213" y="36975"/>
                  <a:pt x="1756858" y="35742"/>
                  <a:pt x="1809854" y="33277"/>
                </a:cubicBezTo>
                <a:cubicBezTo>
                  <a:pt x="1862852" y="30812"/>
                  <a:pt x="1902496" y="29580"/>
                  <a:pt x="1928789" y="29580"/>
                </a:cubicBezTo>
                <a:cubicBezTo>
                  <a:pt x="1942757" y="29580"/>
                  <a:pt x="1949742" y="36975"/>
                  <a:pt x="1949742" y="51764"/>
                </a:cubicBezTo>
                <a:cubicBezTo>
                  <a:pt x="1949742" y="113389"/>
                  <a:pt x="1945222" y="205619"/>
                  <a:pt x="1936184" y="328457"/>
                </a:cubicBezTo>
                <a:cubicBezTo>
                  <a:pt x="1927146" y="451294"/>
                  <a:pt x="1922627" y="543525"/>
                  <a:pt x="1922627" y="605149"/>
                </a:cubicBezTo>
                <a:cubicBezTo>
                  <a:pt x="1922627" y="633907"/>
                  <a:pt x="1930432" y="650751"/>
                  <a:pt x="1946044" y="655681"/>
                </a:cubicBezTo>
                <a:cubicBezTo>
                  <a:pt x="1967407" y="662254"/>
                  <a:pt x="2072579" y="665541"/>
                  <a:pt x="2261559" y="665541"/>
                </a:cubicBezTo>
                <a:cubicBezTo>
                  <a:pt x="2437394" y="665541"/>
                  <a:pt x="2539279" y="662254"/>
                  <a:pt x="2567215" y="655681"/>
                </a:cubicBezTo>
                <a:cubicBezTo>
                  <a:pt x="2586935" y="650751"/>
                  <a:pt x="2596795" y="633907"/>
                  <a:pt x="2596795" y="605149"/>
                </a:cubicBezTo>
                <a:cubicBezTo>
                  <a:pt x="2596795" y="545990"/>
                  <a:pt x="2593919" y="456635"/>
                  <a:pt x="2588167" y="337084"/>
                </a:cubicBezTo>
                <a:cubicBezTo>
                  <a:pt x="2582416" y="217533"/>
                  <a:pt x="2579540" y="127767"/>
                  <a:pt x="2579540" y="67787"/>
                </a:cubicBezTo>
                <a:cubicBezTo>
                  <a:pt x="2579540" y="42315"/>
                  <a:pt x="2589811" y="29580"/>
                  <a:pt x="2610352" y="29580"/>
                </a:cubicBezTo>
                <a:cubicBezTo>
                  <a:pt x="2634180" y="29580"/>
                  <a:pt x="2670538" y="30812"/>
                  <a:pt x="2719427" y="33277"/>
                </a:cubicBezTo>
                <a:cubicBezTo>
                  <a:pt x="2768315" y="35742"/>
                  <a:pt x="2805085" y="36975"/>
                  <a:pt x="2829734" y="36975"/>
                </a:cubicBezTo>
                <a:cubicBezTo>
                  <a:pt x="2853562" y="36975"/>
                  <a:pt x="2889920" y="35742"/>
                  <a:pt x="2938809" y="33277"/>
                </a:cubicBezTo>
                <a:cubicBezTo>
                  <a:pt x="2987697" y="30812"/>
                  <a:pt x="3024466" y="29580"/>
                  <a:pt x="3049116" y="29580"/>
                </a:cubicBezTo>
                <a:cubicBezTo>
                  <a:pt x="3072944" y="29580"/>
                  <a:pt x="3084858" y="39440"/>
                  <a:pt x="3084858" y="59159"/>
                </a:cubicBezTo>
                <a:cubicBezTo>
                  <a:pt x="3084858" y="153650"/>
                  <a:pt x="3080955" y="296207"/>
                  <a:pt x="3073150" y="486831"/>
                </a:cubicBezTo>
                <a:cubicBezTo>
                  <a:pt x="3065344" y="677455"/>
                  <a:pt x="3061441" y="820423"/>
                  <a:pt x="3061441" y="915735"/>
                </a:cubicBezTo>
                <a:cubicBezTo>
                  <a:pt x="3061441" y="1005295"/>
                  <a:pt x="3065754" y="1139636"/>
                  <a:pt x="3074382" y="1318757"/>
                </a:cubicBezTo>
                <a:cubicBezTo>
                  <a:pt x="3083009" y="1497878"/>
                  <a:pt x="3087323" y="1631808"/>
                  <a:pt x="3087323" y="1720546"/>
                </a:cubicBezTo>
                <a:cubicBezTo>
                  <a:pt x="3087323" y="1737801"/>
                  <a:pt x="3083625" y="1748482"/>
                  <a:pt x="3076231" y="1752591"/>
                </a:cubicBezTo>
                <a:cubicBezTo>
                  <a:pt x="3072944" y="1755056"/>
                  <a:pt x="3061441" y="1757110"/>
                  <a:pt x="3041721" y="1758753"/>
                </a:cubicBezTo>
                <a:cubicBezTo>
                  <a:pt x="2991601" y="1763683"/>
                  <a:pt x="2920938" y="1766148"/>
                  <a:pt x="2829734" y="1766148"/>
                </a:cubicBezTo>
                <a:cubicBezTo>
                  <a:pt x="2700735" y="1766148"/>
                  <a:pt x="2624937" y="1763683"/>
                  <a:pt x="2602341" y="1758753"/>
                </a:cubicBezTo>
                <a:cubicBezTo>
                  <a:pt x="2579745" y="1753823"/>
                  <a:pt x="2568448" y="1742731"/>
                  <a:pt x="2568448" y="1725476"/>
                </a:cubicBezTo>
                <a:cubicBezTo>
                  <a:pt x="2568448" y="1660566"/>
                  <a:pt x="2571529" y="1562994"/>
                  <a:pt x="2577691" y="1432762"/>
                </a:cubicBezTo>
                <a:cubicBezTo>
                  <a:pt x="2583854" y="1302529"/>
                  <a:pt x="2586935" y="1204958"/>
                  <a:pt x="2586935" y="1140047"/>
                </a:cubicBezTo>
                <a:cubicBezTo>
                  <a:pt x="2586935" y="1108002"/>
                  <a:pt x="2577897" y="1089515"/>
                  <a:pt x="2559821" y="1084585"/>
                </a:cubicBezTo>
                <a:cubicBezTo>
                  <a:pt x="2531884" y="1078012"/>
                  <a:pt x="2432464" y="1074725"/>
                  <a:pt x="2261559" y="1074725"/>
                </a:cubicBezTo>
                <a:cubicBezTo>
                  <a:pt x="2089834" y="1074725"/>
                  <a:pt x="1989592" y="1078012"/>
                  <a:pt x="1960834" y="1084585"/>
                </a:cubicBezTo>
                <a:cubicBezTo>
                  <a:pt x="1942757" y="1088693"/>
                  <a:pt x="1933719" y="1107181"/>
                  <a:pt x="1933719" y="1140047"/>
                </a:cubicBezTo>
                <a:cubicBezTo>
                  <a:pt x="1933719" y="1204136"/>
                  <a:pt x="1935773" y="1300064"/>
                  <a:pt x="1939881" y="1427832"/>
                </a:cubicBezTo>
                <a:cubicBezTo>
                  <a:pt x="1943990" y="1555599"/>
                  <a:pt x="1946044" y="1651527"/>
                  <a:pt x="1946044" y="1715616"/>
                </a:cubicBezTo>
                <a:cubicBezTo>
                  <a:pt x="1946044" y="1740266"/>
                  <a:pt x="1934951" y="1754645"/>
                  <a:pt x="1912767" y="1758753"/>
                </a:cubicBezTo>
                <a:cubicBezTo>
                  <a:pt x="1886474" y="1763683"/>
                  <a:pt x="1809238" y="1766148"/>
                  <a:pt x="1681060" y="1766148"/>
                </a:cubicBezTo>
                <a:cubicBezTo>
                  <a:pt x="1570137" y="1766148"/>
                  <a:pt x="1499474" y="1763683"/>
                  <a:pt x="1469073" y="1758753"/>
                </a:cubicBezTo>
                <a:cubicBezTo>
                  <a:pt x="1445245" y="1754645"/>
                  <a:pt x="1433331" y="1741910"/>
                  <a:pt x="1433331" y="1720546"/>
                </a:cubicBezTo>
                <a:cubicBezTo>
                  <a:pt x="1433331" y="1631808"/>
                  <a:pt x="1437645" y="1497878"/>
                  <a:pt x="1446272" y="1318757"/>
                </a:cubicBezTo>
                <a:cubicBezTo>
                  <a:pt x="1454899" y="1139636"/>
                  <a:pt x="1459213" y="1005295"/>
                  <a:pt x="1459213" y="915735"/>
                </a:cubicBezTo>
                <a:cubicBezTo>
                  <a:pt x="1459213" y="820423"/>
                  <a:pt x="1455105" y="677250"/>
                  <a:pt x="1446889" y="486215"/>
                </a:cubicBezTo>
                <a:cubicBezTo>
                  <a:pt x="1438672" y="295180"/>
                  <a:pt x="1434563" y="152007"/>
                  <a:pt x="1434563" y="56694"/>
                </a:cubicBezTo>
                <a:cubicBezTo>
                  <a:pt x="1434563" y="38618"/>
                  <a:pt x="1443191" y="29580"/>
                  <a:pt x="1460446" y="29580"/>
                </a:cubicBezTo>
                <a:close/>
                <a:moveTo>
                  <a:pt x="1255900" y="14790"/>
                </a:moveTo>
                <a:cubicBezTo>
                  <a:pt x="1272333" y="14790"/>
                  <a:pt x="1281782" y="15817"/>
                  <a:pt x="1284247" y="17871"/>
                </a:cubicBezTo>
                <a:cubicBezTo>
                  <a:pt x="1286712" y="19925"/>
                  <a:pt x="1288355" y="27936"/>
                  <a:pt x="1289177" y="41905"/>
                </a:cubicBezTo>
                <a:cubicBezTo>
                  <a:pt x="1289177" y="64089"/>
                  <a:pt x="1288355" y="94901"/>
                  <a:pt x="1286712" y="134341"/>
                </a:cubicBezTo>
                <a:cubicBezTo>
                  <a:pt x="1285069" y="177888"/>
                  <a:pt x="1284247" y="208701"/>
                  <a:pt x="1284247" y="226777"/>
                </a:cubicBezTo>
                <a:cubicBezTo>
                  <a:pt x="1284247" y="247318"/>
                  <a:pt x="1286917" y="277514"/>
                  <a:pt x="1292258" y="317364"/>
                </a:cubicBezTo>
                <a:cubicBezTo>
                  <a:pt x="1297599" y="357215"/>
                  <a:pt x="1300269" y="387000"/>
                  <a:pt x="1300269" y="406720"/>
                </a:cubicBezTo>
                <a:cubicBezTo>
                  <a:pt x="1300269" y="423153"/>
                  <a:pt x="1291231" y="431369"/>
                  <a:pt x="1273155" y="431369"/>
                </a:cubicBezTo>
                <a:cubicBezTo>
                  <a:pt x="1241932" y="431369"/>
                  <a:pt x="1118273" y="425207"/>
                  <a:pt x="902177" y="412882"/>
                </a:cubicBezTo>
                <a:cubicBezTo>
                  <a:pt x="897247" y="620761"/>
                  <a:pt x="894782" y="765783"/>
                  <a:pt x="894782" y="847948"/>
                </a:cubicBezTo>
                <a:cubicBezTo>
                  <a:pt x="894782" y="944904"/>
                  <a:pt x="898685" y="1090748"/>
                  <a:pt x="906491" y="1285480"/>
                </a:cubicBezTo>
                <a:cubicBezTo>
                  <a:pt x="914297" y="1480212"/>
                  <a:pt x="918199" y="1626056"/>
                  <a:pt x="918199" y="1723011"/>
                </a:cubicBezTo>
                <a:cubicBezTo>
                  <a:pt x="918199" y="1738623"/>
                  <a:pt x="914502" y="1748482"/>
                  <a:pt x="907107" y="1752591"/>
                </a:cubicBezTo>
                <a:cubicBezTo>
                  <a:pt x="904642" y="1754234"/>
                  <a:pt x="893139" y="1756288"/>
                  <a:pt x="872598" y="1758753"/>
                </a:cubicBezTo>
                <a:cubicBezTo>
                  <a:pt x="823298" y="1765326"/>
                  <a:pt x="750993" y="1768613"/>
                  <a:pt x="655681" y="1768613"/>
                </a:cubicBezTo>
                <a:cubicBezTo>
                  <a:pt x="549687" y="1768613"/>
                  <a:pt x="475327" y="1765326"/>
                  <a:pt x="432601" y="1758753"/>
                </a:cubicBezTo>
                <a:cubicBezTo>
                  <a:pt x="409595" y="1754645"/>
                  <a:pt x="398092" y="1741910"/>
                  <a:pt x="398092" y="1720546"/>
                </a:cubicBezTo>
                <a:cubicBezTo>
                  <a:pt x="398092" y="1623591"/>
                  <a:pt x="402200" y="1478158"/>
                  <a:pt x="410417" y="1284247"/>
                </a:cubicBezTo>
                <a:cubicBezTo>
                  <a:pt x="418633" y="1090337"/>
                  <a:pt x="422741" y="944904"/>
                  <a:pt x="422741" y="847948"/>
                </a:cubicBezTo>
                <a:cubicBezTo>
                  <a:pt x="422741" y="783859"/>
                  <a:pt x="419455" y="640891"/>
                  <a:pt x="412882" y="419044"/>
                </a:cubicBezTo>
                <a:cubicBezTo>
                  <a:pt x="248550" y="435478"/>
                  <a:pt x="117496" y="443694"/>
                  <a:pt x="19720" y="443694"/>
                </a:cubicBezTo>
                <a:cubicBezTo>
                  <a:pt x="6573" y="443694"/>
                  <a:pt x="0" y="439586"/>
                  <a:pt x="0" y="431369"/>
                </a:cubicBezTo>
                <a:cubicBezTo>
                  <a:pt x="0" y="420688"/>
                  <a:pt x="5751" y="389054"/>
                  <a:pt x="17255" y="336468"/>
                </a:cubicBezTo>
                <a:cubicBezTo>
                  <a:pt x="30401" y="278952"/>
                  <a:pt x="37796" y="244032"/>
                  <a:pt x="39439" y="231707"/>
                </a:cubicBezTo>
                <a:cubicBezTo>
                  <a:pt x="41904" y="193089"/>
                  <a:pt x="44780" y="154471"/>
                  <a:pt x="48067" y="115854"/>
                </a:cubicBezTo>
                <a:cubicBezTo>
                  <a:pt x="53818" y="54229"/>
                  <a:pt x="63678" y="23417"/>
                  <a:pt x="77646" y="23417"/>
                </a:cubicBezTo>
                <a:cubicBezTo>
                  <a:pt x="79289" y="23417"/>
                  <a:pt x="85041" y="23828"/>
                  <a:pt x="94901" y="24650"/>
                </a:cubicBezTo>
                <a:cubicBezTo>
                  <a:pt x="228009" y="41905"/>
                  <a:pt x="424796" y="50532"/>
                  <a:pt x="685260" y="50532"/>
                </a:cubicBezTo>
                <a:cubicBezTo>
                  <a:pt x="759209" y="50532"/>
                  <a:pt x="895604" y="42726"/>
                  <a:pt x="1094445" y="27115"/>
                </a:cubicBezTo>
                <a:cubicBezTo>
                  <a:pt x="1201260" y="18898"/>
                  <a:pt x="1255078" y="14790"/>
                  <a:pt x="1255900" y="14790"/>
                </a:cubicBezTo>
                <a:close/>
                <a:moveTo>
                  <a:pt x="5483865" y="4930"/>
                </a:moveTo>
                <a:cubicBezTo>
                  <a:pt x="5493724" y="4930"/>
                  <a:pt x="5508925" y="18898"/>
                  <a:pt x="5529466" y="46834"/>
                </a:cubicBezTo>
                <a:lnTo>
                  <a:pt x="5989183" y="676633"/>
                </a:lnTo>
                <a:cubicBezTo>
                  <a:pt x="6030266" y="733327"/>
                  <a:pt x="6092300" y="816315"/>
                  <a:pt x="6175288" y="925595"/>
                </a:cubicBezTo>
                <a:cubicBezTo>
                  <a:pt x="6195829" y="951066"/>
                  <a:pt x="6213494" y="963802"/>
                  <a:pt x="6228284" y="963802"/>
                </a:cubicBezTo>
                <a:cubicBezTo>
                  <a:pt x="6238966" y="963802"/>
                  <a:pt x="6244307" y="931757"/>
                  <a:pt x="6244307" y="867668"/>
                </a:cubicBezTo>
                <a:cubicBezTo>
                  <a:pt x="6244307" y="781394"/>
                  <a:pt x="6239582" y="651573"/>
                  <a:pt x="6230133" y="478204"/>
                </a:cubicBezTo>
                <a:cubicBezTo>
                  <a:pt x="6220684" y="304834"/>
                  <a:pt x="6215959" y="174602"/>
                  <a:pt x="6215959" y="87506"/>
                </a:cubicBezTo>
                <a:cubicBezTo>
                  <a:pt x="6215959" y="57105"/>
                  <a:pt x="6224587" y="41905"/>
                  <a:pt x="6241842" y="41905"/>
                </a:cubicBezTo>
                <a:cubicBezTo>
                  <a:pt x="6291141" y="41905"/>
                  <a:pt x="6365501" y="39850"/>
                  <a:pt x="6464921" y="35742"/>
                </a:cubicBezTo>
                <a:cubicBezTo>
                  <a:pt x="6564341" y="31634"/>
                  <a:pt x="6638701" y="29580"/>
                  <a:pt x="6688000" y="29580"/>
                </a:cubicBezTo>
                <a:cubicBezTo>
                  <a:pt x="6703612" y="29580"/>
                  <a:pt x="6711418" y="42315"/>
                  <a:pt x="6711418" y="67787"/>
                </a:cubicBezTo>
                <a:cubicBezTo>
                  <a:pt x="6711418" y="161455"/>
                  <a:pt x="6707515" y="302164"/>
                  <a:pt x="6699709" y="489912"/>
                </a:cubicBezTo>
                <a:cubicBezTo>
                  <a:pt x="6691903" y="677660"/>
                  <a:pt x="6688000" y="818780"/>
                  <a:pt x="6688000" y="913270"/>
                </a:cubicBezTo>
                <a:lnTo>
                  <a:pt x="6688000" y="1725476"/>
                </a:lnTo>
                <a:cubicBezTo>
                  <a:pt x="6688000" y="1747661"/>
                  <a:pt x="6676087" y="1758753"/>
                  <a:pt x="6652258" y="1758753"/>
                </a:cubicBezTo>
                <a:cubicBezTo>
                  <a:pt x="6632539" y="1758753"/>
                  <a:pt x="6602754" y="1759575"/>
                  <a:pt x="6562903" y="1761218"/>
                </a:cubicBezTo>
                <a:cubicBezTo>
                  <a:pt x="6523053" y="1762861"/>
                  <a:pt x="6493268" y="1763683"/>
                  <a:pt x="6473548" y="1763683"/>
                </a:cubicBezTo>
                <a:cubicBezTo>
                  <a:pt x="6452185" y="1763683"/>
                  <a:pt x="6420141" y="1762040"/>
                  <a:pt x="6377415" y="1758753"/>
                </a:cubicBezTo>
                <a:cubicBezTo>
                  <a:pt x="6334689" y="1755467"/>
                  <a:pt x="6302644" y="1753823"/>
                  <a:pt x="6281281" y="1753823"/>
                </a:cubicBezTo>
                <a:cubicBezTo>
                  <a:pt x="6266491" y="1753823"/>
                  <a:pt x="6248825" y="1740266"/>
                  <a:pt x="6228284" y="1713151"/>
                </a:cubicBezTo>
                <a:cubicBezTo>
                  <a:pt x="6169125" y="1633451"/>
                  <a:pt x="6036017" y="1456795"/>
                  <a:pt x="5828960" y="1183184"/>
                </a:cubicBezTo>
                <a:cubicBezTo>
                  <a:pt x="5772266" y="1106770"/>
                  <a:pt x="5685992" y="994203"/>
                  <a:pt x="5570138" y="845484"/>
                </a:cubicBezTo>
                <a:cubicBezTo>
                  <a:pt x="5566852" y="840554"/>
                  <a:pt x="5560690" y="835624"/>
                  <a:pt x="5551651" y="830694"/>
                </a:cubicBezTo>
                <a:cubicBezTo>
                  <a:pt x="5545078" y="836445"/>
                  <a:pt x="5541791" y="845484"/>
                  <a:pt x="5541791" y="857808"/>
                </a:cubicBezTo>
                <a:cubicBezTo>
                  <a:pt x="5541791" y="953120"/>
                  <a:pt x="5544461" y="1096088"/>
                  <a:pt x="5549802" y="1286712"/>
                </a:cubicBezTo>
                <a:cubicBezTo>
                  <a:pt x="5555143" y="1477336"/>
                  <a:pt x="5557814" y="1620304"/>
                  <a:pt x="5557814" y="1715616"/>
                </a:cubicBezTo>
                <a:cubicBezTo>
                  <a:pt x="5557814" y="1744374"/>
                  <a:pt x="5546721" y="1758753"/>
                  <a:pt x="5524537" y="1758753"/>
                </a:cubicBezTo>
                <a:lnTo>
                  <a:pt x="5098097" y="1758753"/>
                </a:lnTo>
                <a:cubicBezTo>
                  <a:pt x="5074269" y="1758753"/>
                  <a:pt x="5062355" y="1746017"/>
                  <a:pt x="5062355" y="1720546"/>
                </a:cubicBezTo>
                <a:cubicBezTo>
                  <a:pt x="5062355" y="1631808"/>
                  <a:pt x="5066669" y="1497878"/>
                  <a:pt x="5075297" y="1318757"/>
                </a:cubicBezTo>
                <a:cubicBezTo>
                  <a:pt x="5083924" y="1139636"/>
                  <a:pt x="5088238" y="1005295"/>
                  <a:pt x="5088238" y="915735"/>
                </a:cubicBezTo>
                <a:cubicBezTo>
                  <a:pt x="5088238" y="821244"/>
                  <a:pt x="5084335" y="679920"/>
                  <a:pt x="5076529" y="491761"/>
                </a:cubicBezTo>
                <a:cubicBezTo>
                  <a:pt x="5068723" y="303602"/>
                  <a:pt x="5064820" y="162688"/>
                  <a:pt x="5064820" y="69019"/>
                </a:cubicBezTo>
                <a:cubicBezTo>
                  <a:pt x="5064820" y="50943"/>
                  <a:pt x="5080843" y="41905"/>
                  <a:pt x="5112887" y="41905"/>
                </a:cubicBezTo>
                <a:cubicBezTo>
                  <a:pt x="5160543" y="41905"/>
                  <a:pt x="5219292" y="38618"/>
                  <a:pt x="5289132" y="32045"/>
                </a:cubicBezTo>
                <a:cubicBezTo>
                  <a:pt x="5305566" y="30401"/>
                  <a:pt x="5338021" y="25061"/>
                  <a:pt x="5386498" y="16022"/>
                </a:cubicBezTo>
                <a:cubicBezTo>
                  <a:pt x="5427581" y="8628"/>
                  <a:pt x="5460036" y="4930"/>
                  <a:pt x="5483865" y="4930"/>
                </a:cubicBezTo>
                <a:close/>
                <a:moveTo>
                  <a:pt x="3844653" y="0"/>
                </a:moveTo>
                <a:cubicBezTo>
                  <a:pt x="3866838" y="0"/>
                  <a:pt x="3901142" y="2054"/>
                  <a:pt x="3947566" y="6162"/>
                </a:cubicBezTo>
                <a:cubicBezTo>
                  <a:pt x="3993989" y="10271"/>
                  <a:pt x="4028704" y="12325"/>
                  <a:pt x="4051710" y="12325"/>
                </a:cubicBezTo>
                <a:cubicBezTo>
                  <a:pt x="4073895" y="12325"/>
                  <a:pt x="4106556" y="10887"/>
                  <a:pt x="4149693" y="8011"/>
                </a:cubicBezTo>
                <a:cubicBezTo>
                  <a:pt x="4192830" y="5135"/>
                  <a:pt x="4225080" y="3698"/>
                  <a:pt x="4246443" y="3698"/>
                </a:cubicBezTo>
                <a:cubicBezTo>
                  <a:pt x="4262054" y="3698"/>
                  <a:pt x="4276433" y="17255"/>
                  <a:pt x="4289580" y="44370"/>
                </a:cubicBezTo>
                <a:cubicBezTo>
                  <a:pt x="4329841" y="130643"/>
                  <a:pt x="4447337" y="426439"/>
                  <a:pt x="4642070" y="931757"/>
                </a:cubicBezTo>
                <a:cubicBezTo>
                  <a:pt x="4837624" y="1440362"/>
                  <a:pt x="4935400" y="1705756"/>
                  <a:pt x="4935400" y="1727941"/>
                </a:cubicBezTo>
                <a:cubicBezTo>
                  <a:pt x="4935400" y="1742731"/>
                  <a:pt x="4925130" y="1753002"/>
                  <a:pt x="4904588" y="1758753"/>
                </a:cubicBezTo>
                <a:cubicBezTo>
                  <a:pt x="4879939" y="1765326"/>
                  <a:pt x="4803525" y="1768613"/>
                  <a:pt x="4675347" y="1768613"/>
                </a:cubicBezTo>
                <a:cubicBezTo>
                  <a:pt x="4557850" y="1768613"/>
                  <a:pt x="4482258" y="1765326"/>
                  <a:pt x="4448570" y="1758753"/>
                </a:cubicBezTo>
                <a:cubicBezTo>
                  <a:pt x="4420634" y="1753002"/>
                  <a:pt x="4402968" y="1734514"/>
                  <a:pt x="4395573" y="1703292"/>
                </a:cubicBezTo>
                <a:cubicBezTo>
                  <a:pt x="4367637" y="1584973"/>
                  <a:pt x="4345863" y="1521706"/>
                  <a:pt x="4330252" y="1513489"/>
                </a:cubicBezTo>
                <a:cubicBezTo>
                  <a:pt x="4317105" y="1507737"/>
                  <a:pt x="4207004" y="1504862"/>
                  <a:pt x="3999946" y="1504862"/>
                </a:cubicBezTo>
                <a:cubicBezTo>
                  <a:pt x="3860265" y="1504862"/>
                  <a:pt x="3785905" y="1508559"/>
                  <a:pt x="3776867" y="1515954"/>
                </a:cubicBezTo>
                <a:cubicBezTo>
                  <a:pt x="3762899" y="1529100"/>
                  <a:pt x="3747287" y="1573059"/>
                  <a:pt x="3730033" y="1647830"/>
                </a:cubicBezTo>
                <a:cubicBezTo>
                  <a:pt x="3714421" y="1716027"/>
                  <a:pt x="3695523" y="1753002"/>
                  <a:pt x="3673338" y="1758753"/>
                </a:cubicBezTo>
                <a:cubicBezTo>
                  <a:pt x="3645402" y="1765326"/>
                  <a:pt x="3551733" y="1768613"/>
                  <a:pt x="3392333" y="1768613"/>
                </a:cubicBezTo>
                <a:cubicBezTo>
                  <a:pt x="3266619" y="1768613"/>
                  <a:pt x="3203763" y="1756699"/>
                  <a:pt x="3203763" y="1732871"/>
                </a:cubicBezTo>
                <a:cubicBezTo>
                  <a:pt x="3203763" y="1711508"/>
                  <a:pt x="3296610" y="1448989"/>
                  <a:pt x="3482303" y="945315"/>
                </a:cubicBezTo>
                <a:cubicBezTo>
                  <a:pt x="3683609" y="400557"/>
                  <a:pt x="3792889" y="101064"/>
                  <a:pt x="3810144" y="46834"/>
                </a:cubicBezTo>
                <a:cubicBezTo>
                  <a:pt x="3820004" y="15612"/>
                  <a:pt x="3831507" y="0"/>
                  <a:pt x="3844653" y="0"/>
                </a:cubicBezTo>
                <a:close/>
              </a:path>
            </a:pathLst>
          </a:custGeom>
        </p:spPr>
      </p:pic>
      <p:sp>
        <p:nvSpPr>
          <p:cNvPr id="4" name="TextBox 3">
            <a:extLst>
              <a:ext uri="{FF2B5EF4-FFF2-40B4-BE49-F238E27FC236}">
                <a16:creationId xmlns:a16="http://schemas.microsoft.com/office/drawing/2014/main" id="{41ED70C5-D8AB-E6AA-85CD-3C203C6E82C1}"/>
              </a:ext>
            </a:extLst>
          </p:cNvPr>
          <p:cNvSpPr txBox="1"/>
          <p:nvPr/>
        </p:nvSpPr>
        <p:spPr>
          <a:xfrm>
            <a:off x="7801665" y="6046569"/>
            <a:ext cx="4651513" cy="646331"/>
          </a:xfrm>
          <a:prstGeom prst="rect">
            <a:avLst/>
          </a:prstGeom>
          <a:noFill/>
        </p:spPr>
        <p:txBody>
          <a:bodyPr wrap="square" rtlCol="0">
            <a:spAutoFit/>
          </a:bodyPr>
          <a:lstStyle/>
          <a:p>
            <a:r>
              <a:rPr lang="en-US" dirty="0">
                <a:solidFill>
                  <a:schemeClr val="bg1"/>
                </a:solidFill>
              </a:rPr>
              <a:t> </a:t>
            </a:r>
            <a:r>
              <a:rPr lang="en-US" b="1" dirty="0">
                <a:solidFill>
                  <a:schemeClr val="bg1"/>
                </a:solidFill>
              </a:rPr>
              <a:t>STUDENT NAME : DINAYA MADHURYA</a:t>
            </a:r>
          </a:p>
          <a:p>
            <a:r>
              <a:rPr lang="en-US" b="1" dirty="0">
                <a:solidFill>
                  <a:schemeClr val="bg1"/>
                </a:solidFill>
              </a:rPr>
              <a:t> STUDENT NUMBER : CL/OTHMFL3/11/56</a:t>
            </a:r>
          </a:p>
        </p:txBody>
      </p:sp>
    </p:spTree>
    <p:extLst>
      <p:ext uri="{BB962C8B-B14F-4D97-AF65-F5344CB8AC3E}">
        <p14:creationId xmlns:p14="http://schemas.microsoft.com/office/powerpoint/2010/main" val="57134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2CB690-76A1-93A5-9BC8-C051A242A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7"/>
            <a:ext cx="12192000" cy="6829425"/>
          </a:xfrm>
          <a:prstGeom prst="rect">
            <a:avLst/>
          </a:prstGeom>
        </p:spPr>
      </p:pic>
      <p:sp>
        <p:nvSpPr>
          <p:cNvPr id="8" name="TextBox 7">
            <a:extLst>
              <a:ext uri="{FF2B5EF4-FFF2-40B4-BE49-F238E27FC236}">
                <a16:creationId xmlns:a16="http://schemas.microsoft.com/office/drawing/2014/main" id="{D070AB67-BB4A-FA6A-2861-6DA0F8AFDD3E}"/>
              </a:ext>
            </a:extLst>
          </p:cNvPr>
          <p:cNvSpPr txBox="1"/>
          <p:nvPr/>
        </p:nvSpPr>
        <p:spPr>
          <a:xfrm>
            <a:off x="5682343" y="0"/>
            <a:ext cx="6509657" cy="6858000"/>
          </a:xfrm>
          <a:custGeom>
            <a:avLst/>
            <a:gdLst/>
            <a:ahLst/>
            <a:cxnLst/>
            <a:rect l="l" t="t" r="r" b="b"/>
            <a:pathLst>
              <a:path w="6509657" h="6858000">
                <a:moveTo>
                  <a:pt x="4583432" y="1826129"/>
                </a:moveTo>
                <a:cubicBezTo>
                  <a:pt x="4562422" y="1826129"/>
                  <a:pt x="4544618" y="1833564"/>
                  <a:pt x="4530020" y="1848435"/>
                </a:cubicBezTo>
                <a:cubicBezTo>
                  <a:pt x="4515423" y="1863305"/>
                  <a:pt x="4508124" y="1881245"/>
                  <a:pt x="4508124" y="1902255"/>
                </a:cubicBezTo>
                <a:cubicBezTo>
                  <a:pt x="4508124" y="1923264"/>
                  <a:pt x="4515423" y="1941409"/>
                  <a:pt x="4530020" y="1956689"/>
                </a:cubicBezTo>
                <a:cubicBezTo>
                  <a:pt x="4544618" y="1971968"/>
                  <a:pt x="4562422" y="1979608"/>
                  <a:pt x="4583432" y="1979608"/>
                </a:cubicBezTo>
                <a:cubicBezTo>
                  <a:pt x="4604441" y="1979608"/>
                  <a:pt x="4622244" y="1971968"/>
                  <a:pt x="4636842" y="1956689"/>
                </a:cubicBezTo>
                <a:cubicBezTo>
                  <a:pt x="4651440" y="1941409"/>
                  <a:pt x="4658738" y="1923264"/>
                  <a:pt x="4658738" y="1902255"/>
                </a:cubicBezTo>
                <a:cubicBezTo>
                  <a:pt x="4658738" y="1881245"/>
                  <a:pt x="4651440" y="1863305"/>
                  <a:pt x="4636842" y="1848435"/>
                </a:cubicBezTo>
                <a:cubicBezTo>
                  <a:pt x="4622244" y="1833564"/>
                  <a:pt x="4604441" y="1826129"/>
                  <a:pt x="4583432" y="1826129"/>
                </a:cubicBezTo>
                <a:close/>
                <a:moveTo>
                  <a:pt x="3665460" y="1773332"/>
                </a:moveTo>
                <a:cubicBezTo>
                  <a:pt x="3667506" y="1773469"/>
                  <a:pt x="3668163" y="1773588"/>
                  <a:pt x="3667429" y="1773690"/>
                </a:cubicBezTo>
                <a:lnTo>
                  <a:pt x="3667024" y="1773707"/>
                </a:lnTo>
                <a:close/>
                <a:moveTo>
                  <a:pt x="3123316" y="1586293"/>
                </a:moveTo>
                <a:cubicBezTo>
                  <a:pt x="3129046" y="1597207"/>
                  <a:pt x="3138050" y="1622309"/>
                  <a:pt x="3150328" y="1661600"/>
                </a:cubicBezTo>
                <a:cubicBezTo>
                  <a:pt x="3162879" y="1702254"/>
                  <a:pt x="3169155" y="1727084"/>
                  <a:pt x="3169155" y="1736088"/>
                </a:cubicBezTo>
                <a:cubicBezTo>
                  <a:pt x="3169155" y="1738544"/>
                  <a:pt x="3168882" y="1740454"/>
                  <a:pt x="3168336" y="1741818"/>
                </a:cubicBezTo>
                <a:cubicBezTo>
                  <a:pt x="3166426" y="1746184"/>
                  <a:pt x="3156467" y="1748366"/>
                  <a:pt x="3138459" y="1748366"/>
                </a:cubicBezTo>
                <a:cubicBezTo>
                  <a:pt x="3119087" y="1748366"/>
                  <a:pt x="3105171" y="1748094"/>
                  <a:pt x="3096713" y="1747548"/>
                </a:cubicBezTo>
                <a:cubicBezTo>
                  <a:pt x="3080342" y="1747002"/>
                  <a:pt x="3072156" y="1744274"/>
                  <a:pt x="3072156" y="1739362"/>
                </a:cubicBezTo>
                <a:cubicBezTo>
                  <a:pt x="3072156" y="1731995"/>
                  <a:pt x="3079523" y="1707029"/>
                  <a:pt x="3094257" y="1664465"/>
                </a:cubicBezTo>
                <a:cubicBezTo>
                  <a:pt x="3107900" y="1624355"/>
                  <a:pt x="3117586" y="1598298"/>
                  <a:pt x="3123316" y="1586293"/>
                </a:cubicBezTo>
                <a:close/>
                <a:moveTo>
                  <a:pt x="826228" y="1532677"/>
                </a:moveTo>
                <a:cubicBezTo>
                  <a:pt x="866610" y="1532677"/>
                  <a:pt x="899762" y="1547684"/>
                  <a:pt x="925683" y="1577698"/>
                </a:cubicBezTo>
                <a:cubicBezTo>
                  <a:pt x="950512" y="1606347"/>
                  <a:pt x="962927" y="1641136"/>
                  <a:pt x="962927" y="1682064"/>
                </a:cubicBezTo>
                <a:cubicBezTo>
                  <a:pt x="962927" y="1721081"/>
                  <a:pt x="950103" y="1755324"/>
                  <a:pt x="924455" y="1784792"/>
                </a:cubicBezTo>
                <a:cubicBezTo>
                  <a:pt x="897443" y="1815624"/>
                  <a:pt x="864700" y="1831040"/>
                  <a:pt x="826228" y="1831040"/>
                </a:cubicBezTo>
                <a:cubicBezTo>
                  <a:pt x="785028" y="1831040"/>
                  <a:pt x="751603" y="1816443"/>
                  <a:pt x="725955" y="1787248"/>
                </a:cubicBezTo>
                <a:cubicBezTo>
                  <a:pt x="701672" y="1759417"/>
                  <a:pt x="689530" y="1724628"/>
                  <a:pt x="689530" y="1682882"/>
                </a:cubicBezTo>
                <a:cubicBezTo>
                  <a:pt x="689530" y="1643864"/>
                  <a:pt x="702490" y="1609348"/>
                  <a:pt x="728411" y="1579335"/>
                </a:cubicBezTo>
                <a:cubicBezTo>
                  <a:pt x="755150" y="1548230"/>
                  <a:pt x="787756" y="1532677"/>
                  <a:pt x="826228" y="1532677"/>
                </a:cubicBezTo>
                <a:close/>
                <a:moveTo>
                  <a:pt x="3658502" y="1514260"/>
                </a:moveTo>
                <a:cubicBezTo>
                  <a:pt x="3694518" y="1514260"/>
                  <a:pt x="3720984" y="1519171"/>
                  <a:pt x="3737902" y="1528994"/>
                </a:cubicBezTo>
                <a:cubicBezTo>
                  <a:pt x="3759730" y="1541818"/>
                  <a:pt x="3770644" y="1564874"/>
                  <a:pt x="3770644" y="1598162"/>
                </a:cubicBezTo>
                <a:cubicBezTo>
                  <a:pt x="3770644" y="1645638"/>
                  <a:pt x="3740766" y="1669376"/>
                  <a:pt x="3681012" y="1669376"/>
                </a:cubicBezTo>
                <a:cubicBezTo>
                  <a:pt x="3662731" y="1669376"/>
                  <a:pt x="3645268" y="1668148"/>
                  <a:pt x="3628624" y="1665692"/>
                </a:cubicBezTo>
                <a:cubicBezTo>
                  <a:pt x="3619893" y="1664328"/>
                  <a:pt x="3615528" y="1662964"/>
                  <a:pt x="3615528" y="1661600"/>
                </a:cubicBezTo>
                <a:cubicBezTo>
                  <a:pt x="3615528" y="1655597"/>
                  <a:pt x="3615391" y="1646456"/>
                  <a:pt x="3615118" y="1634178"/>
                </a:cubicBezTo>
                <a:cubicBezTo>
                  <a:pt x="3614845" y="1621900"/>
                  <a:pt x="3614709" y="1612623"/>
                  <a:pt x="3614709" y="1606347"/>
                </a:cubicBezTo>
                <a:cubicBezTo>
                  <a:pt x="3614709" y="1562145"/>
                  <a:pt x="3615528" y="1535406"/>
                  <a:pt x="3617165" y="1526129"/>
                </a:cubicBezTo>
                <a:cubicBezTo>
                  <a:pt x="3618802" y="1518216"/>
                  <a:pt x="3632580" y="1514260"/>
                  <a:pt x="3658502" y="1514260"/>
                </a:cubicBezTo>
                <a:close/>
                <a:moveTo>
                  <a:pt x="3997086" y="1395160"/>
                </a:moveTo>
                <a:cubicBezTo>
                  <a:pt x="3989719" y="1395160"/>
                  <a:pt x="3986308" y="1398298"/>
                  <a:pt x="3986854" y="1404573"/>
                </a:cubicBezTo>
                <a:lnTo>
                  <a:pt x="3987263" y="1410303"/>
                </a:lnTo>
                <a:cubicBezTo>
                  <a:pt x="3989446" y="1453687"/>
                  <a:pt x="3990946" y="1486292"/>
                  <a:pt x="3991765" y="1508121"/>
                </a:cubicBezTo>
                <a:cubicBezTo>
                  <a:pt x="3995039" y="1592977"/>
                  <a:pt x="3996676" y="1650958"/>
                  <a:pt x="3996676" y="1682064"/>
                </a:cubicBezTo>
                <a:cubicBezTo>
                  <a:pt x="3996676" y="1712623"/>
                  <a:pt x="3994971" y="1758530"/>
                  <a:pt x="3991560" y="1819785"/>
                </a:cubicBezTo>
                <a:cubicBezTo>
                  <a:pt x="3988150" y="1881040"/>
                  <a:pt x="3986444" y="1926948"/>
                  <a:pt x="3986444" y="1957507"/>
                </a:cubicBezTo>
                <a:cubicBezTo>
                  <a:pt x="3986444" y="1965420"/>
                  <a:pt x="3990946" y="1969376"/>
                  <a:pt x="3999950" y="1969376"/>
                </a:cubicBezTo>
                <a:cubicBezTo>
                  <a:pt x="4020688" y="1969376"/>
                  <a:pt x="4051792" y="1969513"/>
                  <a:pt x="4093266" y="1969785"/>
                </a:cubicBezTo>
                <a:cubicBezTo>
                  <a:pt x="4134739" y="1970058"/>
                  <a:pt x="4165981" y="1970195"/>
                  <a:pt x="4186990" y="1970195"/>
                </a:cubicBezTo>
                <a:cubicBezTo>
                  <a:pt x="4283307" y="1970195"/>
                  <a:pt x="4341424" y="1971559"/>
                  <a:pt x="4361342" y="1974288"/>
                </a:cubicBezTo>
                <a:cubicBezTo>
                  <a:pt x="4367072" y="1975106"/>
                  <a:pt x="4371165" y="1975515"/>
                  <a:pt x="4373621" y="1975515"/>
                </a:cubicBezTo>
                <a:cubicBezTo>
                  <a:pt x="4379350" y="1975515"/>
                  <a:pt x="4383853" y="1972923"/>
                  <a:pt x="4387127" y="1967739"/>
                </a:cubicBezTo>
                <a:cubicBezTo>
                  <a:pt x="4390947" y="1961191"/>
                  <a:pt x="4395312" y="1940863"/>
                  <a:pt x="4400224" y="1906757"/>
                </a:cubicBezTo>
                <a:cubicBezTo>
                  <a:pt x="4404862" y="1875379"/>
                  <a:pt x="4407182" y="1853824"/>
                  <a:pt x="4407182" y="1842091"/>
                </a:cubicBezTo>
                <a:cubicBezTo>
                  <a:pt x="4407182" y="1832268"/>
                  <a:pt x="4404180" y="1827357"/>
                  <a:pt x="4398178" y="1827357"/>
                </a:cubicBezTo>
                <a:cubicBezTo>
                  <a:pt x="4383989" y="1827357"/>
                  <a:pt x="4362638" y="1828653"/>
                  <a:pt x="4334126" y="1831245"/>
                </a:cubicBezTo>
                <a:cubicBezTo>
                  <a:pt x="4305612" y="1833837"/>
                  <a:pt x="4284126" y="1835133"/>
                  <a:pt x="4269664" y="1835133"/>
                </a:cubicBezTo>
                <a:cubicBezTo>
                  <a:pt x="4229282" y="1835133"/>
                  <a:pt x="4209364" y="1835133"/>
                  <a:pt x="4209910" y="1835133"/>
                </a:cubicBezTo>
                <a:cubicBezTo>
                  <a:pt x="4179623" y="1833223"/>
                  <a:pt x="4162161" y="1827084"/>
                  <a:pt x="4157522" y="1816716"/>
                </a:cubicBezTo>
                <a:cubicBezTo>
                  <a:pt x="4154794" y="1810713"/>
                  <a:pt x="4153430" y="1797343"/>
                  <a:pt x="4153430" y="1776607"/>
                </a:cubicBezTo>
                <a:cubicBezTo>
                  <a:pt x="4153430" y="1761054"/>
                  <a:pt x="4153566" y="1752596"/>
                  <a:pt x="4153839" y="1751231"/>
                </a:cubicBezTo>
                <a:cubicBezTo>
                  <a:pt x="4155749" y="1745774"/>
                  <a:pt x="4162298" y="1743046"/>
                  <a:pt x="4173484" y="1743046"/>
                </a:cubicBezTo>
                <a:lnTo>
                  <a:pt x="4216868" y="1743046"/>
                </a:lnTo>
                <a:cubicBezTo>
                  <a:pt x="4272256" y="1743046"/>
                  <a:pt x="4307727" y="1743864"/>
                  <a:pt x="4323280" y="1745502"/>
                </a:cubicBezTo>
                <a:cubicBezTo>
                  <a:pt x="4347836" y="1748230"/>
                  <a:pt x="4360114" y="1749594"/>
                  <a:pt x="4360114" y="1749594"/>
                </a:cubicBezTo>
                <a:cubicBezTo>
                  <a:pt x="4368028" y="1749594"/>
                  <a:pt x="4371984" y="1746866"/>
                  <a:pt x="4371984" y="1741409"/>
                </a:cubicBezTo>
                <a:cubicBezTo>
                  <a:pt x="4371984" y="1719581"/>
                  <a:pt x="4373075" y="1697752"/>
                  <a:pt x="4375258" y="1675924"/>
                </a:cubicBezTo>
                <a:cubicBezTo>
                  <a:pt x="4378942" y="1640317"/>
                  <a:pt x="4381244" y="1619674"/>
                  <a:pt x="4382164" y="1613996"/>
                </a:cubicBezTo>
                <a:lnTo>
                  <a:pt x="4382434" y="1612755"/>
                </a:lnTo>
                <a:lnTo>
                  <a:pt x="4382625" y="1613305"/>
                </a:lnTo>
                <a:cubicBezTo>
                  <a:pt x="4382625" y="1612589"/>
                  <a:pt x="4382586" y="1612288"/>
                  <a:pt x="4382510" y="1612403"/>
                </a:cubicBezTo>
                <a:lnTo>
                  <a:pt x="4382434" y="1612755"/>
                </a:lnTo>
                <a:lnTo>
                  <a:pt x="4380170" y="1606245"/>
                </a:lnTo>
                <a:cubicBezTo>
                  <a:pt x="4378532" y="1604676"/>
                  <a:pt x="4376076" y="1603892"/>
                  <a:pt x="4372802" y="1603892"/>
                </a:cubicBezTo>
                <a:cubicBezTo>
                  <a:pt x="4367346" y="1603892"/>
                  <a:pt x="4359978" y="1604437"/>
                  <a:pt x="4350702" y="1605529"/>
                </a:cubicBezTo>
                <a:cubicBezTo>
                  <a:pt x="4338696" y="1606620"/>
                  <a:pt x="4331192" y="1607302"/>
                  <a:pt x="4328191" y="1607575"/>
                </a:cubicBezTo>
                <a:cubicBezTo>
                  <a:pt x="4292993" y="1609485"/>
                  <a:pt x="4258204" y="1610440"/>
                  <a:pt x="4223825" y="1610440"/>
                </a:cubicBezTo>
                <a:cubicBezTo>
                  <a:pt x="4218641" y="1610440"/>
                  <a:pt x="4212092" y="1610645"/>
                  <a:pt x="4204180" y="1611054"/>
                </a:cubicBezTo>
                <a:cubicBezTo>
                  <a:pt x="4196268" y="1611463"/>
                  <a:pt x="4190947" y="1611668"/>
                  <a:pt x="4188218" y="1611668"/>
                </a:cubicBezTo>
                <a:cubicBezTo>
                  <a:pt x="4175121" y="1611668"/>
                  <a:pt x="4166254" y="1609076"/>
                  <a:pt x="4161615" y="1603892"/>
                </a:cubicBezTo>
                <a:cubicBezTo>
                  <a:pt x="4156158" y="1597889"/>
                  <a:pt x="4153430" y="1585610"/>
                  <a:pt x="4153430" y="1567056"/>
                </a:cubicBezTo>
                <a:cubicBezTo>
                  <a:pt x="4153430" y="1549321"/>
                  <a:pt x="4154112" y="1538816"/>
                  <a:pt x="4155476" y="1535542"/>
                </a:cubicBezTo>
                <a:cubicBezTo>
                  <a:pt x="4158750" y="1528721"/>
                  <a:pt x="4167618" y="1525310"/>
                  <a:pt x="4182079" y="1525310"/>
                </a:cubicBezTo>
                <a:cubicBezTo>
                  <a:pt x="4239924" y="1525310"/>
                  <a:pt x="4305135" y="1528312"/>
                  <a:pt x="4377714" y="1534314"/>
                </a:cubicBezTo>
                <a:cubicBezTo>
                  <a:pt x="4381806" y="1534587"/>
                  <a:pt x="4384672" y="1534724"/>
                  <a:pt x="4386308" y="1534724"/>
                </a:cubicBezTo>
                <a:cubicBezTo>
                  <a:pt x="4391766" y="1534724"/>
                  <a:pt x="4394494" y="1531859"/>
                  <a:pt x="4394494" y="1526129"/>
                </a:cubicBezTo>
                <a:cubicBezTo>
                  <a:pt x="4394494" y="1519308"/>
                  <a:pt x="4393062" y="1500003"/>
                  <a:pt x="4390196" y="1468216"/>
                </a:cubicBezTo>
                <a:cubicBezTo>
                  <a:pt x="4387332" y="1436429"/>
                  <a:pt x="4385217" y="1417398"/>
                  <a:pt x="4383853" y="1411122"/>
                </a:cubicBezTo>
                <a:cubicBezTo>
                  <a:pt x="4381670" y="1400481"/>
                  <a:pt x="4373484" y="1395160"/>
                  <a:pt x="4359296" y="1395160"/>
                </a:cubicBezTo>
                <a:cubicBezTo>
                  <a:pt x="4339378" y="1395160"/>
                  <a:pt x="4309364" y="1395706"/>
                  <a:pt x="4269255" y="1396797"/>
                </a:cubicBezTo>
                <a:cubicBezTo>
                  <a:pt x="4229146" y="1397889"/>
                  <a:pt x="4199132" y="1398434"/>
                  <a:pt x="4179214" y="1398434"/>
                </a:cubicBezTo>
                <a:cubicBezTo>
                  <a:pt x="4159023" y="1398434"/>
                  <a:pt x="4128668" y="1397889"/>
                  <a:pt x="4088150" y="1396797"/>
                </a:cubicBezTo>
                <a:cubicBezTo>
                  <a:pt x="4047632" y="1395706"/>
                  <a:pt x="4017276" y="1395160"/>
                  <a:pt x="3997086" y="1395160"/>
                </a:cubicBezTo>
                <a:close/>
                <a:moveTo>
                  <a:pt x="2082263" y="1395160"/>
                </a:moveTo>
                <a:cubicBezTo>
                  <a:pt x="2076806" y="1395160"/>
                  <a:pt x="2074078" y="1399662"/>
                  <a:pt x="2074078" y="1408666"/>
                </a:cubicBezTo>
                <a:cubicBezTo>
                  <a:pt x="2074078" y="1430494"/>
                  <a:pt x="2073327" y="1463168"/>
                  <a:pt x="2071827" y="1506688"/>
                </a:cubicBezTo>
                <a:cubicBezTo>
                  <a:pt x="2070326" y="1550208"/>
                  <a:pt x="2069576" y="1582882"/>
                  <a:pt x="2069576" y="1604710"/>
                </a:cubicBezTo>
                <a:cubicBezTo>
                  <a:pt x="2069576" y="1620263"/>
                  <a:pt x="2123054" y="1737861"/>
                  <a:pt x="2230012" y="1957507"/>
                </a:cubicBezTo>
                <a:cubicBezTo>
                  <a:pt x="2233014" y="1964328"/>
                  <a:pt x="2236834" y="1968285"/>
                  <a:pt x="2241472" y="1969376"/>
                </a:cubicBezTo>
                <a:cubicBezTo>
                  <a:pt x="2248021" y="1971013"/>
                  <a:pt x="2267666" y="1971832"/>
                  <a:pt x="2300408" y="1971832"/>
                </a:cubicBezTo>
                <a:cubicBezTo>
                  <a:pt x="2326875" y="1971832"/>
                  <a:pt x="2344747" y="1971013"/>
                  <a:pt x="2354023" y="1969376"/>
                </a:cubicBezTo>
                <a:cubicBezTo>
                  <a:pt x="2359207" y="1968558"/>
                  <a:pt x="2362345" y="1967671"/>
                  <a:pt x="2363437" y="1966716"/>
                </a:cubicBezTo>
                <a:cubicBezTo>
                  <a:pt x="2364528" y="1965761"/>
                  <a:pt x="2366438" y="1962964"/>
                  <a:pt x="2369167" y="1958326"/>
                </a:cubicBezTo>
                <a:cubicBezTo>
                  <a:pt x="2379808" y="1933769"/>
                  <a:pt x="2387448" y="1914942"/>
                  <a:pt x="2392086" y="1901845"/>
                </a:cubicBezTo>
                <a:lnTo>
                  <a:pt x="2437516" y="1786839"/>
                </a:lnTo>
                <a:lnTo>
                  <a:pt x="2482127" y="1900618"/>
                </a:lnTo>
                <a:cubicBezTo>
                  <a:pt x="2496043" y="1936088"/>
                  <a:pt x="2503819" y="1955324"/>
                  <a:pt x="2505456" y="1958326"/>
                </a:cubicBezTo>
                <a:cubicBezTo>
                  <a:pt x="2507912" y="1962691"/>
                  <a:pt x="2509685" y="1965283"/>
                  <a:pt x="2510777" y="1966102"/>
                </a:cubicBezTo>
                <a:cubicBezTo>
                  <a:pt x="2511868" y="1966921"/>
                  <a:pt x="2515142" y="1968012"/>
                  <a:pt x="2520599" y="1969376"/>
                </a:cubicBezTo>
                <a:cubicBezTo>
                  <a:pt x="2527148" y="1971013"/>
                  <a:pt x="2545292" y="1971832"/>
                  <a:pt x="2575033" y="1971832"/>
                </a:cubicBezTo>
                <a:cubicBezTo>
                  <a:pt x="2606957" y="1971832"/>
                  <a:pt x="2626329" y="1971013"/>
                  <a:pt x="2633150" y="1969376"/>
                </a:cubicBezTo>
                <a:cubicBezTo>
                  <a:pt x="2637243" y="1968285"/>
                  <a:pt x="2639836" y="1967057"/>
                  <a:pt x="2640927" y="1965693"/>
                </a:cubicBezTo>
                <a:cubicBezTo>
                  <a:pt x="2641473" y="1965147"/>
                  <a:pt x="2642973" y="1962419"/>
                  <a:pt x="2645429" y="1957507"/>
                </a:cubicBezTo>
                <a:cubicBezTo>
                  <a:pt x="2652796" y="1943592"/>
                  <a:pt x="2682264" y="1880972"/>
                  <a:pt x="2733832" y="1769649"/>
                </a:cubicBezTo>
                <a:cubicBezTo>
                  <a:pt x="2784583" y="1660508"/>
                  <a:pt x="2809958" y="1605529"/>
                  <a:pt x="2809958" y="1604710"/>
                </a:cubicBezTo>
                <a:cubicBezTo>
                  <a:pt x="2809958" y="1583428"/>
                  <a:pt x="2809208" y="1551299"/>
                  <a:pt x="2807707" y="1508325"/>
                </a:cubicBezTo>
                <a:cubicBezTo>
                  <a:pt x="2806206" y="1465351"/>
                  <a:pt x="2805456" y="1433086"/>
                  <a:pt x="2805456" y="1411531"/>
                </a:cubicBezTo>
                <a:cubicBezTo>
                  <a:pt x="2805456" y="1400617"/>
                  <a:pt x="2802864" y="1395160"/>
                  <a:pt x="2797680" y="1395160"/>
                </a:cubicBezTo>
                <a:cubicBezTo>
                  <a:pt x="2781582" y="1395160"/>
                  <a:pt x="2757366" y="1395842"/>
                  <a:pt x="2725033" y="1397206"/>
                </a:cubicBezTo>
                <a:cubicBezTo>
                  <a:pt x="2692700" y="1398571"/>
                  <a:pt x="2668485" y="1399253"/>
                  <a:pt x="2652386" y="1399253"/>
                </a:cubicBezTo>
                <a:cubicBezTo>
                  <a:pt x="2646111" y="1399253"/>
                  <a:pt x="2642973" y="1401709"/>
                  <a:pt x="2642973" y="1406620"/>
                </a:cubicBezTo>
                <a:cubicBezTo>
                  <a:pt x="2642973" y="1428448"/>
                  <a:pt x="2643996" y="1461395"/>
                  <a:pt x="2646043" y="1505460"/>
                </a:cubicBezTo>
                <a:cubicBezTo>
                  <a:pt x="2648089" y="1549526"/>
                  <a:pt x="2649112" y="1582609"/>
                  <a:pt x="2649112" y="1604710"/>
                </a:cubicBezTo>
                <a:cubicBezTo>
                  <a:pt x="2649112" y="1612896"/>
                  <a:pt x="2639699" y="1638544"/>
                  <a:pt x="2620872" y="1681654"/>
                </a:cubicBezTo>
                <a:cubicBezTo>
                  <a:pt x="2603955" y="1721218"/>
                  <a:pt x="2591677" y="1747684"/>
                  <a:pt x="2584037" y="1761054"/>
                </a:cubicBezTo>
                <a:cubicBezTo>
                  <a:pt x="2579944" y="1768148"/>
                  <a:pt x="2577216" y="1771695"/>
                  <a:pt x="2575852" y="1771695"/>
                </a:cubicBezTo>
                <a:cubicBezTo>
                  <a:pt x="2573942" y="1771695"/>
                  <a:pt x="2568212" y="1758735"/>
                  <a:pt x="2558662" y="1732814"/>
                </a:cubicBezTo>
                <a:cubicBezTo>
                  <a:pt x="2530558" y="1658052"/>
                  <a:pt x="2516506" y="1613714"/>
                  <a:pt x="2516506" y="1599799"/>
                </a:cubicBezTo>
                <a:lnTo>
                  <a:pt x="2516506" y="1578926"/>
                </a:lnTo>
                <a:cubicBezTo>
                  <a:pt x="2516234" y="1559553"/>
                  <a:pt x="2516779" y="1531177"/>
                  <a:pt x="2518144" y="1493796"/>
                </a:cubicBezTo>
                <a:cubicBezTo>
                  <a:pt x="2519508" y="1455324"/>
                  <a:pt x="2520190" y="1426947"/>
                  <a:pt x="2520190" y="1408666"/>
                </a:cubicBezTo>
                <a:cubicBezTo>
                  <a:pt x="2520190" y="1401299"/>
                  <a:pt x="2494133" y="1397616"/>
                  <a:pt x="2442018" y="1397616"/>
                </a:cubicBezTo>
                <a:cubicBezTo>
                  <a:pt x="2407911" y="1397616"/>
                  <a:pt x="2383901" y="1398434"/>
                  <a:pt x="2369985" y="1400071"/>
                </a:cubicBezTo>
                <a:cubicBezTo>
                  <a:pt x="2364801" y="1400890"/>
                  <a:pt x="2361800" y="1401777"/>
                  <a:pt x="2360981" y="1402732"/>
                </a:cubicBezTo>
                <a:cubicBezTo>
                  <a:pt x="2360163" y="1403687"/>
                  <a:pt x="2359753" y="1406756"/>
                  <a:pt x="2359753" y="1411940"/>
                </a:cubicBezTo>
                <a:cubicBezTo>
                  <a:pt x="2359753" y="1420126"/>
                  <a:pt x="2360163" y="1452186"/>
                  <a:pt x="2360981" y="1508121"/>
                </a:cubicBezTo>
                <a:cubicBezTo>
                  <a:pt x="2361800" y="1546866"/>
                  <a:pt x="2361663" y="1578789"/>
                  <a:pt x="2360572" y="1603892"/>
                </a:cubicBezTo>
                <a:cubicBezTo>
                  <a:pt x="2360026" y="1617261"/>
                  <a:pt x="2346929" y="1660645"/>
                  <a:pt x="2321281" y="1734042"/>
                </a:cubicBezTo>
                <a:cubicBezTo>
                  <a:pt x="2312277" y="1760235"/>
                  <a:pt x="2306684" y="1773332"/>
                  <a:pt x="2304501" y="1773332"/>
                </a:cubicBezTo>
                <a:cubicBezTo>
                  <a:pt x="2303136" y="1773332"/>
                  <a:pt x="2300408" y="1769785"/>
                  <a:pt x="2296315" y="1762691"/>
                </a:cubicBezTo>
                <a:cubicBezTo>
                  <a:pt x="2288130" y="1748776"/>
                  <a:pt x="2275033" y="1722173"/>
                  <a:pt x="2257025" y="1682882"/>
                </a:cubicBezTo>
                <a:cubicBezTo>
                  <a:pt x="2237107" y="1638953"/>
                  <a:pt x="2227147" y="1612896"/>
                  <a:pt x="2227147" y="1604710"/>
                </a:cubicBezTo>
                <a:cubicBezTo>
                  <a:pt x="2227147" y="1582882"/>
                  <a:pt x="2228171" y="1549935"/>
                  <a:pt x="2230217" y="1505870"/>
                </a:cubicBezTo>
                <a:cubicBezTo>
                  <a:pt x="2232263" y="1461804"/>
                  <a:pt x="2233287" y="1428857"/>
                  <a:pt x="2233287" y="1407029"/>
                </a:cubicBezTo>
                <a:cubicBezTo>
                  <a:pt x="2233287" y="1401845"/>
                  <a:pt x="2230149" y="1399253"/>
                  <a:pt x="2223873" y="1399253"/>
                </a:cubicBezTo>
                <a:cubicBezTo>
                  <a:pt x="2208048" y="1399253"/>
                  <a:pt x="2184378" y="1398571"/>
                  <a:pt x="2152864" y="1397206"/>
                </a:cubicBezTo>
                <a:cubicBezTo>
                  <a:pt x="2121349" y="1395842"/>
                  <a:pt x="2097816" y="1395160"/>
                  <a:pt x="2082263" y="1395160"/>
                </a:cubicBezTo>
                <a:close/>
                <a:moveTo>
                  <a:pt x="3713754" y="1392704"/>
                </a:moveTo>
                <a:cubicBezTo>
                  <a:pt x="3683740" y="1392704"/>
                  <a:pt x="3643495" y="1393250"/>
                  <a:pt x="3593017" y="1394342"/>
                </a:cubicBezTo>
                <a:cubicBezTo>
                  <a:pt x="3518529" y="1395979"/>
                  <a:pt x="3476851" y="1397616"/>
                  <a:pt x="3467983" y="1399253"/>
                </a:cubicBezTo>
                <a:cubicBezTo>
                  <a:pt x="3459115" y="1400890"/>
                  <a:pt x="3454818" y="1404028"/>
                  <a:pt x="3455091" y="1408666"/>
                </a:cubicBezTo>
                <a:lnTo>
                  <a:pt x="3455500" y="1414396"/>
                </a:lnTo>
                <a:cubicBezTo>
                  <a:pt x="3460684" y="1479062"/>
                  <a:pt x="3463276" y="1569103"/>
                  <a:pt x="3463276" y="1684519"/>
                </a:cubicBezTo>
                <a:cubicBezTo>
                  <a:pt x="3463276" y="1714806"/>
                  <a:pt x="3461844" y="1760235"/>
                  <a:pt x="3458979" y="1820809"/>
                </a:cubicBezTo>
                <a:cubicBezTo>
                  <a:pt x="3456114" y="1881382"/>
                  <a:pt x="3454682" y="1926675"/>
                  <a:pt x="3454682" y="1956689"/>
                </a:cubicBezTo>
                <a:cubicBezTo>
                  <a:pt x="3454682" y="1963510"/>
                  <a:pt x="3458638" y="1967739"/>
                  <a:pt x="3466550" y="1969376"/>
                </a:cubicBezTo>
                <a:cubicBezTo>
                  <a:pt x="3474463" y="1971013"/>
                  <a:pt x="3497929" y="1971832"/>
                  <a:pt x="3536946" y="1971832"/>
                </a:cubicBezTo>
                <a:cubicBezTo>
                  <a:pt x="3571053" y="1971832"/>
                  <a:pt x="3596155" y="1971286"/>
                  <a:pt x="3612253" y="1970195"/>
                </a:cubicBezTo>
                <a:cubicBezTo>
                  <a:pt x="3616073" y="1969922"/>
                  <a:pt x="3619893" y="1969649"/>
                  <a:pt x="3623713" y="1969376"/>
                </a:cubicBezTo>
                <a:cubicBezTo>
                  <a:pt x="3626169" y="1968558"/>
                  <a:pt x="3627396" y="1965829"/>
                  <a:pt x="3627396" y="1961191"/>
                </a:cubicBezTo>
                <a:cubicBezTo>
                  <a:pt x="3627396" y="1942637"/>
                  <a:pt x="3625691" y="1914942"/>
                  <a:pt x="3622281" y="1878107"/>
                </a:cubicBezTo>
                <a:cubicBezTo>
                  <a:pt x="3618870" y="1841272"/>
                  <a:pt x="3617165" y="1813578"/>
                  <a:pt x="3617165" y="1795024"/>
                </a:cubicBezTo>
                <a:cubicBezTo>
                  <a:pt x="3617165" y="1781109"/>
                  <a:pt x="3619211" y="1774151"/>
                  <a:pt x="3623304" y="1774151"/>
                </a:cubicBezTo>
                <a:cubicBezTo>
                  <a:pt x="3641449" y="1774151"/>
                  <a:pt x="3654034" y="1774083"/>
                  <a:pt x="3661060" y="1773946"/>
                </a:cubicBezTo>
                <a:lnTo>
                  <a:pt x="3667024" y="1773707"/>
                </a:lnTo>
                <a:lnTo>
                  <a:pt x="3687254" y="1778551"/>
                </a:lnTo>
                <a:cubicBezTo>
                  <a:pt x="3692915" y="1781484"/>
                  <a:pt x="3696974" y="1785611"/>
                  <a:pt x="3699430" y="1790931"/>
                </a:cubicBezTo>
                <a:cubicBezTo>
                  <a:pt x="3722076" y="1844137"/>
                  <a:pt x="3738720" y="1884383"/>
                  <a:pt x="3749361" y="1911668"/>
                </a:cubicBezTo>
                <a:cubicBezTo>
                  <a:pt x="3757274" y="1932678"/>
                  <a:pt x="3763277" y="1948503"/>
                  <a:pt x="3767370" y="1959144"/>
                </a:cubicBezTo>
                <a:cubicBezTo>
                  <a:pt x="3769552" y="1963783"/>
                  <a:pt x="3771462" y="1966511"/>
                  <a:pt x="3773099" y="1967330"/>
                </a:cubicBezTo>
                <a:cubicBezTo>
                  <a:pt x="3773918" y="1967875"/>
                  <a:pt x="3777328" y="1968558"/>
                  <a:pt x="3783331" y="1969376"/>
                </a:cubicBezTo>
                <a:cubicBezTo>
                  <a:pt x="3796155" y="1971013"/>
                  <a:pt x="3820439" y="1971832"/>
                  <a:pt x="3856183" y="1971832"/>
                </a:cubicBezTo>
                <a:cubicBezTo>
                  <a:pt x="3897929" y="1971832"/>
                  <a:pt x="3923986" y="1971013"/>
                  <a:pt x="3934354" y="1969376"/>
                </a:cubicBezTo>
                <a:cubicBezTo>
                  <a:pt x="3939812" y="1968558"/>
                  <a:pt x="3942540" y="1967193"/>
                  <a:pt x="3942540" y="1965283"/>
                </a:cubicBezTo>
                <a:cubicBezTo>
                  <a:pt x="3942540" y="1958189"/>
                  <a:pt x="3925896" y="1920263"/>
                  <a:pt x="3892608" y="1851504"/>
                </a:cubicBezTo>
                <a:cubicBezTo>
                  <a:pt x="3859320" y="1782746"/>
                  <a:pt x="3842676" y="1748503"/>
                  <a:pt x="3842676" y="1748776"/>
                </a:cubicBezTo>
                <a:cubicBezTo>
                  <a:pt x="3842676" y="1744956"/>
                  <a:pt x="3845814" y="1740863"/>
                  <a:pt x="3852090" y="1736497"/>
                </a:cubicBezTo>
                <a:cubicBezTo>
                  <a:pt x="3882922" y="1714123"/>
                  <a:pt x="3904068" y="1691068"/>
                  <a:pt x="3915528" y="1667330"/>
                </a:cubicBezTo>
                <a:cubicBezTo>
                  <a:pt x="3926988" y="1643591"/>
                  <a:pt x="3932718" y="1611804"/>
                  <a:pt x="3932718" y="1571968"/>
                </a:cubicBezTo>
                <a:cubicBezTo>
                  <a:pt x="3932718" y="1512213"/>
                  <a:pt x="3910480" y="1466511"/>
                  <a:pt x="3866005" y="1434860"/>
                </a:cubicBezTo>
                <a:cubicBezTo>
                  <a:pt x="3826715" y="1406756"/>
                  <a:pt x="3775964" y="1392704"/>
                  <a:pt x="3713754" y="1392704"/>
                </a:cubicBezTo>
                <a:close/>
                <a:moveTo>
                  <a:pt x="4595300" y="1391886"/>
                </a:moveTo>
                <a:cubicBezTo>
                  <a:pt x="4567196" y="1391886"/>
                  <a:pt x="4538002" y="1395569"/>
                  <a:pt x="4507715" y="1402936"/>
                </a:cubicBezTo>
                <a:cubicBezTo>
                  <a:pt x="4465968" y="1413032"/>
                  <a:pt x="4443186" y="1427220"/>
                  <a:pt x="4439366" y="1445501"/>
                </a:cubicBezTo>
                <a:cubicBezTo>
                  <a:pt x="4438547" y="1449321"/>
                  <a:pt x="4438138" y="1455051"/>
                  <a:pt x="4438138" y="1462691"/>
                </a:cubicBezTo>
                <a:cubicBezTo>
                  <a:pt x="4438138" y="1532268"/>
                  <a:pt x="4444004" y="1567056"/>
                  <a:pt x="4455736" y="1567056"/>
                </a:cubicBezTo>
                <a:cubicBezTo>
                  <a:pt x="4493663" y="1548503"/>
                  <a:pt x="4524496" y="1539226"/>
                  <a:pt x="4548234" y="1539226"/>
                </a:cubicBezTo>
                <a:cubicBezTo>
                  <a:pt x="4585614" y="1539226"/>
                  <a:pt x="4604304" y="1556825"/>
                  <a:pt x="4604304" y="1592023"/>
                </a:cubicBezTo>
                <a:cubicBezTo>
                  <a:pt x="4604304" y="1615215"/>
                  <a:pt x="4590866" y="1643932"/>
                  <a:pt x="4563990" y="1678175"/>
                </a:cubicBezTo>
                <a:cubicBezTo>
                  <a:pt x="4537114" y="1712418"/>
                  <a:pt x="4523677" y="1741136"/>
                  <a:pt x="4523677" y="1764328"/>
                </a:cubicBezTo>
                <a:cubicBezTo>
                  <a:pt x="4523677" y="1791068"/>
                  <a:pt x="4528588" y="1804437"/>
                  <a:pt x="4538411" y="1804437"/>
                </a:cubicBezTo>
                <a:cubicBezTo>
                  <a:pt x="4539775" y="1804437"/>
                  <a:pt x="4541685" y="1804028"/>
                  <a:pt x="4544140" y="1803210"/>
                </a:cubicBezTo>
                <a:cubicBezTo>
                  <a:pt x="4556146" y="1799935"/>
                  <a:pt x="4575928" y="1798298"/>
                  <a:pt x="4603486" y="1798298"/>
                </a:cubicBezTo>
                <a:cubicBezTo>
                  <a:pt x="4611398" y="1798298"/>
                  <a:pt x="4616310" y="1795433"/>
                  <a:pt x="4618220" y="1789703"/>
                </a:cubicBezTo>
                <a:cubicBezTo>
                  <a:pt x="4618766" y="1783428"/>
                  <a:pt x="4619448" y="1777152"/>
                  <a:pt x="4620266" y="1770877"/>
                </a:cubicBezTo>
                <a:cubicBezTo>
                  <a:pt x="4623813" y="1746866"/>
                  <a:pt x="4646187" y="1723128"/>
                  <a:pt x="4687388" y="1699662"/>
                </a:cubicBezTo>
                <a:cubicBezTo>
                  <a:pt x="4742231" y="1668012"/>
                  <a:pt x="4769652" y="1618216"/>
                  <a:pt x="4769652" y="1550276"/>
                </a:cubicBezTo>
                <a:cubicBezTo>
                  <a:pt x="4769652" y="1501436"/>
                  <a:pt x="4752463" y="1462418"/>
                  <a:pt x="4718084" y="1433223"/>
                </a:cubicBezTo>
                <a:cubicBezTo>
                  <a:pt x="4685614" y="1405665"/>
                  <a:pt x="4644686" y="1391886"/>
                  <a:pt x="4595300" y="1391886"/>
                </a:cubicBezTo>
                <a:close/>
                <a:moveTo>
                  <a:pt x="2028834" y="1390249"/>
                </a:moveTo>
                <a:cubicBezTo>
                  <a:pt x="2028561" y="1390249"/>
                  <a:pt x="2010689" y="1391613"/>
                  <a:pt x="1975219" y="1394342"/>
                </a:cubicBezTo>
                <a:cubicBezTo>
                  <a:pt x="1909189" y="1399526"/>
                  <a:pt x="1863895" y="1402118"/>
                  <a:pt x="1839338" y="1402118"/>
                </a:cubicBezTo>
                <a:cubicBezTo>
                  <a:pt x="1752845" y="1402118"/>
                  <a:pt x="1687497" y="1399253"/>
                  <a:pt x="1643295" y="1393523"/>
                </a:cubicBezTo>
                <a:cubicBezTo>
                  <a:pt x="1640020" y="1393250"/>
                  <a:pt x="1638111" y="1393114"/>
                  <a:pt x="1637565" y="1393114"/>
                </a:cubicBezTo>
                <a:cubicBezTo>
                  <a:pt x="1632926" y="1393114"/>
                  <a:pt x="1629652" y="1403346"/>
                  <a:pt x="1627742" y="1423810"/>
                </a:cubicBezTo>
                <a:cubicBezTo>
                  <a:pt x="1626651" y="1436634"/>
                  <a:pt x="1625696" y="1449458"/>
                  <a:pt x="1624877" y="1462282"/>
                </a:cubicBezTo>
                <a:cubicBezTo>
                  <a:pt x="1624332" y="1466374"/>
                  <a:pt x="1621876" y="1477971"/>
                  <a:pt x="1617510" y="1497070"/>
                </a:cubicBezTo>
                <a:cubicBezTo>
                  <a:pt x="1613690" y="1514533"/>
                  <a:pt x="1611780" y="1525037"/>
                  <a:pt x="1611780" y="1528585"/>
                </a:cubicBezTo>
                <a:cubicBezTo>
                  <a:pt x="1611780" y="1531313"/>
                  <a:pt x="1613963" y="1532677"/>
                  <a:pt x="1618329" y="1532677"/>
                </a:cubicBezTo>
                <a:cubicBezTo>
                  <a:pt x="1650798" y="1532677"/>
                  <a:pt x="1694318" y="1529949"/>
                  <a:pt x="1748888" y="1524492"/>
                </a:cubicBezTo>
                <a:cubicBezTo>
                  <a:pt x="1751071" y="1598162"/>
                  <a:pt x="1752162" y="1645638"/>
                  <a:pt x="1752162" y="1666920"/>
                </a:cubicBezTo>
                <a:cubicBezTo>
                  <a:pt x="1752162" y="1699117"/>
                  <a:pt x="1750798" y="1747411"/>
                  <a:pt x="1748070" y="1811804"/>
                </a:cubicBezTo>
                <a:cubicBezTo>
                  <a:pt x="1745341" y="1876197"/>
                  <a:pt x="1743977" y="1924492"/>
                  <a:pt x="1743977" y="1956689"/>
                </a:cubicBezTo>
                <a:cubicBezTo>
                  <a:pt x="1743977" y="1963783"/>
                  <a:pt x="1747797" y="1968012"/>
                  <a:pt x="1755437" y="1969376"/>
                </a:cubicBezTo>
                <a:cubicBezTo>
                  <a:pt x="1769625" y="1971559"/>
                  <a:pt x="1794318" y="1972650"/>
                  <a:pt x="1829516" y="1972650"/>
                </a:cubicBezTo>
                <a:cubicBezTo>
                  <a:pt x="1861167" y="1972650"/>
                  <a:pt x="1885178" y="1971559"/>
                  <a:pt x="1901549" y="1969376"/>
                </a:cubicBezTo>
                <a:cubicBezTo>
                  <a:pt x="1908370" y="1968558"/>
                  <a:pt x="1912190" y="1967875"/>
                  <a:pt x="1913009" y="1967330"/>
                </a:cubicBezTo>
                <a:cubicBezTo>
                  <a:pt x="1915464" y="1965966"/>
                  <a:pt x="1916692" y="1962691"/>
                  <a:pt x="1916692" y="1957507"/>
                </a:cubicBezTo>
                <a:cubicBezTo>
                  <a:pt x="1916692" y="1925311"/>
                  <a:pt x="1915396" y="1876880"/>
                  <a:pt x="1912804" y="1812214"/>
                </a:cubicBezTo>
                <a:cubicBezTo>
                  <a:pt x="1910212" y="1747548"/>
                  <a:pt x="1908916" y="1699117"/>
                  <a:pt x="1908916" y="1666920"/>
                </a:cubicBezTo>
                <a:cubicBezTo>
                  <a:pt x="1908916" y="1639635"/>
                  <a:pt x="1909734" y="1591477"/>
                  <a:pt x="1911371" y="1522445"/>
                </a:cubicBezTo>
                <a:cubicBezTo>
                  <a:pt x="1983131" y="1526538"/>
                  <a:pt x="2024196" y="1528585"/>
                  <a:pt x="2034564" y="1528585"/>
                </a:cubicBezTo>
                <a:cubicBezTo>
                  <a:pt x="2040567" y="1528585"/>
                  <a:pt x="2043568" y="1525856"/>
                  <a:pt x="2043568" y="1520399"/>
                </a:cubicBezTo>
                <a:cubicBezTo>
                  <a:pt x="2043568" y="1513851"/>
                  <a:pt x="2042681" y="1503960"/>
                  <a:pt x="2040908" y="1490726"/>
                </a:cubicBezTo>
                <a:cubicBezTo>
                  <a:pt x="2039134" y="1477493"/>
                  <a:pt x="2038247" y="1467466"/>
                  <a:pt x="2038247" y="1460644"/>
                </a:cubicBezTo>
                <a:cubicBezTo>
                  <a:pt x="2038247" y="1454642"/>
                  <a:pt x="2038520" y="1444410"/>
                  <a:pt x="2039066" y="1429949"/>
                </a:cubicBezTo>
                <a:cubicBezTo>
                  <a:pt x="2039611" y="1416852"/>
                  <a:pt x="2039885" y="1406620"/>
                  <a:pt x="2039885" y="1399253"/>
                </a:cubicBezTo>
                <a:cubicBezTo>
                  <a:pt x="2039611" y="1394614"/>
                  <a:pt x="2039066" y="1391954"/>
                  <a:pt x="2038247" y="1391272"/>
                </a:cubicBezTo>
                <a:cubicBezTo>
                  <a:pt x="2037429" y="1390590"/>
                  <a:pt x="2034291" y="1390249"/>
                  <a:pt x="2028834" y="1390249"/>
                </a:cubicBezTo>
                <a:close/>
                <a:moveTo>
                  <a:pt x="1567020" y="1389430"/>
                </a:moveTo>
                <a:cubicBezTo>
                  <a:pt x="1545192" y="1389430"/>
                  <a:pt x="1512382" y="1391067"/>
                  <a:pt x="1468589" y="1394342"/>
                </a:cubicBezTo>
                <a:cubicBezTo>
                  <a:pt x="1424796" y="1397616"/>
                  <a:pt x="1391986" y="1399253"/>
                  <a:pt x="1370158" y="1399253"/>
                </a:cubicBezTo>
                <a:cubicBezTo>
                  <a:pt x="1349694" y="1399253"/>
                  <a:pt x="1319066" y="1398843"/>
                  <a:pt x="1278275" y="1398025"/>
                </a:cubicBezTo>
                <a:cubicBezTo>
                  <a:pt x="1237484" y="1397206"/>
                  <a:pt x="1206993" y="1396797"/>
                  <a:pt x="1186802" y="1396797"/>
                </a:cubicBezTo>
                <a:cubicBezTo>
                  <a:pt x="1178343" y="1396797"/>
                  <a:pt x="1174250" y="1400208"/>
                  <a:pt x="1174523" y="1407029"/>
                </a:cubicBezTo>
                <a:lnTo>
                  <a:pt x="1174933" y="1411940"/>
                </a:lnTo>
                <a:cubicBezTo>
                  <a:pt x="1175205" y="1418216"/>
                  <a:pt x="1177797" y="1463509"/>
                  <a:pt x="1182709" y="1547821"/>
                </a:cubicBezTo>
                <a:cubicBezTo>
                  <a:pt x="1185983" y="1602391"/>
                  <a:pt x="1187620" y="1647684"/>
                  <a:pt x="1187620" y="1683701"/>
                </a:cubicBezTo>
                <a:cubicBezTo>
                  <a:pt x="1187620" y="1713987"/>
                  <a:pt x="1186597" y="1759485"/>
                  <a:pt x="1184551" y="1820195"/>
                </a:cubicBezTo>
                <a:cubicBezTo>
                  <a:pt x="1182504" y="1880904"/>
                  <a:pt x="1181481" y="1926402"/>
                  <a:pt x="1181481" y="1956689"/>
                </a:cubicBezTo>
                <a:cubicBezTo>
                  <a:pt x="1181481" y="1963237"/>
                  <a:pt x="1185437" y="1967466"/>
                  <a:pt x="1193350" y="1969376"/>
                </a:cubicBezTo>
                <a:cubicBezTo>
                  <a:pt x="1208084" y="1972923"/>
                  <a:pt x="1240963" y="1974697"/>
                  <a:pt x="1291986" y="1974697"/>
                </a:cubicBezTo>
                <a:cubicBezTo>
                  <a:pt x="1320908" y="1974697"/>
                  <a:pt x="1333050" y="1974833"/>
                  <a:pt x="1328412" y="1975106"/>
                </a:cubicBezTo>
                <a:cubicBezTo>
                  <a:pt x="1337006" y="1974560"/>
                  <a:pt x="1343452" y="1973264"/>
                  <a:pt x="1347750" y="1971218"/>
                </a:cubicBezTo>
                <a:lnTo>
                  <a:pt x="1354076" y="1962984"/>
                </a:lnTo>
                <a:lnTo>
                  <a:pt x="1354132" y="1963486"/>
                </a:lnTo>
                <a:cubicBezTo>
                  <a:pt x="1354175" y="1963661"/>
                  <a:pt x="1354196" y="1963442"/>
                  <a:pt x="1354196" y="1962828"/>
                </a:cubicBezTo>
                <a:lnTo>
                  <a:pt x="1354076" y="1962984"/>
                </a:lnTo>
                <a:lnTo>
                  <a:pt x="1353940" y="1961779"/>
                </a:lnTo>
                <a:cubicBezTo>
                  <a:pt x="1353429" y="1955998"/>
                  <a:pt x="1352150" y="1936020"/>
                  <a:pt x="1350103" y="1901845"/>
                </a:cubicBezTo>
                <a:cubicBezTo>
                  <a:pt x="1346829" y="1851368"/>
                  <a:pt x="1345192" y="1806757"/>
                  <a:pt x="1345192" y="1768012"/>
                </a:cubicBezTo>
                <a:cubicBezTo>
                  <a:pt x="1345192" y="1758462"/>
                  <a:pt x="1352150" y="1752596"/>
                  <a:pt x="1366065" y="1750413"/>
                </a:cubicBezTo>
                <a:cubicBezTo>
                  <a:pt x="1368521" y="1750140"/>
                  <a:pt x="1379298" y="1750004"/>
                  <a:pt x="1398398" y="1750004"/>
                </a:cubicBezTo>
                <a:cubicBezTo>
                  <a:pt x="1457607" y="1750004"/>
                  <a:pt x="1501809" y="1751368"/>
                  <a:pt x="1531004" y="1754096"/>
                </a:cubicBezTo>
                <a:cubicBezTo>
                  <a:pt x="1551741" y="1756006"/>
                  <a:pt x="1560335" y="1756961"/>
                  <a:pt x="1556788" y="1756961"/>
                </a:cubicBezTo>
                <a:cubicBezTo>
                  <a:pt x="1562246" y="1756961"/>
                  <a:pt x="1565929" y="1754506"/>
                  <a:pt x="1567839" y="1749594"/>
                </a:cubicBezTo>
                <a:cubicBezTo>
                  <a:pt x="1570840" y="1742773"/>
                  <a:pt x="1572341" y="1718489"/>
                  <a:pt x="1572341" y="1676743"/>
                </a:cubicBezTo>
                <a:cubicBezTo>
                  <a:pt x="1572341" y="1628721"/>
                  <a:pt x="1567839" y="1604710"/>
                  <a:pt x="1558835" y="1604710"/>
                </a:cubicBezTo>
                <a:cubicBezTo>
                  <a:pt x="1540008" y="1604710"/>
                  <a:pt x="1511836" y="1605733"/>
                  <a:pt x="1474319" y="1607780"/>
                </a:cubicBezTo>
                <a:cubicBezTo>
                  <a:pt x="1436802" y="1609826"/>
                  <a:pt x="1408630" y="1610849"/>
                  <a:pt x="1389803" y="1610849"/>
                </a:cubicBezTo>
                <a:cubicBezTo>
                  <a:pt x="1378616" y="1610849"/>
                  <a:pt x="1370294" y="1610167"/>
                  <a:pt x="1364837" y="1608803"/>
                </a:cubicBezTo>
                <a:cubicBezTo>
                  <a:pt x="1351740" y="1605256"/>
                  <a:pt x="1345192" y="1590522"/>
                  <a:pt x="1345192" y="1564601"/>
                </a:cubicBezTo>
                <a:cubicBezTo>
                  <a:pt x="1345192" y="1543046"/>
                  <a:pt x="1350240" y="1529949"/>
                  <a:pt x="1360335" y="1525310"/>
                </a:cubicBezTo>
                <a:cubicBezTo>
                  <a:pt x="1364701" y="1523400"/>
                  <a:pt x="1379980" y="1522445"/>
                  <a:pt x="1406174" y="1522445"/>
                </a:cubicBezTo>
                <a:cubicBezTo>
                  <a:pt x="1426911" y="1522445"/>
                  <a:pt x="1458084" y="1524219"/>
                  <a:pt x="1499694" y="1527766"/>
                </a:cubicBezTo>
                <a:cubicBezTo>
                  <a:pt x="1541304" y="1531313"/>
                  <a:pt x="1572341" y="1533086"/>
                  <a:pt x="1592805" y="1533086"/>
                </a:cubicBezTo>
                <a:cubicBezTo>
                  <a:pt x="1598262" y="1533086"/>
                  <a:pt x="1600990" y="1531586"/>
                  <a:pt x="1600990" y="1528585"/>
                </a:cubicBezTo>
                <a:cubicBezTo>
                  <a:pt x="1600990" y="1520399"/>
                  <a:pt x="1599626" y="1508803"/>
                  <a:pt x="1596897" y="1493796"/>
                </a:cubicBezTo>
                <a:cubicBezTo>
                  <a:pt x="1593896" y="1476606"/>
                  <a:pt x="1592123" y="1465010"/>
                  <a:pt x="1591577" y="1459007"/>
                </a:cubicBezTo>
                <a:cubicBezTo>
                  <a:pt x="1590486" y="1435542"/>
                  <a:pt x="1589940" y="1417943"/>
                  <a:pt x="1589940" y="1406211"/>
                </a:cubicBezTo>
                <a:cubicBezTo>
                  <a:pt x="1588303" y="1395024"/>
                  <a:pt x="1580663" y="1389430"/>
                  <a:pt x="1567020" y="1389430"/>
                </a:cubicBezTo>
                <a:close/>
                <a:moveTo>
                  <a:pt x="3051283" y="1385337"/>
                </a:moveTo>
                <a:cubicBezTo>
                  <a:pt x="3046917" y="1385337"/>
                  <a:pt x="3043098" y="1390522"/>
                  <a:pt x="3039823" y="1400890"/>
                </a:cubicBezTo>
                <a:cubicBezTo>
                  <a:pt x="3034093" y="1418898"/>
                  <a:pt x="2997804" y="1518353"/>
                  <a:pt x="2930956" y="1699253"/>
                </a:cubicBezTo>
                <a:cubicBezTo>
                  <a:pt x="2869291" y="1866511"/>
                  <a:pt x="2838459" y="1953687"/>
                  <a:pt x="2838459" y="1960781"/>
                </a:cubicBezTo>
                <a:cubicBezTo>
                  <a:pt x="2838459" y="1968694"/>
                  <a:pt x="2859332" y="1972650"/>
                  <a:pt x="2901078" y="1972650"/>
                </a:cubicBezTo>
                <a:cubicBezTo>
                  <a:pt x="2954011" y="1972650"/>
                  <a:pt x="2985116" y="1971559"/>
                  <a:pt x="2994394" y="1969376"/>
                </a:cubicBezTo>
                <a:cubicBezTo>
                  <a:pt x="3001760" y="1967466"/>
                  <a:pt x="3008036" y="1955188"/>
                  <a:pt x="3013220" y="1932541"/>
                </a:cubicBezTo>
                <a:cubicBezTo>
                  <a:pt x="3018950" y="1907712"/>
                  <a:pt x="3024134" y="1893114"/>
                  <a:pt x="3028773" y="1888749"/>
                </a:cubicBezTo>
                <a:cubicBezTo>
                  <a:pt x="3031774" y="1886293"/>
                  <a:pt x="3056467" y="1885065"/>
                  <a:pt x="3102852" y="1885065"/>
                </a:cubicBezTo>
                <a:cubicBezTo>
                  <a:pt x="3171610" y="1885065"/>
                  <a:pt x="3208172" y="1886020"/>
                  <a:pt x="3212538" y="1887930"/>
                </a:cubicBezTo>
                <a:cubicBezTo>
                  <a:pt x="3217722" y="1890658"/>
                  <a:pt x="3224953" y="1911668"/>
                  <a:pt x="3234230" y="1950959"/>
                </a:cubicBezTo>
                <a:cubicBezTo>
                  <a:pt x="3236686" y="1961327"/>
                  <a:pt x="3242552" y="1967466"/>
                  <a:pt x="3251829" y="1969376"/>
                </a:cubicBezTo>
                <a:cubicBezTo>
                  <a:pt x="3263016" y="1971559"/>
                  <a:pt x="3288118" y="1972650"/>
                  <a:pt x="3327136" y="1972650"/>
                </a:cubicBezTo>
                <a:cubicBezTo>
                  <a:pt x="3369701" y="1972650"/>
                  <a:pt x="3395076" y="1971559"/>
                  <a:pt x="3403262" y="1969376"/>
                </a:cubicBezTo>
                <a:cubicBezTo>
                  <a:pt x="3410083" y="1967466"/>
                  <a:pt x="3413494" y="1964056"/>
                  <a:pt x="3413494" y="1959144"/>
                </a:cubicBezTo>
                <a:cubicBezTo>
                  <a:pt x="3413494" y="1951777"/>
                  <a:pt x="3381024" y="1863646"/>
                  <a:pt x="3316086" y="1694751"/>
                </a:cubicBezTo>
                <a:cubicBezTo>
                  <a:pt x="3251420" y="1526947"/>
                  <a:pt x="3212402" y="1428721"/>
                  <a:pt x="3199032" y="1400071"/>
                </a:cubicBezTo>
                <a:cubicBezTo>
                  <a:pt x="3194666" y="1391067"/>
                  <a:pt x="3189891" y="1386565"/>
                  <a:pt x="3184707" y="1386565"/>
                </a:cubicBezTo>
                <a:cubicBezTo>
                  <a:pt x="3177613" y="1386565"/>
                  <a:pt x="3166904" y="1387043"/>
                  <a:pt x="3152579" y="1387998"/>
                </a:cubicBezTo>
                <a:cubicBezTo>
                  <a:pt x="3138254" y="1388953"/>
                  <a:pt x="3127408" y="1389430"/>
                  <a:pt x="3120042" y="1389430"/>
                </a:cubicBezTo>
                <a:cubicBezTo>
                  <a:pt x="3112402" y="1389430"/>
                  <a:pt x="3100874" y="1388748"/>
                  <a:pt x="3085458" y="1387384"/>
                </a:cubicBezTo>
                <a:cubicBezTo>
                  <a:pt x="3070042" y="1386019"/>
                  <a:pt x="3058650" y="1385337"/>
                  <a:pt x="3051283" y="1385337"/>
                </a:cubicBezTo>
                <a:close/>
                <a:moveTo>
                  <a:pt x="826228" y="1380017"/>
                </a:moveTo>
                <a:cubicBezTo>
                  <a:pt x="741917" y="1380017"/>
                  <a:pt x="671931" y="1409621"/>
                  <a:pt x="616269" y="1468830"/>
                </a:cubicBezTo>
                <a:cubicBezTo>
                  <a:pt x="561699" y="1526675"/>
                  <a:pt x="534414" y="1598025"/>
                  <a:pt x="534414" y="1682882"/>
                </a:cubicBezTo>
                <a:cubicBezTo>
                  <a:pt x="534414" y="1767466"/>
                  <a:pt x="561699" y="1838544"/>
                  <a:pt x="616269" y="1896116"/>
                </a:cubicBezTo>
                <a:cubicBezTo>
                  <a:pt x="671931" y="1955052"/>
                  <a:pt x="741917" y="1984519"/>
                  <a:pt x="826228" y="1984519"/>
                </a:cubicBezTo>
                <a:cubicBezTo>
                  <a:pt x="911085" y="1984519"/>
                  <a:pt x="981208" y="1955324"/>
                  <a:pt x="1036597" y="1896934"/>
                </a:cubicBezTo>
                <a:cubicBezTo>
                  <a:pt x="1090894" y="1839362"/>
                  <a:pt x="1118043" y="1768012"/>
                  <a:pt x="1118043" y="1682882"/>
                </a:cubicBezTo>
                <a:cubicBezTo>
                  <a:pt x="1118043" y="1598571"/>
                  <a:pt x="1090621" y="1527220"/>
                  <a:pt x="1035778" y="1468830"/>
                </a:cubicBezTo>
                <a:cubicBezTo>
                  <a:pt x="979844" y="1409621"/>
                  <a:pt x="909994" y="1380017"/>
                  <a:pt x="826228" y="1380017"/>
                </a:cubicBezTo>
                <a:close/>
                <a:moveTo>
                  <a:pt x="430234" y="1377970"/>
                </a:moveTo>
                <a:cubicBezTo>
                  <a:pt x="428597" y="1377970"/>
                  <a:pt x="426277" y="1378107"/>
                  <a:pt x="423276" y="1378380"/>
                </a:cubicBezTo>
                <a:cubicBezTo>
                  <a:pt x="368433" y="1386565"/>
                  <a:pt x="322185" y="1404301"/>
                  <a:pt x="284531" y="1431586"/>
                </a:cubicBezTo>
                <a:cubicBezTo>
                  <a:pt x="238419" y="1464601"/>
                  <a:pt x="215363" y="1506074"/>
                  <a:pt x="215363" y="1556006"/>
                </a:cubicBezTo>
                <a:cubicBezTo>
                  <a:pt x="215363" y="1590385"/>
                  <a:pt x="224777" y="1621763"/>
                  <a:pt x="243603" y="1650140"/>
                </a:cubicBezTo>
                <a:cubicBezTo>
                  <a:pt x="246332" y="1654233"/>
                  <a:pt x="263794" y="1674833"/>
                  <a:pt x="295991" y="1711941"/>
                </a:cubicBezTo>
                <a:cubicBezTo>
                  <a:pt x="314545" y="1733769"/>
                  <a:pt x="323822" y="1753551"/>
                  <a:pt x="323822" y="1771286"/>
                </a:cubicBezTo>
                <a:cubicBezTo>
                  <a:pt x="323822" y="1799117"/>
                  <a:pt x="309633" y="1820126"/>
                  <a:pt x="281257" y="1834315"/>
                </a:cubicBezTo>
                <a:cubicBezTo>
                  <a:pt x="268433" y="1840590"/>
                  <a:pt x="242239" y="1848230"/>
                  <a:pt x="202676" y="1857234"/>
                </a:cubicBezTo>
                <a:cubicBezTo>
                  <a:pt x="198583" y="1858053"/>
                  <a:pt x="196537" y="1859963"/>
                  <a:pt x="196537" y="1862964"/>
                </a:cubicBezTo>
                <a:cubicBezTo>
                  <a:pt x="196537" y="1871422"/>
                  <a:pt x="207314" y="1894819"/>
                  <a:pt x="228869" y="1933155"/>
                </a:cubicBezTo>
                <a:cubicBezTo>
                  <a:pt x="250425" y="1971491"/>
                  <a:pt x="264340" y="1990659"/>
                  <a:pt x="270616" y="1990659"/>
                </a:cubicBezTo>
                <a:cubicBezTo>
                  <a:pt x="271980" y="1990659"/>
                  <a:pt x="273754" y="1990522"/>
                  <a:pt x="275936" y="1990249"/>
                </a:cubicBezTo>
                <a:cubicBezTo>
                  <a:pt x="334599" y="1980700"/>
                  <a:pt x="384395" y="1958462"/>
                  <a:pt x="425323" y="1923537"/>
                </a:cubicBezTo>
                <a:cubicBezTo>
                  <a:pt x="471980" y="1883974"/>
                  <a:pt x="495309" y="1836497"/>
                  <a:pt x="495309" y="1781109"/>
                </a:cubicBezTo>
                <a:cubicBezTo>
                  <a:pt x="495309" y="1751368"/>
                  <a:pt x="485623" y="1721490"/>
                  <a:pt x="466250" y="1691477"/>
                </a:cubicBezTo>
                <a:cubicBezTo>
                  <a:pt x="464613" y="1689294"/>
                  <a:pt x="446469" y="1666375"/>
                  <a:pt x="411816" y="1622718"/>
                </a:cubicBezTo>
                <a:cubicBezTo>
                  <a:pt x="392171" y="1598434"/>
                  <a:pt x="382348" y="1577971"/>
                  <a:pt x="382348" y="1561327"/>
                </a:cubicBezTo>
                <a:cubicBezTo>
                  <a:pt x="382348" y="1542773"/>
                  <a:pt x="391216" y="1528312"/>
                  <a:pt x="408951" y="1517943"/>
                </a:cubicBezTo>
                <a:cubicBezTo>
                  <a:pt x="423685" y="1508939"/>
                  <a:pt x="440875" y="1504437"/>
                  <a:pt x="460520" y="1504437"/>
                </a:cubicBezTo>
                <a:cubicBezTo>
                  <a:pt x="463249" y="1504437"/>
                  <a:pt x="467205" y="1504846"/>
                  <a:pt x="472389" y="1505665"/>
                </a:cubicBezTo>
                <a:cubicBezTo>
                  <a:pt x="477574" y="1506484"/>
                  <a:pt x="481257" y="1506893"/>
                  <a:pt x="483440" y="1506893"/>
                </a:cubicBezTo>
                <a:cubicBezTo>
                  <a:pt x="488351" y="1506893"/>
                  <a:pt x="490807" y="1504574"/>
                  <a:pt x="490807" y="1499935"/>
                </a:cubicBezTo>
                <a:cubicBezTo>
                  <a:pt x="490807" y="1498844"/>
                  <a:pt x="490398" y="1497479"/>
                  <a:pt x="489579" y="1495842"/>
                </a:cubicBezTo>
                <a:cubicBezTo>
                  <a:pt x="463658" y="1443728"/>
                  <a:pt x="447151" y="1407711"/>
                  <a:pt x="440057" y="1387793"/>
                </a:cubicBezTo>
                <a:cubicBezTo>
                  <a:pt x="437601" y="1381245"/>
                  <a:pt x="434327" y="1377970"/>
                  <a:pt x="430234" y="1377970"/>
                </a:cubicBezTo>
                <a:close/>
                <a:moveTo>
                  <a:pt x="3913891" y="576643"/>
                </a:moveTo>
                <a:cubicBezTo>
                  <a:pt x="3919621" y="587557"/>
                  <a:pt x="3928625" y="612659"/>
                  <a:pt x="3940903" y="651950"/>
                </a:cubicBezTo>
                <a:cubicBezTo>
                  <a:pt x="3953454" y="692604"/>
                  <a:pt x="3959730" y="717434"/>
                  <a:pt x="3959730" y="726438"/>
                </a:cubicBezTo>
                <a:cubicBezTo>
                  <a:pt x="3959730" y="728894"/>
                  <a:pt x="3959457" y="730804"/>
                  <a:pt x="3958911" y="732168"/>
                </a:cubicBezTo>
                <a:cubicBezTo>
                  <a:pt x="3957001" y="736533"/>
                  <a:pt x="3947042" y="738716"/>
                  <a:pt x="3929034" y="738716"/>
                </a:cubicBezTo>
                <a:cubicBezTo>
                  <a:pt x="3909661" y="738716"/>
                  <a:pt x="3895746" y="738443"/>
                  <a:pt x="3887288" y="737898"/>
                </a:cubicBezTo>
                <a:cubicBezTo>
                  <a:pt x="3870917" y="737352"/>
                  <a:pt x="3862731" y="734624"/>
                  <a:pt x="3862731" y="729712"/>
                </a:cubicBezTo>
                <a:cubicBezTo>
                  <a:pt x="3862731" y="722345"/>
                  <a:pt x="3870098" y="697379"/>
                  <a:pt x="3884832" y="654815"/>
                </a:cubicBezTo>
                <a:cubicBezTo>
                  <a:pt x="3898474" y="614705"/>
                  <a:pt x="3908161" y="588648"/>
                  <a:pt x="3913891" y="576643"/>
                </a:cubicBezTo>
                <a:close/>
                <a:moveTo>
                  <a:pt x="1885066" y="576643"/>
                </a:moveTo>
                <a:cubicBezTo>
                  <a:pt x="1890796" y="587557"/>
                  <a:pt x="1899800" y="612659"/>
                  <a:pt x="1912078" y="651950"/>
                </a:cubicBezTo>
                <a:cubicBezTo>
                  <a:pt x="1924630" y="692604"/>
                  <a:pt x="1930905" y="717434"/>
                  <a:pt x="1930905" y="726438"/>
                </a:cubicBezTo>
                <a:cubicBezTo>
                  <a:pt x="1930905" y="728894"/>
                  <a:pt x="1930632" y="730804"/>
                  <a:pt x="1930086" y="732168"/>
                </a:cubicBezTo>
                <a:cubicBezTo>
                  <a:pt x="1928177" y="736533"/>
                  <a:pt x="1918217" y="738716"/>
                  <a:pt x="1900209" y="738716"/>
                </a:cubicBezTo>
                <a:cubicBezTo>
                  <a:pt x="1880837" y="738716"/>
                  <a:pt x="1866922" y="738443"/>
                  <a:pt x="1858463" y="737898"/>
                </a:cubicBezTo>
                <a:cubicBezTo>
                  <a:pt x="1842092" y="737352"/>
                  <a:pt x="1833906" y="734624"/>
                  <a:pt x="1833906" y="729712"/>
                </a:cubicBezTo>
                <a:cubicBezTo>
                  <a:pt x="1833906" y="722345"/>
                  <a:pt x="1841273" y="697379"/>
                  <a:pt x="1856007" y="654815"/>
                </a:cubicBezTo>
                <a:cubicBezTo>
                  <a:pt x="1869650" y="614705"/>
                  <a:pt x="1879336" y="588648"/>
                  <a:pt x="1885066" y="576643"/>
                </a:cubicBezTo>
                <a:close/>
                <a:moveTo>
                  <a:pt x="2876410" y="385510"/>
                </a:moveTo>
                <a:cubicBezTo>
                  <a:pt x="2870134" y="385510"/>
                  <a:pt x="2866996" y="388511"/>
                  <a:pt x="2866996" y="394514"/>
                </a:cubicBezTo>
                <a:cubicBezTo>
                  <a:pt x="2866996" y="423709"/>
                  <a:pt x="2867952" y="467502"/>
                  <a:pt x="2869862" y="525892"/>
                </a:cubicBezTo>
                <a:cubicBezTo>
                  <a:pt x="2871772" y="584282"/>
                  <a:pt x="2872726" y="628075"/>
                  <a:pt x="2872726" y="657270"/>
                </a:cubicBezTo>
                <a:cubicBezTo>
                  <a:pt x="2872726" y="691922"/>
                  <a:pt x="2870271" y="764501"/>
                  <a:pt x="2865360" y="875006"/>
                </a:cubicBezTo>
                <a:cubicBezTo>
                  <a:pt x="2863518" y="914296"/>
                  <a:pt x="2862366" y="937625"/>
                  <a:pt x="2861906" y="944992"/>
                </a:cubicBezTo>
                <a:lnTo>
                  <a:pt x="2861742" y="947224"/>
                </a:lnTo>
                <a:lnTo>
                  <a:pt x="2861676" y="947039"/>
                </a:lnTo>
                <a:cubicBezTo>
                  <a:pt x="2861676" y="947584"/>
                  <a:pt x="2861695" y="947687"/>
                  <a:pt x="2861734" y="947346"/>
                </a:cubicBezTo>
                <a:lnTo>
                  <a:pt x="2861742" y="947224"/>
                </a:lnTo>
                <a:lnTo>
                  <a:pt x="2864643" y="955326"/>
                </a:lnTo>
                <a:cubicBezTo>
                  <a:pt x="2866621" y="957441"/>
                  <a:pt x="2869588" y="958908"/>
                  <a:pt x="2873545" y="959726"/>
                </a:cubicBezTo>
                <a:cubicBezTo>
                  <a:pt x="2884459" y="961909"/>
                  <a:pt x="2909834" y="963000"/>
                  <a:pt x="2949670" y="963000"/>
                </a:cubicBezTo>
                <a:cubicBezTo>
                  <a:pt x="2979412" y="963000"/>
                  <a:pt x="3003150" y="961909"/>
                  <a:pt x="3020885" y="959726"/>
                </a:cubicBezTo>
                <a:cubicBezTo>
                  <a:pt x="3027433" y="958908"/>
                  <a:pt x="3030980" y="958362"/>
                  <a:pt x="3031526" y="958089"/>
                </a:cubicBezTo>
                <a:cubicBezTo>
                  <a:pt x="3033982" y="956725"/>
                  <a:pt x="3035210" y="953314"/>
                  <a:pt x="3035210" y="947857"/>
                </a:cubicBezTo>
                <a:cubicBezTo>
                  <a:pt x="3035210" y="915661"/>
                  <a:pt x="3034391" y="867230"/>
                  <a:pt x="3032754" y="802564"/>
                </a:cubicBezTo>
                <a:cubicBezTo>
                  <a:pt x="3031117" y="737898"/>
                  <a:pt x="3030298" y="689467"/>
                  <a:pt x="3030298" y="657270"/>
                </a:cubicBezTo>
                <a:cubicBezTo>
                  <a:pt x="3030298" y="628075"/>
                  <a:pt x="3031867" y="584282"/>
                  <a:pt x="3035005" y="525892"/>
                </a:cubicBezTo>
                <a:cubicBezTo>
                  <a:pt x="3038143" y="467502"/>
                  <a:pt x="3039712" y="423709"/>
                  <a:pt x="3039712" y="394514"/>
                </a:cubicBezTo>
                <a:cubicBezTo>
                  <a:pt x="3039712" y="388511"/>
                  <a:pt x="3035755" y="385510"/>
                  <a:pt x="3027842" y="385510"/>
                </a:cubicBezTo>
                <a:cubicBezTo>
                  <a:pt x="3019384" y="385510"/>
                  <a:pt x="3006901" y="385919"/>
                  <a:pt x="2990394" y="386738"/>
                </a:cubicBezTo>
                <a:cubicBezTo>
                  <a:pt x="2973886" y="387556"/>
                  <a:pt x="2961403" y="387966"/>
                  <a:pt x="2952945" y="387966"/>
                </a:cubicBezTo>
                <a:cubicBezTo>
                  <a:pt x="2944486" y="387966"/>
                  <a:pt x="2931731" y="387556"/>
                  <a:pt x="2914677" y="386738"/>
                </a:cubicBezTo>
                <a:cubicBezTo>
                  <a:pt x="2897624" y="385919"/>
                  <a:pt x="2884868" y="385510"/>
                  <a:pt x="2876410" y="385510"/>
                </a:cubicBezTo>
                <a:close/>
                <a:moveTo>
                  <a:pt x="1015761" y="385510"/>
                </a:moveTo>
                <a:cubicBezTo>
                  <a:pt x="1010031" y="385510"/>
                  <a:pt x="1007166" y="388511"/>
                  <a:pt x="1007166" y="394514"/>
                </a:cubicBezTo>
                <a:cubicBezTo>
                  <a:pt x="1007166" y="426165"/>
                  <a:pt x="1008530" y="473709"/>
                  <a:pt x="1011259" y="537147"/>
                </a:cubicBezTo>
                <a:cubicBezTo>
                  <a:pt x="1013987" y="600585"/>
                  <a:pt x="1015352" y="648130"/>
                  <a:pt x="1015352" y="679780"/>
                </a:cubicBezTo>
                <a:cubicBezTo>
                  <a:pt x="1015352" y="709521"/>
                  <a:pt x="1013919" y="754132"/>
                  <a:pt x="1011054" y="813614"/>
                </a:cubicBezTo>
                <a:cubicBezTo>
                  <a:pt x="1008189" y="873096"/>
                  <a:pt x="1006757" y="917571"/>
                  <a:pt x="1006757" y="947039"/>
                </a:cubicBezTo>
                <a:cubicBezTo>
                  <a:pt x="1006757" y="954133"/>
                  <a:pt x="1010713" y="958362"/>
                  <a:pt x="1018626" y="959726"/>
                </a:cubicBezTo>
                <a:cubicBezTo>
                  <a:pt x="1028721" y="961363"/>
                  <a:pt x="1052187" y="962182"/>
                  <a:pt x="1089022" y="962182"/>
                </a:cubicBezTo>
                <a:cubicBezTo>
                  <a:pt x="1131586" y="962182"/>
                  <a:pt x="1157234" y="961363"/>
                  <a:pt x="1165966" y="959726"/>
                </a:cubicBezTo>
                <a:cubicBezTo>
                  <a:pt x="1173333" y="958362"/>
                  <a:pt x="1177016" y="953587"/>
                  <a:pt x="1177016" y="945401"/>
                </a:cubicBezTo>
                <a:cubicBezTo>
                  <a:pt x="1177016" y="924119"/>
                  <a:pt x="1176334" y="892264"/>
                  <a:pt x="1174970" y="849835"/>
                </a:cubicBezTo>
                <a:cubicBezTo>
                  <a:pt x="1173605" y="807407"/>
                  <a:pt x="1172923" y="775551"/>
                  <a:pt x="1172923" y="754269"/>
                </a:cubicBezTo>
                <a:cubicBezTo>
                  <a:pt x="1172923" y="743355"/>
                  <a:pt x="1175925" y="737216"/>
                  <a:pt x="1181928" y="735851"/>
                </a:cubicBezTo>
                <a:cubicBezTo>
                  <a:pt x="1191477" y="733669"/>
                  <a:pt x="1224765" y="732577"/>
                  <a:pt x="1281791" y="732577"/>
                </a:cubicBezTo>
                <a:cubicBezTo>
                  <a:pt x="1338544" y="732577"/>
                  <a:pt x="1371559" y="733669"/>
                  <a:pt x="1380836" y="735851"/>
                </a:cubicBezTo>
                <a:cubicBezTo>
                  <a:pt x="1386839" y="737489"/>
                  <a:pt x="1389840" y="743628"/>
                  <a:pt x="1389840" y="754269"/>
                </a:cubicBezTo>
                <a:cubicBezTo>
                  <a:pt x="1389840" y="775824"/>
                  <a:pt x="1388817" y="808225"/>
                  <a:pt x="1386771" y="851472"/>
                </a:cubicBezTo>
                <a:cubicBezTo>
                  <a:pt x="1384725" y="894719"/>
                  <a:pt x="1383701" y="927120"/>
                  <a:pt x="1383701" y="948676"/>
                </a:cubicBezTo>
                <a:cubicBezTo>
                  <a:pt x="1383701" y="954406"/>
                  <a:pt x="1387453" y="958089"/>
                  <a:pt x="1394956" y="959726"/>
                </a:cubicBezTo>
                <a:cubicBezTo>
                  <a:pt x="1402460" y="961363"/>
                  <a:pt x="1427630" y="962182"/>
                  <a:pt x="1470468" y="962182"/>
                </a:cubicBezTo>
                <a:cubicBezTo>
                  <a:pt x="1500755" y="962182"/>
                  <a:pt x="1524220" y="961363"/>
                  <a:pt x="1540864" y="959726"/>
                </a:cubicBezTo>
                <a:cubicBezTo>
                  <a:pt x="1547412" y="959180"/>
                  <a:pt x="1551232" y="958498"/>
                  <a:pt x="1552323" y="957680"/>
                </a:cubicBezTo>
                <a:cubicBezTo>
                  <a:pt x="1554779" y="956316"/>
                  <a:pt x="1556007" y="952768"/>
                  <a:pt x="1556007" y="947039"/>
                </a:cubicBezTo>
                <a:cubicBezTo>
                  <a:pt x="1556007" y="917571"/>
                  <a:pt x="1554574" y="873096"/>
                  <a:pt x="1551710" y="813614"/>
                </a:cubicBezTo>
                <a:cubicBezTo>
                  <a:pt x="1548845" y="754132"/>
                  <a:pt x="1547412" y="709521"/>
                  <a:pt x="1547412" y="679780"/>
                </a:cubicBezTo>
                <a:cubicBezTo>
                  <a:pt x="1547412" y="648130"/>
                  <a:pt x="1548708" y="600653"/>
                  <a:pt x="1551300" y="537352"/>
                </a:cubicBezTo>
                <a:cubicBezTo>
                  <a:pt x="1553893" y="474050"/>
                  <a:pt x="1555188" y="426711"/>
                  <a:pt x="1555188" y="395333"/>
                </a:cubicBezTo>
                <a:cubicBezTo>
                  <a:pt x="1555188" y="388784"/>
                  <a:pt x="1551232" y="385510"/>
                  <a:pt x="1543319" y="385510"/>
                </a:cubicBezTo>
                <a:cubicBezTo>
                  <a:pt x="1535134" y="385510"/>
                  <a:pt x="1522924" y="385919"/>
                  <a:pt x="1506689" y="386738"/>
                </a:cubicBezTo>
                <a:cubicBezTo>
                  <a:pt x="1490454" y="387556"/>
                  <a:pt x="1478381" y="387966"/>
                  <a:pt x="1470468" y="387966"/>
                </a:cubicBezTo>
                <a:cubicBezTo>
                  <a:pt x="1462283" y="387966"/>
                  <a:pt x="1450072" y="387556"/>
                  <a:pt x="1433838" y="386738"/>
                </a:cubicBezTo>
                <a:cubicBezTo>
                  <a:pt x="1417603" y="385919"/>
                  <a:pt x="1405530" y="385510"/>
                  <a:pt x="1397617" y="385510"/>
                </a:cubicBezTo>
                <a:cubicBezTo>
                  <a:pt x="1390795" y="385510"/>
                  <a:pt x="1387385" y="389739"/>
                  <a:pt x="1387385" y="398198"/>
                </a:cubicBezTo>
                <a:cubicBezTo>
                  <a:pt x="1387385" y="418116"/>
                  <a:pt x="1388340" y="447925"/>
                  <a:pt x="1390250" y="487625"/>
                </a:cubicBezTo>
                <a:cubicBezTo>
                  <a:pt x="1392160" y="527325"/>
                  <a:pt x="1393115" y="556997"/>
                  <a:pt x="1393115" y="576643"/>
                </a:cubicBezTo>
                <a:cubicBezTo>
                  <a:pt x="1393115" y="586192"/>
                  <a:pt x="1389840" y="591786"/>
                  <a:pt x="1383292" y="593423"/>
                </a:cubicBezTo>
                <a:cubicBezTo>
                  <a:pt x="1374015" y="595606"/>
                  <a:pt x="1340181" y="596697"/>
                  <a:pt x="1281791" y="596697"/>
                </a:cubicBezTo>
                <a:cubicBezTo>
                  <a:pt x="1219035" y="596697"/>
                  <a:pt x="1184110" y="595606"/>
                  <a:pt x="1177016" y="593423"/>
                </a:cubicBezTo>
                <a:cubicBezTo>
                  <a:pt x="1171832" y="591786"/>
                  <a:pt x="1169240" y="586192"/>
                  <a:pt x="1169240" y="576643"/>
                </a:cubicBezTo>
                <a:cubicBezTo>
                  <a:pt x="1169240" y="556179"/>
                  <a:pt x="1170741" y="525551"/>
                  <a:pt x="1173742" y="484760"/>
                </a:cubicBezTo>
                <a:cubicBezTo>
                  <a:pt x="1176743" y="443968"/>
                  <a:pt x="1178244" y="413341"/>
                  <a:pt x="1178244" y="392877"/>
                </a:cubicBezTo>
                <a:cubicBezTo>
                  <a:pt x="1178244" y="387966"/>
                  <a:pt x="1175925" y="385510"/>
                  <a:pt x="1171286" y="385510"/>
                </a:cubicBezTo>
                <a:cubicBezTo>
                  <a:pt x="1162555" y="385510"/>
                  <a:pt x="1149390" y="385919"/>
                  <a:pt x="1131791" y="386738"/>
                </a:cubicBezTo>
                <a:cubicBezTo>
                  <a:pt x="1114192" y="387556"/>
                  <a:pt x="1101027" y="387966"/>
                  <a:pt x="1092296" y="387966"/>
                </a:cubicBezTo>
                <a:cubicBezTo>
                  <a:pt x="1083837" y="387966"/>
                  <a:pt x="1071081" y="387556"/>
                  <a:pt x="1054028" y="386738"/>
                </a:cubicBezTo>
                <a:cubicBezTo>
                  <a:pt x="1036975" y="385919"/>
                  <a:pt x="1024219" y="385510"/>
                  <a:pt x="1015761" y="385510"/>
                </a:cubicBezTo>
                <a:close/>
                <a:moveTo>
                  <a:pt x="215363" y="385510"/>
                </a:moveTo>
                <a:cubicBezTo>
                  <a:pt x="209906" y="385510"/>
                  <a:pt x="207178" y="390012"/>
                  <a:pt x="207178" y="399016"/>
                </a:cubicBezTo>
                <a:cubicBezTo>
                  <a:pt x="207178" y="420844"/>
                  <a:pt x="206427" y="453518"/>
                  <a:pt x="204927" y="497038"/>
                </a:cubicBezTo>
                <a:cubicBezTo>
                  <a:pt x="203426" y="540558"/>
                  <a:pt x="202676" y="573232"/>
                  <a:pt x="202676" y="595060"/>
                </a:cubicBezTo>
                <a:cubicBezTo>
                  <a:pt x="202676" y="610613"/>
                  <a:pt x="256155" y="728212"/>
                  <a:pt x="363112" y="947857"/>
                </a:cubicBezTo>
                <a:cubicBezTo>
                  <a:pt x="366114" y="954678"/>
                  <a:pt x="369934" y="958635"/>
                  <a:pt x="374572" y="959726"/>
                </a:cubicBezTo>
                <a:cubicBezTo>
                  <a:pt x="381121" y="961363"/>
                  <a:pt x="400766" y="962182"/>
                  <a:pt x="433508" y="962182"/>
                </a:cubicBezTo>
                <a:cubicBezTo>
                  <a:pt x="459975" y="962182"/>
                  <a:pt x="477846" y="961363"/>
                  <a:pt x="487123" y="959726"/>
                </a:cubicBezTo>
                <a:cubicBezTo>
                  <a:pt x="492308" y="958908"/>
                  <a:pt x="495445" y="958021"/>
                  <a:pt x="496537" y="957066"/>
                </a:cubicBezTo>
                <a:cubicBezTo>
                  <a:pt x="497628" y="956111"/>
                  <a:pt x="499538" y="953314"/>
                  <a:pt x="502267" y="948676"/>
                </a:cubicBezTo>
                <a:cubicBezTo>
                  <a:pt x="512908" y="924119"/>
                  <a:pt x="520548" y="905292"/>
                  <a:pt x="525186" y="892195"/>
                </a:cubicBezTo>
                <a:lnTo>
                  <a:pt x="570616" y="777188"/>
                </a:lnTo>
                <a:lnTo>
                  <a:pt x="615227" y="890968"/>
                </a:lnTo>
                <a:cubicBezTo>
                  <a:pt x="629143" y="926438"/>
                  <a:pt x="636919" y="945674"/>
                  <a:pt x="638556" y="948676"/>
                </a:cubicBezTo>
                <a:cubicBezTo>
                  <a:pt x="641012" y="953041"/>
                  <a:pt x="642785" y="955633"/>
                  <a:pt x="643877" y="956452"/>
                </a:cubicBezTo>
                <a:cubicBezTo>
                  <a:pt x="644968" y="957271"/>
                  <a:pt x="648242" y="958362"/>
                  <a:pt x="653699" y="959726"/>
                </a:cubicBezTo>
                <a:cubicBezTo>
                  <a:pt x="660248" y="961363"/>
                  <a:pt x="678392" y="962182"/>
                  <a:pt x="708133" y="962182"/>
                </a:cubicBezTo>
                <a:cubicBezTo>
                  <a:pt x="740057" y="962182"/>
                  <a:pt x="759429" y="961363"/>
                  <a:pt x="766251" y="959726"/>
                </a:cubicBezTo>
                <a:cubicBezTo>
                  <a:pt x="770343" y="958635"/>
                  <a:pt x="772935" y="957407"/>
                  <a:pt x="774027" y="956043"/>
                </a:cubicBezTo>
                <a:cubicBezTo>
                  <a:pt x="774573" y="955497"/>
                  <a:pt x="776073" y="952768"/>
                  <a:pt x="778529" y="947857"/>
                </a:cubicBezTo>
                <a:cubicBezTo>
                  <a:pt x="785896" y="933942"/>
                  <a:pt x="815364" y="871322"/>
                  <a:pt x="866933" y="759999"/>
                </a:cubicBezTo>
                <a:cubicBezTo>
                  <a:pt x="917683" y="650858"/>
                  <a:pt x="943058" y="595879"/>
                  <a:pt x="943058" y="595060"/>
                </a:cubicBezTo>
                <a:cubicBezTo>
                  <a:pt x="943058" y="573778"/>
                  <a:pt x="942308" y="541649"/>
                  <a:pt x="940807" y="498675"/>
                </a:cubicBezTo>
                <a:cubicBezTo>
                  <a:pt x="939307" y="455701"/>
                  <a:pt x="938556" y="423436"/>
                  <a:pt x="938556" y="401881"/>
                </a:cubicBezTo>
                <a:cubicBezTo>
                  <a:pt x="938556" y="390967"/>
                  <a:pt x="935964" y="385510"/>
                  <a:pt x="930780" y="385510"/>
                </a:cubicBezTo>
                <a:cubicBezTo>
                  <a:pt x="914682" y="385510"/>
                  <a:pt x="890466" y="386192"/>
                  <a:pt x="858133" y="387556"/>
                </a:cubicBezTo>
                <a:cubicBezTo>
                  <a:pt x="825800" y="388921"/>
                  <a:pt x="801585" y="389603"/>
                  <a:pt x="785487" y="389603"/>
                </a:cubicBezTo>
                <a:cubicBezTo>
                  <a:pt x="779211" y="389603"/>
                  <a:pt x="776073" y="392058"/>
                  <a:pt x="776073" y="396970"/>
                </a:cubicBezTo>
                <a:cubicBezTo>
                  <a:pt x="776073" y="418798"/>
                  <a:pt x="777096" y="451745"/>
                  <a:pt x="779143" y="495810"/>
                </a:cubicBezTo>
                <a:cubicBezTo>
                  <a:pt x="781189" y="539876"/>
                  <a:pt x="782212" y="572959"/>
                  <a:pt x="782212" y="595060"/>
                </a:cubicBezTo>
                <a:cubicBezTo>
                  <a:pt x="782212" y="603246"/>
                  <a:pt x="772799" y="628894"/>
                  <a:pt x="753972" y="672004"/>
                </a:cubicBezTo>
                <a:cubicBezTo>
                  <a:pt x="737055" y="711568"/>
                  <a:pt x="724777" y="738034"/>
                  <a:pt x="717137" y="751404"/>
                </a:cubicBezTo>
                <a:cubicBezTo>
                  <a:pt x="713044" y="758498"/>
                  <a:pt x="710316" y="762045"/>
                  <a:pt x="708952" y="762045"/>
                </a:cubicBezTo>
                <a:cubicBezTo>
                  <a:pt x="707042" y="762045"/>
                  <a:pt x="701312" y="749085"/>
                  <a:pt x="691762" y="723164"/>
                </a:cubicBezTo>
                <a:cubicBezTo>
                  <a:pt x="663658" y="648402"/>
                  <a:pt x="649606" y="604064"/>
                  <a:pt x="649606" y="590149"/>
                </a:cubicBezTo>
                <a:lnTo>
                  <a:pt x="649606" y="569275"/>
                </a:lnTo>
                <a:cubicBezTo>
                  <a:pt x="649334" y="549903"/>
                  <a:pt x="649879" y="521527"/>
                  <a:pt x="651244" y="484146"/>
                </a:cubicBezTo>
                <a:cubicBezTo>
                  <a:pt x="652608" y="445674"/>
                  <a:pt x="653290" y="417297"/>
                  <a:pt x="653290" y="399016"/>
                </a:cubicBezTo>
                <a:cubicBezTo>
                  <a:pt x="653290" y="391649"/>
                  <a:pt x="627233" y="387966"/>
                  <a:pt x="575118" y="387966"/>
                </a:cubicBezTo>
                <a:cubicBezTo>
                  <a:pt x="541012" y="387966"/>
                  <a:pt x="517001" y="388784"/>
                  <a:pt x="503085" y="390421"/>
                </a:cubicBezTo>
                <a:cubicBezTo>
                  <a:pt x="497901" y="391240"/>
                  <a:pt x="494900" y="392127"/>
                  <a:pt x="494081" y="393082"/>
                </a:cubicBezTo>
                <a:cubicBezTo>
                  <a:pt x="493263" y="394037"/>
                  <a:pt x="492853" y="397106"/>
                  <a:pt x="492853" y="402290"/>
                </a:cubicBezTo>
                <a:cubicBezTo>
                  <a:pt x="492853" y="410476"/>
                  <a:pt x="493263" y="442536"/>
                  <a:pt x="494081" y="498471"/>
                </a:cubicBezTo>
                <a:cubicBezTo>
                  <a:pt x="494900" y="537216"/>
                  <a:pt x="494763" y="569139"/>
                  <a:pt x="493672" y="594241"/>
                </a:cubicBezTo>
                <a:cubicBezTo>
                  <a:pt x="493126" y="607611"/>
                  <a:pt x="480029" y="650995"/>
                  <a:pt x="454381" y="724392"/>
                </a:cubicBezTo>
                <a:cubicBezTo>
                  <a:pt x="445377" y="750586"/>
                  <a:pt x="439784" y="763682"/>
                  <a:pt x="437601" y="763682"/>
                </a:cubicBezTo>
                <a:cubicBezTo>
                  <a:pt x="436237" y="763682"/>
                  <a:pt x="433508" y="760135"/>
                  <a:pt x="429415" y="753041"/>
                </a:cubicBezTo>
                <a:cubicBezTo>
                  <a:pt x="421230" y="739126"/>
                  <a:pt x="408133" y="712523"/>
                  <a:pt x="390125" y="673232"/>
                </a:cubicBezTo>
                <a:cubicBezTo>
                  <a:pt x="370207" y="629303"/>
                  <a:pt x="360247" y="603246"/>
                  <a:pt x="360247" y="595060"/>
                </a:cubicBezTo>
                <a:cubicBezTo>
                  <a:pt x="360247" y="573232"/>
                  <a:pt x="361271" y="540285"/>
                  <a:pt x="363317" y="496220"/>
                </a:cubicBezTo>
                <a:cubicBezTo>
                  <a:pt x="365363" y="452154"/>
                  <a:pt x="366387" y="419207"/>
                  <a:pt x="366387" y="397379"/>
                </a:cubicBezTo>
                <a:cubicBezTo>
                  <a:pt x="366387" y="392195"/>
                  <a:pt x="363249" y="389603"/>
                  <a:pt x="356973" y="389603"/>
                </a:cubicBezTo>
                <a:cubicBezTo>
                  <a:pt x="341148" y="389603"/>
                  <a:pt x="317478" y="388921"/>
                  <a:pt x="285964" y="387556"/>
                </a:cubicBezTo>
                <a:cubicBezTo>
                  <a:pt x="254449" y="386192"/>
                  <a:pt x="230916" y="385510"/>
                  <a:pt x="215363" y="385510"/>
                </a:cubicBezTo>
                <a:close/>
                <a:moveTo>
                  <a:pt x="2600334" y="380599"/>
                </a:moveTo>
                <a:cubicBezTo>
                  <a:pt x="2600061" y="380599"/>
                  <a:pt x="2582189" y="381963"/>
                  <a:pt x="2546719" y="384691"/>
                </a:cubicBezTo>
                <a:cubicBezTo>
                  <a:pt x="2480689" y="389876"/>
                  <a:pt x="2435395" y="392468"/>
                  <a:pt x="2410839" y="392468"/>
                </a:cubicBezTo>
                <a:cubicBezTo>
                  <a:pt x="2324345" y="392468"/>
                  <a:pt x="2258997" y="389603"/>
                  <a:pt x="2214795" y="383873"/>
                </a:cubicBezTo>
                <a:cubicBezTo>
                  <a:pt x="2211521" y="383600"/>
                  <a:pt x="2209610" y="383464"/>
                  <a:pt x="2209065" y="383464"/>
                </a:cubicBezTo>
                <a:cubicBezTo>
                  <a:pt x="2204426" y="383464"/>
                  <a:pt x="2201152" y="393696"/>
                  <a:pt x="2199242" y="414159"/>
                </a:cubicBezTo>
                <a:cubicBezTo>
                  <a:pt x="2198151" y="426984"/>
                  <a:pt x="2197196" y="439807"/>
                  <a:pt x="2196377" y="452631"/>
                </a:cubicBezTo>
                <a:cubicBezTo>
                  <a:pt x="2195832" y="456724"/>
                  <a:pt x="2193376" y="468321"/>
                  <a:pt x="2189010" y="487420"/>
                </a:cubicBezTo>
                <a:cubicBezTo>
                  <a:pt x="2185190" y="504883"/>
                  <a:pt x="2183280" y="515387"/>
                  <a:pt x="2183280" y="518934"/>
                </a:cubicBezTo>
                <a:cubicBezTo>
                  <a:pt x="2183280" y="521663"/>
                  <a:pt x="2185463" y="523027"/>
                  <a:pt x="2189829" y="523027"/>
                </a:cubicBezTo>
                <a:cubicBezTo>
                  <a:pt x="2222298" y="523027"/>
                  <a:pt x="2265818" y="520299"/>
                  <a:pt x="2320388" y="514842"/>
                </a:cubicBezTo>
                <a:cubicBezTo>
                  <a:pt x="2322571" y="588512"/>
                  <a:pt x="2323663" y="635988"/>
                  <a:pt x="2323663" y="657270"/>
                </a:cubicBezTo>
                <a:cubicBezTo>
                  <a:pt x="2323663" y="689467"/>
                  <a:pt x="2322298" y="737761"/>
                  <a:pt x="2319570" y="802154"/>
                </a:cubicBezTo>
                <a:cubicBezTo>
                  <a:pt x="2316841" y="866547"/>
                  <a:pt x="2315477" y="914842"/>
                  <a:pt x="2315477" y="947039"/>
                </a:cubicBezTo>
                <a:cubicBezTo>
                  <a:pt x="2315477" y="954133"/>
                  <a:pt x="2319297" y="958362"/>
                  <a:pt x="2326937" y="959726"/>
                </a:cubicBezTo>
                <a:cubicBezTo>
                  <a:pt x="2341125" y="961909"/>
                  <a:pt x="2365818" y="963000"/>
                  <a:pt x="2401016" y="963000"/>
                </a:cubicBezTo>
                <a:cubicBezTo>
                  <a:pt x="2432666" y="963000"/>
                  <a:pt x="2456678" y="961909"/>
                  <a:pt x="2473049" y="959726"/>
                </a:cubicBezTo>
                <a:cubicBezTo>
                  <a:pt x="2479870" y="958908"/>
                  <a:pt x="2483690" y="958225"/>
                  <a:pt x="2484509" y="957680"/>
                </a:cubicBezTo>
                <a:cubicBezTo>
                  <a:pt x="2486964" y="956316"/>
                  <a:pt x="2488192" y="953041"/>
                  <a:pt x="2488192" y="947857"/>
                </a:cubicBezTo>
                <a:cubicBezTo>
                  <a:pt x="2488192" y="915661"/>
                  <a:pt x="2486896" y="867230"/>
                  <a:pt x="2484304" y="802564"/>
                </a:cubicBezTo>
                <a:cubicBezTo>
                  <a:pt x="2481712" y="737898"/>
                  <a:pt x="2480416" y="689467"/>
                  <a:pt x="2480416" y="657270"/>
                </a:cubicBezTo>
                <a:cubicBezTo>
                  <a:pt x="2480416" y="629985"/>
                  <a:pt x="2481234" y="581827"/>
                  <a:pt x="2482871" y="512795"/>
                </a:cubicBezTo>
                <a:cubicBezTo>
                  <a:pt x="2554631" y="516888"/>
                  <a:pt x="2595695" y="518934"/>
                  <a:pt x="2606064" y="518934"/>
                </a:cubicBezTo>
                <a:cubicBezTo>
                  <a:pt x="2612067" y="518934"/>
                  <a:pt x="2615068" y="516206"/>
                  <a:pt x="2615068" y="510749"/>
                </a:cubicBezTo>
                <a:cubicBezTo>
                  <a:pt x="2615068" y="504200"/>
                  <a:pt x="2614181" y="494310"/>
                  <a:pt x="2612408" y="481076"/>
                </a:cubicBezTo>
                <a:cubicBezTo>
                  <a:pt x="2610634" y="467843"/>
                  <a:pt x="2609747" y="457816"/>
                  <a:pt x="2609747" y="450994"/>
                </a:cubicBezTo>
                <a:cubicBezTo>
                  <a:pt x="2609747" y="444992"/>
                  <a:pt x="2610020" y="434760"/>
                  <a:pt x="2610566" y="420299"/>
                </a:cubicBezTo>
                <a:cubicBezTo>
                  <a:pt x="2611111" y="407202"/>
                  <a:pt x="2611384" y="396970"/>
                  <a:pt x="2611384" y="389603"/>
                </a:cubicBezTo>
                <a:cubicBezTo>
                  <a:pt x="2611111" y="384964"/>
                  <a:pt x="2610566" y="382304"/>
                  <a:pt x="2609747" y="381622"/>
                </a:cubicBezTo>
                <a:cubicBezTo>
                  <a:pt x="2608929" y="380940"/>
                  <a:pt x="2605791" y="380599"/>
                  <a:pt x="2600334" y="380599"/>
                </a:cubicBezTo>
                <a:close/>
                <a:moveTo>
                  <a:pt x="3841858" y="375687"/>
                </a:moveTo>
                <a:cubicBezTo>
                  <a:pt x="3837492" y="375687"/>
                  <a:pt x="3833672" y="380872"/>
                  <a:pt x="3830398" y="391240"/>
                </a:cubicBezTo>
                <a:cubicBezTo>
                  <a:pt x="3824668" y="409248"/>
                  <a:pt x="3788379" y="508702"/>
                  <a:pt x="3721530" y="689603"/>
                </a:cubicBezTo>
                <a:cubicBezTo>
                  <a:pt x="3659866" y="856861"/>
                  <a:pt x="3629034" y="944037"/>
                  <a:pt x="3629034" y="951131"/>
                </a:cubicBezTo>
                <a:cubicBezTo>
                  <a:pt x="3629034" y="959044"/>
                  <a:pt x="3649907" y="963000"/>
                  <a:pt x="3691653" y="963000"/>
                </a:cubicBezTo>
                <a:cubicBezTo>
                  <a:pt x="3744586" y="963000"/>
                  <a:pt x="3775691" y="961909"/>
                  <a:pt x="3784968" y="959726"/>
                </a:cubicBezTo>
                <a:cubicBezTo>
                  <a:pt x="3792336" y="957816"/>
                  <a:pt x="3798611" y="945538"/>
                  <a:pt x="3803795" y="922891"/>
                </a:cubicBezTo>
                <a:cubicBezTo>
                  <a:pt x="3809525" y="898062"/>
                  <a:pt x="3814709" y="883464"/>
                  <a:pt x="3819348" y="879099"/>
                </a:cubicBezTo>
                <a:cubicBezTo>
                  <a:pt x="3822349" y="876643"/>
                  <a:pt x="3847042" y="875415"/>
                  <a:pt x="3893427" y="875415"/>
                </a:cubicBezTo>
                <a:cubicBezTo>
                  <a:pt x="3962186" y="875415"/>
                  <a:pt x="3998748" y="876370"/>
                  <a:pt x="4003113" y="878280"/>
                </a:cubicBezTo>
                <a:cubicBezTo>
                  <a:pt x="4008297" y="881008"/>
                  <a:pt x="4015528" y="902018"/>
                  <a:pt x="4024805" y="941309"/>
                </a:cubicBezTo>
                <a:cubicBezTo>
                  <a:pt x="4027260" y="951677"/>
                  <a:pt x="4033127" y="957816"/>
                  <a:pt x="4042404" y="959726"/>
                </a:cubicBezTo>
                <a:cubicBezTo>
                  <a:pt x="4053591" y="961909"/>
                  <a:pt x="4078693" y="963000"/>
                  <a:pt x="4117711" y="963000"/>
                </a:cubicBezTo>
                <a:cubicBezTo>
                  <a:pt x="4160276" y="963000"/>
                  <a:pt x="4185651" y="961909"/>
                  <a:pt x="4193836" y="959726"/>
                </a:cubicBezTo>
                <a:cubicBezTo>
                  <a:pt x="4200658" y="957816"/>
                  <a:pt x="4204068" y="954406"/>
                  <a:pt x="4204068" y="949494"/>
                </a:cubicBezTo>
                <a:cubicBezTo>
                  <a:pt x="4204068" y="942127"/>
                  <a:pt x="4171599" y="853996"/>
                  <a:pt x="4106660" y="685101"/>
                </a:cubicBezTo>
                <a:cubicBezTo>
                  <a:pt x="4041994" y="517297"/>
                  <a:pt x="4002976" y="419071"/>
                  <a:pt x="3989607" y="390421"/>
                </a:cubicBezTo>
                <a:cubicBezTo>
                  <a:pt x="3985241" y="381417"/>
                  <a:pt x="3980466" y="376915"/>
                  <a:pt x="3975282" y="376915"/>
                </a:cubicBezTo>
                <a:cubicBezTo>
                  <a:pt x="3968188" y="376915"/>
                  <a:pt x="3957479" y="377393"/>
                  <a:pt x="3943154" y="378348"/>
                </a:cubicBezTo>
                <a:cubicBezTo>
                  <a:pt x="3928830" y="379303"/>
                  <a:pt x="3917984" y="379780"/>
                  <a:pt x="3910616" y="379780"/>
                </a:cubicBezTo>
                <a:cubicBezTo>
                  <a:pt x="3902976" y="379780"/>
                  <a:pt x="3891448" y="379098"/>
                  <a:pt x="3876032" y="377734"/>
                </a:cubicBezTo>
                <a:cubicBezTo>
                  <a:pt x="3860616" y="376369"/>
                  <a:pt x="3849225" y="375687"/>
                  <a:pt x="3841858" y="375687"/>
                </a:cubicBezTo>
                <a:close/>
                <a:moveTo>
                  <a:pt x="1813033" y="375687"/>
                </a:moveTo>
                <a:cubicBezTo>
                  <a:pt x="1808668" y="375687"/>
                  <a:pt x="1804848" y="380872"/>
                  <a:pt x="1801573" y="391240"/>
                </a:cubicBezTo>
                <a:cubicBezTo>
                  <a:pt x="1795843" y="409248"/>
                  <a:pt x="1759554" y="508702"/>
                  <a:pt x="1692706" y="689603"/>
                </a:cubicBezTo>
                <a:cubicBezTo>
                  <a:pt x="1631041" y="856861"/>
                  <a:pt x="1600209" y="944037"/>
                  <a:pt x="1600209" y="951131"/>
                </a:cubicBezTo>
                <a:cubicBezTo>
                  <a:pt x="1600209" y="959044"/>
                  <a:pt x="1621082" y="963000"/>
                  <a:pt x="1662828" y="963000"/>
                </a:cubicBezTo>
                <a:cubicBezTo>
                  <a:pt x="1715762" y="963000"/>
                  <a:pt x="1746867" y="961909"/>
                  <a:pt x="1756144" y="959726"/>
                </a:cubicBezTo>
                <a:cubicBezTo>
                  <a:pt x="1763511" y="957816"/>
                  <a:pt x="1769786" y="945538"/>
                  <a:pt x="1774970" y="922891"/>
                </a:cubicBezTo>
                <a:cubicBezTo>
                  <a:pt x="1780700" y="898062"/>
                  <a:pt x="1785884" y="883464"/>
                  <a:pt x="1790523" y="879099"/>
                </a:cubicBezTo>
                <a:cubicBezTo>
                  <a:pt x="1793524" y="876643"/>
                  <a:pt x="1818217" y="875415"/>
                  <a:pt x="1864602" y="875415"/>
                </a:cubicBezTo>
                <a:cubicBezTo>
                  <a:pt x="1933361" y="875415"/>
                  <a:pt x="1969923" y="876370"/>
                  <a:pt x="1974288" y="878280"/>
                </a:cubicBezTo>
                <a:cubicBezTo>
                  <a:pt x="1979473" y="881008"/>
                  <a:pt x="1986703" y="902018"/>
                  <a:pt x="1995980" y="941309"/>
                </a:cubicBezTo>
                <a:cubicBezTo>
                  <a:pt x="1998436" y="951677"/>
                  <a:pt x="2004302" y="957816"/>
                  <a:pt x="2013579" y="959726"/>
                </a:cubicBezTo>
                <a:cubicBezTo>
                  <a:pt x="2024766" y="961909"/>
                  <a:pt x="2049868" y="963000"/>
                  <a:pt x="2088886" y="963000"/>
                </a:cubicBezTo>
                <a:cubicBezTo>
                  <a:pt x="2131451" y="963000"/>
                  <a:pt x="2156826" y="961909"/>
                  <a:pt x="2165012" y="959726"/>
                </a:cubicBezTo>
                <a:cubicBezTo>
                  <a:pt x="2171833" y="957816"/>
                  <a:pt x="2175244" y="954406"/>
                  <a:pt x="2175244" y="949494"/>
                </a:cubicBezTo>
                <a:cubicBezTo>
                  <a:pt x="2175244" y="942127"/>
                  <a:pt x="2142774" y="853996"/>
                  <a:pt x="2077836" y="685101"/>
                </a:cubicBezTo>
                <a:cubicBezTo>
                  <a:pt x="2013170" y="517297"/>
                  <a:pt x="1974152" y="419071"/>
                  <a:pt x="1960782" y="390421"/>
                </a:cubicBezTo>
                <a:cubicBezTo>
                  <a:pt x="1956417" y="381417"/>
                  <a:pt x="1951642" y="376915"/>
                  <a:pt x="1946458" y="376915"/>
                </a:cubicBezTo>
                <a:cubicBezTo>
                  <a:pt x="1939363" y="376915"/>
                  <a:pt x="1928654" y="377393"/>
                  <a:pt x="1914329" y="378348"/>
                </a:cubicBezTo>
                <a:cubicBezTo>
                  <a:pt x="1900005" y="379303"/>
                  <a:pt x="1889159" y="379780"/>
                  <a:pt x="1881792" y="379780"/>
                </a:cubicBezTo>
                <a:cubicBezTo>
                  <a:pt x="1874152" y="379780"/>
                  <a:pt x="1862624" y="379098"/>
                  <a:pt x="1847208" y="377734"/>
                </a:cubicBezTo>
                <a:cubicBezTo>
                  <a:pt x="1831792" y="376369"/>
                  <a:pt x="1820400" y="375687"/>
                  <a:pt x="1813033" y="375687"/>
                </a:cubicBezTo>
                <a:close/>
                <a:moveTo>
                  <a:pt x="3335358" y="368320"/>
                </a:moveTo>
                <a:cubicBezTo>
                  <a:pt x="3333722" y="368320"/>
                  <a:pt x="3331402" y="368457"/>
                  <a:pt x="3328401" y="368730"/>
                </a:cubicBezTo>
                <a:cubicBezTo>
                  <a:pt x="3273558" y="376915"/>
                  <a:pt x="3227310" y="394651"/>
                  <a:pt x="3189656" y="421936"/>
                </a:cubicBezTo>
                <a:cubicBezTo>
                  <a:pt x="3143544" y="454951"/>
                  <a:pt x="3120488" y="496424"/>
                  <a:pt x="3120488" y="546356"/>
                </a:cubicBezTo>
                <a:cubicBezTo>
                  <a:pt x="3120488" y="580735"/>
                  <a:pt x="3129902" y="612113"/>
                  <a:pt x="3148728" y="640490"/>
                </a:cubicBezTo>
                <a:cubicBezTo>
                  <a:pt x="3151457" y="644583"/>
                  <a:pt x="3168919" y="665183"/>
                  <a:pt x="3201116" y="702291"/>
                </a:cubicBezTo>
                <a:cubicBezTo>
                  <a:pt x="3219670" y="724119"/>
                  <a:pt x="3228946" y="743901"/>
                  <a:pt x="3228946" y="761636"/>
                </a:cubicBezTo>
                <a:cubicBezTo>
                  <a:pt x="3228946" y="789467"/>
                  <a:pt x="3214758" y="810476"/>
                  <a:pt x="3186382" y="824665"/>
                </a:cubicBezTo>
                <a:cubicBezTo>
                  <a:pt x="3173558" y="830940"/>
                  <a:pt x="3147364" y="838580"/>
                  <a:pt x="3107800" y="847584"/>
                </a:cubicBezTo>
                <a:cubicBezTo>
                  <a:pt x="3103708" y="848403"/>
                  <a:pt x="3101661" y="850313"/>
                  <a:pt x="3101661" y="853314"/>
                </a:cubicBezTo>
                <a:cubicBezTo>
                  <a:pt x="3101661" y="861772"/>
                  <a:pt x="3112439" y="885169"/>
                  <a:pt x="3133994" y="923505"/>
                </a:cubicBezTo>
                <a:cubicBezTo>
                  <a:pt x="3155550" y="961841"/>
                  <a:pt x="3169465" y="981009"/>
                  <a:pt x="3175740" y="981009"/>
                </a:cubicBezTo>
                <a:cubicBezTo>
                  <a:pt x="3177104" y="981009"/>
                  <a:pt x="3178878" y="980872"/>
                  <a:pt x="3181061" y="980599"/>
                </a:cubicBezTo>
                <a:cubicBezTo>
                  <a:pt x="3239724" y="971049"/>
                  <a:pt x="3289520" y="948812"/>
                  <a:pt x="3330447" y="913887"/>
                </a:cubicBezTo>
                <a:cubicBezTo>
                  <a:pt x="3377105" y="874324"/>
                  <a:pt x="3400434" y="826848"/>
                  <a:pt x="3400434" y="771459"/>
                </a:cubicBezTo>
                <a:cubicBezTo>
                  <a:pt x="3400434" y="741718"/>
                  <a:pt x="3390748" y="711840"/>
                  <a:pt x="3371375" y="681827"/>
                </a:cubicBezTo>
                <a:cubicBezTo>
                  <a:pt x="3369738" y="679644"/>
                  <a:pt x="3351594" y="656724"/>
                  <a:pt x="3316941" y="613068"/>
                </a:cubicBezTo>
                <a:cubicBezTo>
                  <a:pt x="3297296" y="588784"/>
                  <a:pt x="3287473" y="568321"/>
                  <a:pt x="3287473" y="551677"/>
                </a:cubicBezTo>
                <a:cubicBezTo>
                  <a:pt x="3287473" y="533123"/>
                  <a:pt x="3296341" y="518662"/>
                  <a:pt x="3314076" y="508293"/>
                </a:cubicBezTo>
                <a:cubicBezTo>
                  <a:pt x="3328810" y="499289"/>
                  <a:pt x="3346000" y="494787"/>
                  <a:pt x="3365645" y="494787"/>
                </a:cubicBezTo>
                <a:cubicBezTo>
                  <a:pt x="3368374" y="494787"/>
                  <a:pt x="3372330" y="495196"/>
                  <a:pt x="3377514" y="496015"/>
                </a:cubicBezTo>
                <a:cubicBezTo>
                  <a:pt x="3382698" y="496833"/>
                  <a:pt x="3386382" y="497243"/>
                  <a:pt x="3388565" y="497243"/>
                </a:cubicBezTo>
                <a:cubicBezTo>
                  <a:pt x="3393476" y="497243"/>
                  <a:pt x="3395932" y="494924"/>
                  <a:pt x="3395932" y="490285"/>
                </a:cubicBezTo>
                <a:cubicBezTo>
                  <a:pt x="3395932" y="489194"/>
                  <a:pt x="3395522" y="487829"/>
                  <a:pt x="3394704" y="486192"/>
                </a:cubicBezTo>
                <a:cubicBezTo>
                  <a:pt x="3368783" y="434078"/>
                  <a:pt x="3352275" y="398061"/>
                  <a:pt x="3345181" y="378143"/>
                </a:cubicBezTo>
                <a:cubicBezTo>
                  <a:pt x="3342726" y="371595"/>
                  <a:pt x="3339452" y="368320"/>
                  <a:pt x="3335358" y="368320"/>
                </a:cubicBezTo>
                <a:close/>
                <a:moveTo>
                  <a:pt x="0" y="0"/>
                </a:moveTo>
                <a:lnTo>
                  <a:pt x="6509657" y="0"/>
                </a:lnTo>
                <a:lnTo>
                  <a:pt x="6509657" y="6858000"/>
                </a:lnTo>
                <a:lnTo>
                  <a:pt x="0" y="6858000"/>
                </a:lnTo>
                <a:close/>
              </a:path>
            </a:pathLst>
          </a:custGeom>
          <a:gradFill>
            <a:gsLst>
              <a:gs pos="0">
                <a:schemeClr val="accent1">
                  <a:lumMod val="5000"/>
                  <a:lumOff val="95000"/>
                </a:schemeClr>
              </a:gs>
              <a:gs pos="100000">
                <a:srgbClr val="00B0F0"/>
              </a:gs>
              <a:gs pos="23000">
                <a:schemeClr val="accent1">
                  <a:lumMod val="30000"/>
                  <a:lumOff val="70000"/>
                </a:schemeClr>
              </a:gs>
            </a:gsLst>
            <a:lin ang="5400000" scaled="1"/>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6600" dirty="0">
              <a:solidFill>
                <a:schemeClr val="bg1"/>
              </a:solidFill>
              <a:latin typeface="Berlin Sans FB Demi" panose="020E0802020502020306" pitchFamily="34" charset="0"/>
            </a:endParaRPr>
          </a:p>
        </p:txBody>
      </p:sp>
      <p:sp>
        <p:nvSpPr>
          <p:cNvPr id="6" name="TextBox 5">
            <a:extLst>
              <a:ext uri="{FF2B5EF4-FFF2-40B4-BE49-F238E27FC236}">
                <a16:creationId xmlns:a16="http://schemas.microsoft.com/office/drawing/2014/main" id="{F7BB87CC-275C-F2E8-3B81-1EED69DB3AA9}"/>
              </a:ext>
            </a:extLst>
          </p:cNvPr>
          <p:cNvSpPr txBox="1"/>
          <p:nvPr/>
        </p:nvSpPr>
        <p:spPr>
          <a:xfrm>
            <a:off x="6629400" y="3287486"/>
            <a:ext cx="206829"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9C10A689-44E6-3569-0857-74B4DDE35DB0}"/>
              </a:ext>
            </a:extLst>
          </p:cNvPr>
          <p:cNvSpPr txBox="1"/>
          <p:nvPr/>
        </p:nvSpPr>
        <p:spPr>
          <a:xfrm>
            <a:off x="5932714" y="2481943"/>
            <a:ext cx="5976257" cy="4093428"/>
          </a:xfrm>
          <a:prstGeom prst="rect">
            <a:avLst/>
          </a:prstGeom>
          <a:noFill/>
        </p:spPr>
        <p:txBody>
          <a:bodyPr wrap="square" rtlCol="0">
            <a:spAutoFit/>
          </a:bodyPr>
          <a:lstStyle/>
          <a:p>
            <a:r>
              <a:rPr lang="en-US" sz="2000" b="1" i="0" dirty="0">
                <a:effectLst/>
                <a:latin typeface="Bell MT" panose="02020503060305020303" pitchFamily="18" charset="0"/>
              </a:rPr>
              <a:t>A software, also known as computer software or simply "program," refers to a set of instructions that tell a computer how to perform specific tasks or operations. It is a collection of code written in a programming language that is executed by a computer's central processing unit (CPU). Software can take various forms and serve different purposes, ranging from simple applications to complex operating systems.</a:t>
            </a:r>
          </a:p>
          <a:p>
            <a:endParaRPr lang="en-US" sz="2000" b="1" dirty="0">
              <a:latin typeface="Bell MT" panose="02020503060305020303" pitchFamily="18" charset="0"/>
            </a:endParaRPr>
          </a:p>
          <a:p>
            <a:r>
              <a:rPr lang="en-US" sz="2000" b="1" dirty="0">
                <a:latin typeface="Bell MT" panose="02020503060305020303" pitchFamily="18" charset="0"/>
              </a:rPr>
              <a:t>There are two main types of </a:t>
            </a:r>
            <a:r>
              <a:rPr lang="en-US" sz="2000" b="1" dirty="0" err="1">
                <a:latin typeface="Bell MT" panose="02020503060305020303" pitchFamily="18" charset="0"/>
              </a:rPr>
              <a:t>Softwares</a:t>
            </a:r>
            <a:r>
              <a:rPr lang="en-US" sz="2000" b="1" dirty="0">
                <a:latin typeface="Bell MT" panose="02020503060305020303" pitchFamily="18" charset="0"/>
              </a:rPr>
              <a:t> : </a:t>
            </a:r>
          </a:p>
          <a:p>
            <a:pPr marL="342900" indent="-342900">
              <a:buFont typeface="Arial" panose="020B0604020202020204" pitchFamily="34" charset="0"/>
              <a:buChar char="•"/>
            </a:pPr>
            <a:r>
              <a:rPr lang="en-US" sz="2000" b="1" dirty="0">
                <a:latin typeface="Bell MT" panose="02020503060305020303" pitchFamily="18" charset="0"/>
              </a:rPr>
              <a:t>System Software</a:t>
            </a:r>
          </a:p>
          <a:p>
            <a:pPr marL="342900" indent="-342900">
              <a:buFont typeface="Arial" panose="020B0604020202020204" pitchFamily="34" charset="0"/>
              <a:buChar char="•"/>
            </a:pPr>
            <a:r>
              <a:rPr lang="en-US" sz="2000" b="1" dirty="0">
                <a:latin typeface="Bell MT" panose="02020503060305020303" pitchFamily="18" charset="0"/>
              </a:rPr>
              <a:t>Application Software</a:t>
            </a:r>
          </a:p>
        </p:txBody>
      </p:sp>
    </p:spTree>
    <p:extLst>
      <p:ext uri="{BB962C8B-B14F-4D97-AF65-F5344CB8AC3E}">
        <p14:creationId xmlns:p14="http://schemas.microsoft.com/office/powerpoint/2010/main" val="18782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24B0CF-4B0C-57E6-7AFB-3675CBB18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C5082BCA-E12D-9501-E74B-830B5D425DE1}"/>
              </a:ext>
            </a:extLst>
          </p:cNvPr>
          <p:cNvSpPr/>
          <p:nvPr/>
        </p:nvSpPr>
        <p:spPr>
          <a:xfrm>
            <a:off x="4956531" y="0"/>
            <a:ext cx="723547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1630744 w 7726744"/>
              <a:gd name="connsiteY0" fmla="*/ 0 h 6858000"/>
              <a:gd name="connsiteX1" fmla="*/ 7726744 w 7726744"/>
              <a:gd name="connsiteY1" fmla="*/ 0 h 6858000"/>
              <a:gd name="connsiteX2" fmla="*/ 7726744 w 7726744"/>
              <a:gd name="connsiteY2" fmla="*/ 6858000 h 6858000"/>
              <a:gd name="connsiteX3" fmla="*/ 1630744 w 7726744"/>
              <a:gd name="connsiteY3" fmla="*/ 6858000 h 6858000"/>
              <a:gd name="connsiteX4" fmla="*/ 1630744 w 7726744"/>
              <a:gd name="connsiteY4" fmla="*/ 0 h 6858000"/>
              <a:gd name="connsiteX0" fmla="*/ 1277161 w 7373161"/>
              <a:gd name="connsiteY0" fmla="*/ 0 h 6858000"/>
              <a:gd name="connsiteX1" fmla="*/ 7373161 w 7373161"/>
              <a:gd name="connsiteY1" fmla="*/ 0 h 6858000"/>
              <a:gd name="connsiteX2" fmla="*/ 7373161 w 7373161"/>
              <a:gd name="connsiteY2" fmla="*/ 6858000 h 6858000"/>
              <a:gd name="connsiteX3" fmla="*/ 1277161 w 7373161"/>
              <a:gd name="connsiteY3" fmla="*/ 6858000 h 6858000"/>
              <a:gd name="connsiteX4" fmla="*/ 1277161 w 7373161"/>
              <a:gd name="connsiteY4" fmla="*/ 0 h 6858000"/>
              <a:gd name="connsiteX0" fmla="*/ 1139470 w 7235470"/>
              <a:gd name="connsiteY0" fmla="*/ 0 h 6858000"/>
              <a:gd name="connsiteX1" fmla="*/ 7235470 w 7235470"/>
              <a:gd name="connsiteY1" fmla="*/ 0 h 6858000"/>
              <a:gd name="connsiteX2" fmla="*/ 7235470 w 7235470"/>
              <a:gd name="connsiteY2" fmla="*/ 6858000 h 6858000"/>
              <a:gd name="connsiteX3" fmla="*/ 1139470 w 7235470"/>
              <a:gd name="connsiteY3" fmla="*/ 6858000 h 6858000"/>
              <a:gd name="connsiteX4" fmla="*/ 1139470 w 723547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5470" h="6858000">
                <a:moveTo>
                  <a:pt x="1139470" y="0"/>
                </a:moveTo>
                <a:lnTo>
                  <a:pt x="7235470" y="0"/>
                </a:lnTo>
                <a:lnTo>
                  <a:pt x="7235470" y="6858000"/>
                </a:lnTo>
                <a:lnTo>
                  <a:pt x="1139470" y="6858000"/>
                </a:lnTo>
                <a:cubicBezTo>
                  <a:pt x="-2205614" y="3460830"/>
                  <a:pt x="3072443" y="1869311"/>
                  <a:pt x="1139470" y="0"/>
                </a:cubicBezTo>
                <a:close/>
              </a:path>
            </a:pathLst>
          </a:custGeom>
          <a:solidFill>
            <a:schemeClr val="tx1">
              <a:alpha val="7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4CEE1C5B-8C07-5928-4ABE-190B5036C0A7}"/>
              </a:ext>
            </a:extLst>
          </p:cNvPr>
          <p:cNvSpPr/>
          <p:nvPr/>
        </p:nvSpPr>
        <p:spPr>
          <a:xfrm flipH="1" flipV="1">
            <a:off x="-3" y="0"/>
            <a:ext cx="7315202"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1630744 w 7726744"/>
              <a:gd name="connsiteY0" fmla="*/ 0 h 6858000"/>
              <a:gd name="connsiteX1" fmla="*/ 7726744 w 7726744"/>
              <a:gd name="connsiteY1" fmla="*/ 0 h 6858000"/>
              <a:gd name="connsiteX2" fmla="*/ 7726744 w 7726744"/>
              <a:gd name="connsiteY2" fmla="*/ 6858000 h 6858000"/>
              <a:gd name="connsiteX3" fmla="*/ 1630744 w 7726744"/>
              <a:gd name="connsiteY3" fmla="*/ 6858000 h 6858000"/>
              <a:gd name="connsiteX4" fmla="*/ 1630744 w 7726744"/>
              <a:gd name="connsiteY4" fmla="*/ 0 h 6858000"/>
              <a:gd name="connsiteX0" fmla="*/ 1277161 w 7373161"/>
              <a:gd name="connsiteY0" fmla="*/ 0 h 6858000"/>
              <a:gd name="connsiteX1" fmla="*/ 7373161 w 7373161"/>
              <a:gd name="connsiteY1" fmla="*/ 0 h 6858000"/>
              <a:gd name="connsiteX2" fmla="*/ 7373161 w 7373161"/>
              <a:gd name="connsiteY2" fmla="*/ 6858000 h 6858000"/>
              <a:gd name="connsiteX3" fmla="*/ 1277161 w 7373161"/>
              <a:gd name="connsiteY3" fmla="*/ 6858000 h 6858000"/>
              <a:gd name="connsiteX4" fmla="*/ 1277161 w 7373161"/>
              <a:gd name="connsiteY4" fmla="*/ 0 h 6858000"/>
              <a:gd name="connsiteX0" fmla="*/ 1139470 w 7235470"/>
              <a:gd name="connsiteY0" fmla="*/ 0 h 6858000"/>
              <a:gd name="connsiteX1" fmla="*/ 7235470 w 7235470"/>
              <a:gd name="connsiteY1" fmla="*/ 0 h 6858000"/>
              <a:gd name="connsiteX2" fmla="*/ 7235470 w 7235470"/>
              <a:gd name="connsiteY2" fmla="*/ 6858000 h 6858000"/>
              <a:gd name="connsiteX3" fmla="*/ 1139470 w 7235470"/>
              <a:gd name="connsiteY3" fmla="*/ 6858000 h 6858000"/>
              <a:gd name="connsiteX4" fmla="*/ 1139470 w 723547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5470" h="6858000">
                <a:moveTo>
                  <a:pt x="1139470" y="0"/>
                </a:moveTo>
                <a:lnTo>
                  <a:pt x="7235470" y="0"/>
                </a:lnTo>
                <a:lnTo>
                  <a:pt x="7235470" y="6858000"/>
                </a:lnTo>
                <a:lnTo>
                  <a:pt x="1139470" y="6858000"/>
                </a:lnTo>
                <a:cubicBezTo>
                  <a:pt x="-2205614" y="3460830"/>
                  <a:pt x="3072443" y="1869311"/>
                  <a:pt x="1139470" y="0"/>
                </a:cubicBezTo>
                <a:close/>
              </a:path>
            </a:pathLst>
          </a:custGeom>
          <a:solidFill>
            <a:schemeClr val="bg1">
              <a:alpha val="4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13A9281-3D09-9E17-9376-75397946CB64}"/>
              </a:ext>
            </a:extLst>
          </p:cNvPr>
          <p:cNvSpPr txBox="1"/>
          <p:nvPr/>
        </p:nvSpPr>
        <p:spPr>
          <a:xfrm>
            <a:off x="185195" y="451413"/>
            <a:ext cx="6215605" cy="707886"/>
          </a:xfrm>
          <a:prstGeom prst="rect">
            <a:avLst/>
          </a:prstGeom>
          <a:noFill/>
        </p:spPr>
        <p:txBody>
          <a:bodyPr wrap="square" rtlCol="0">
            <a:spAutoFit/>
          </a:bodyPr>
          <a:lstStyle/>
          <a:p>
            <a:r>
              <a:rPr lang="en-US" sz="4000" dirty="0">
                <a:latin typeface="Berlin Sans FB Demi" panose="020E0802020502020306" pitchFamily="34" charset="0"/>
              </a:rPr>
              <a:t>APPLICATION SOFTWARE</a:t>
            </a:r>
          </a:p>
        </p:txBody>
      </p:sp>
      <p:sp>
        <p:nvSpPr>
          <p:cNvPr id="8" name="TextBox 7">
            <a:extLst>
              <a:ext uri="{FF2B5EF4-FFF2-40B4-BE49-F238E27FC236}">
                <a16:creationId xmlns:a16="http://schemas.microsoft.com/office/drawing/2014/main" id="{3BBC5EAC-55A9-E67D-0901-F2A60CCCE759}"/>
              </a:ext>
            </a:extLst>
          </p:cNvPr>
          <p:cNvSpPr txBox="1"/>
          <p:nvPr/>
        </p:nvSpPr>
        <p:spPr>
          <a:xfrm>
            <a:off x="7112643" y="474563"/>
            <a:ext cx="6215605" cy="769441"/>
          </a:xfrm>
          <a:prstGeom prst="rect">
            <a:avLst/>
          </a:prstGeom>
          <a:noFill/>
        </p:spPr>
        <p:txBody>
          <a:bodyPr wrap="square" rtlCol="0">
            <a:spAutoFit/>
          </a:bodyPr>
          <a:lstStyle/>
          <a:p>
            <a:r>
              <a:rPr lang="en-US" sz="4400" dirty="0">
                <a:solidFill>
                  <a:schemeClr val="bg1">
                    <a:lumMod val="95000"/>
                  </a:schemeClr>
                </a:solidFill>
                <a:latin typeface="Berlin Sans FB Demi" panose="020E0802020502020306" pitchFamily="34" charset="0"/>
              </a:rPr>
              <a:t>SYSTEM</a:t>
            </a:r>
            <a:r>
              <a:rPr lang="en-US" sz="4000" dirty="0">
                <a:solidFill>
                  <a:schemeClr val="bg1">
                    <a:lumMod val="95000"/>
                  </a:schemeClr>
                </a:solidFill>
                <a:latin typeface="Berlin Sans FB Demi" panose="020E0802020502020306" pitchFamily="34" charset="0"/>
              </a:rPr>
              <a:t> SOFTWARE</a:t>
            </a:r>
          </a:p>
        </p:txBody>
      </p:sp>
      <p:sp>
        <p:nvSpPr>
          <p:cNvPr id="9" name="TextBox 8">
            <a:extLst>
              <a:ext uri="{FF2B5EF4-FFF2-40B4-BE49-F238E27FC236}">
                <a16:creationId xmlns:a16="http://schemas.microsoft.com/office/drawing/2014/main" id="{EBD8676A-5231-D406-FA46-71BF91F40E69}"/>
              </a:ext>
            </a:extLst>
          </p:cNvPr>
          <p:cNvSpPr txBox="1"/>
          <p:nvPr/>
        </p:nvSpPr>
        <p:spPr>
          <a:xfrm>
            <a:off x="335666" y="2071868"/>
            <a:ext cx="4466536" cy="3785652"/>
          </a:xfrm>
          <a:prstGeom prst="rect">
            <a:avLst/>
          </a:prstGeom>
          <a:noFill/>
        </p:spPr>
        <p:txBody>
          <a:bodyPr wrap="square" rtlCol="0">
            <a:spAutoFit/>
          </a:bodyPr>
          <a:lstStyle/>
          <a:p>
            <a:pPr algn="just"/>
            <a:r>
              <a:rPr lang="en-US" sz="2400" b="1" i="0" dirty="0">
                <a:effectLst/>
                <a:latin typeface="Bell MT" panose="02020503060305020303" pitchFamily="18" charset="0"/>
              </a:rPr>
              <a:t>This software is designed to perform specific tasks or provide specific functionality for end-users. Applications can include word processors, web browsers, games, photo editors, and more. Application software is built on top of the system software and relies on its services and capabilities.</a:t>
            </a:r>
            <a:endParaRPr lang="en-US" sz="2400" b="1" dirty="0">
              <a:latin typeface="Bell MT" panose="02020503060305020303" pitchFamily="18" charset="0"/>
            </a:endParaRPr>
          </a:p>
        </p:txBody>
      </p:sp>
      <p:sp>
        <p:nvSpPr>
          <p:cNvPr id="10" name="TextBox 9">
            <a:extLst>
              <a:ext uri="{FF2B5EF4-FFF2-40B4-BE49-F238E27FC236}">
                <a16:creationId xmlns:a16="http://schemas.microsoft.com/office/drawing/2014/main" id="{02F504F5-B81E-805D-3746-06167311F701}"/>
              </a:ext>
            </a:extLst>
          </p:cNvPr>
          <p:cNvSpPr txBox="1"/>
          <p:nvPr/>
        </p:nvSpPr>
        <p:spPr>
          <a:xfrm>
            <a:off x="7315199" y="2071868"/>
            <a:ext cx="4722471" cy="3785652"/>
          </a:xfrm>
          <a:prstGeom prst="rect">
            <a:avLst/>
          </a:prstGeom>
          <a:noFill/>
        </p:spPr>
        <p:txBody>
          <a:bodyPr wrap="square" rtlCol="0">
            <a:spAutoFit/>
          </a:bodyPr>
          <a:lstStyle/>
          <a:p>
            <a:pPr algn="just"/>
            <a:r>
              <a:rPr lang="en-US" sz="2400" b="1" i="0" dirty="0">
                <a:solidFill>
                  <a:schemeClr val="bg1"/>
                </a:solidFill>
                <a:effectLst/>
                <a:latin typeface="Bell MT" panose="02020503060305020303" pitchFamily="18" charset="0"/>
              </a:rPr>
              <a:t>This type of software is responsible for managing the hardware components of a computer system and providing a platform for running application software. Examples include operating systems (like Windows, macOS, and Linux) and utility software (like antivirus programs and device drivers).</a:t>
            </a:r>
            <a:endParaRPr lang="en-US" sz="2400" b="1" dirty="0">
              <a:solidFill>
                <a:schemeClr val="bg1"/>
              </a:solidFill>
              <a:latin typeface="Bell MT" panose="02020503060305020303" pitchFamily="18" charset="0"/>
            </a:endParaRPr>
          </a:p>
        </p:txBody>
      </p:sp>
    </p:spTree>
    <p:extLst>
      <p:ext uri="{BB962C8B-B14F-4D97-AF65-F5344CB8AC3E}">
        <p14:creationId xmlns:p14="http://schemas.microsoft.com/office/powerpoint/2010/main" val="10447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2"/>
            </a:gs>
            <a:gs pos="2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DDCFCE-518E-3F6C-6DB1-B46A54D69680}"/>
              </a:ext>
            </a:extLst>
          </p:cNvPr>
          <p:cNvSpPr txBox="1"/>
          <p:nvPr/>
        </p:nvSpPr>
        <p:spPr>
          <a:xfrm>
            <a:off x="357369" y="322902"/>
            <a:ext cx="11239017" cy="769441"/>
          </a:xfrm>
          <a:prstGeom prst="rect">
            <a:avLst/>
          </a:prstGeom>
          <a:noFill/>
        </p:spPr>
        <p:txBody>
          <a:bodyPr wrap="square" rtlCol="0">
            <a:spAutoFit/>
          </a:bodyPr>
          <a:lstStyle/>
          <a:p>
            <a:r>
              <a:rPr lang="en-US" sz="4400" dirty="0">
                <a:latin typeface="Berlin Sans FB Demi" panose="020E0802020502020306" pitchFamily="34" charset="0"/>
              </a:rPr>
              <a:t>TYPES OF SOFTWARE</a:t>
            </a:r>
          </a:p>
        </p:txBody>
      </p:sp>
      <p:pic>
        <p:nvPicPr>
          <p:cNvPr id="5" name="Picture 4">
            <a:extLst>
              <a:ext uri="{FF2B5EF4-FFF2-40B4-BE49-F238E27FC236}">
                <a16:creationId xmlns:a16="http://schemas.microsoft.com/office/drawing/2014/main" id="{CEE114CB-1EF6-61E7-AF49-508957AE4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802" y="2718456"/>
            <a:ext cx="3514725" cy="175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827B2A72-9429-578D-BD05-5FDDDEF0D835}"/>
              </a:ext>
            </a:extLst>
          </p:cNvPr>
          <p:cNvPicPr>
            <a:picLocks noChangeAspect="1"/>
          </p:cNvPicPr>
          <p:nvPr/>
        </p:nvPicPr>
        <p:blipFill rotWithShape="1">
          <a:blip r:embed="rId3">
            <a:extLst>
              <a:ext uri="{28A0092B-C50C-407E-A947-70E740481C1C}">
                <a14:useLocalDpi xmlns:a14="http://schemas.microsoft.com/office/drawing/2010/main" val="0"/>
              </a:ext>
            </a:extLst>
          </a:blip>
          <a:srcRect l="15655" r="16151"/>
          <a:stretch/>
        </p:blipFill>
        <p:spPr>
          <a:xfrm>
            <a:off x="8426370" y="559063"/>
            <a:ext cx="2847372" cy="1817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1F629B22-BAC8-534D-87E6-085E69C3D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6725" y="1509152"/>
            <a:ext cx="1885951" cy="18859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6C0FC642-1B57-543C-8968-C9CA8B90CF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5240" y="1471613"/>
            <a:ext cx="1885950" cy="188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CC830097-D40A-72C5-626F-A703E1302E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8496" y="3940576"/>
            <a:ext cx="1967697" cy="1967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EA8745EB-11F8-C83A-47C2-9A33E2CE98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5705" y="4854977"/>
            <a:ext cx="3514725" cy="129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B5EFBCB2-4E06-5F1F-CE0E-E3190A7E83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92844" y="3940576"/>
            <a:ext cx="2428875" cy="188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DD3DDB64-2025-A164-C0F4-A6D3884189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4776" y="4076700"/>
            <a:ext cx="1967697" cy="1967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a:extLst>
              <a:ext uri="{FF2B5EF4-FFF2-40B4-BE49-F238E27FC236}">
                <a16:creationId xmlns:a16="http://schemas.microsoft.com/office/drawing/2014/main" id="{CB40E8DA-3C40-BC92-AF26-AE48E103B9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9667" y="1471613"/>
            <a:ext cx="1967696" cy="1967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318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bg2"/>
            </a:gs>
            <a:gs pos="23000">
              <a:srgbClr val="00B0F0"/>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7C7636-C51F-E141-45BE-A220E10122F2}"/>
              </a:ext>
            </a:extLst>
          </p:cNvPr>
          <p:cNvSpPr txBox="1"/>
          <p:nvPr/>
        </p:nvSpPr>
        <p:spPr>
          <a:xfrm>
            <a:off x="4191000" y="419100"/>
            <a:ext cx="2781300" cy="707886"/>
          </a:xfrm>
          <a:prstGeom prst="rect">
            <a:avLst/>
          </a:prstGeom>
          <a:noFill/>
        </p:spPr>
        <p:txBody>
          <a:bodyPr wrap="square" rtlCol="0">
            <a:spAutoFit/>
          </a:bodyPr>
          <a:lstStyle/>
          <a:p>
            <a:r>
              <a:rPr lang="en-US" sz="4000" dirty="0">
                <a:latin typeface="Berlin Sans FB Demi" panose="020E0802020502020306" pitchFamily="34" charset="0"/>
              </a:rPr>
              <a:t>SOFTWARE</a:t>
            </a:r>
          </a:p>
        </p:txBody>
      </p:sp>
      <p:sp>
        <p:nvSpPr>
          <p:cNvPr id="3" name="TextBox 2">
            <a:extLst>
              <a:ext uri="{FF2B5EF4-FFF2-40B4-BE49-F238E27FC236}">
                <a16:creationId xmlns:a16="http://schemas.microsoft.com/office/drawing/2014/main" id="{A7B6255F-E3D6-DB84-F04C-06AAFCE70B8E}"/>
              </a:ext>
            </a:extLst>
          </p:cNvPr>
          <p:cNvSpPr txBox="1"/>
          <p:nvPr/>
        </p:nvSpPr>
        <p:spPr>
          <a:xfrm>
            <a:off x="698500" y="2120900"/>
            <a:ext cx="4368800" cy="523220"/>
          </a:xfrm>
          <a:prstGeom prst="rect">
            <a:avLst/>
          </a:prstGeom>
          <a:noFill/>
        </p:spPr>
        <p:txBody>
          <a:bodyPr wrap="square" rtlCol="0">
            <a:spAutoFit/>
          </a:bodyPr>
          <a:lstStyle/>
          <a:p>
            <a:r>
              <a:rPr lang="en-US" sz="2800" dirty="0">
                <a:latin typeface="Berlin Sans FB" panose="020E0602020502020306" pitchFamily="34" charset="0"/>
              </a:rPr>
              <a:t>SYSTEM SOFTWARE</a:t>
            </a:r>
          </a:p>
        </p:txBody>
      </p:sp>
      <p:sp>
        <p:nvSpPr>
          <p:cNvPr id="4" name="TextBox 3">
            <a:extLst>
              <a:ext uri="{FF2B5EF4-FFF2-40B4-BE49-F238E27FC236}">
                <a16:creationId xmlns:a16="http://schemas.microsoft.com/office/drawing/2014/main" id="{1CE5684A-4A82-A6AF-6EFA-55FB4D67F3FA}"/>
              </a:ext>
            </a:extLst>
          </p:cNvPr>
          <p:cNvSpPr txBox="1"/>
          <p:nvPr/>
        </p:nvSpPr>
        <p:spPr>
          <a:xfrm>
            <a:off x="6489700" y="2108200"/>
            <a:ext cx="4368800" cy="523220"/>
          </a:xfrm>
          <a:prstGeom prst="rect">
            <a:avLst/>
          </a:prstGeom>
          <a:noFill/>
        </p:spPr>
        <p:txBody>
          <a:bodyPr wrap="square" rtlCol="0">
            <a:spAutoFit/>
          </a:bodyPr>
          <a:lstStyle/>
          <a:p>
            <a:r>
              <a:rPr lang="en-US" sz="2800" dirty="0">
                <a:latin typeface="Berlin Sans FB" panose="020E0602020502020306" pitchFamily="34" charset="0"/>
              </a:rPr>
              <a:t>APPLICATION SOFTWARE</a:t>
            </a:r>
          </a:p>
        </p:txBody>
      </p:sp>
      <p:sp>
        <p:nvSpPr>
          <p:cNvPr id="5" name="TextBox 4">
            <a:extLst>
              <a:ext uri="{FF2B5EF4-FFF2-40B4-BE49-F238E27FC236}">
                <a16:creationId xmlns:a16="http://schemas.microsoft.com/office/drawing/2014/main" id="{0F00C1EF-3B2C-3A9A-E00E-B5F28CE5A19E}"/>
              </a:ext>
            </a:extLst>
          </p:cNvPr>
          <p:cNvSpPr txBox="1"/>
          <p:nvPr/>
        </p:nvSpPr>
        <p:spPr>
          <a:xfrm>
            <a:off x="1663700" y="3009900"/>
            <a:ext cx="2527300" cy="1477328"/>
          </a:xfrm>
          <a:prstGeom prst="rect">
            <a:avLst/>
          </a:prstGeom>
          <a:noFill/>
        </p:spPr>
        <p:txBody>
          <a:bodyPr wrap="square" rtlCol="0">
            <a:spAutoFit/>
          </a:bodyPr>
          <a:lstStyle/>
          <a:p>
            <a:r>
              <a:rPr lang="en-US" b="1" dirty="0">
                <a:latin typeface="Bell MT" panose="02020503060305020303" pitchFamily="18" charset="0"/>
              </a:rPr>
              <a:t>OPERATING WINDOW DEVICE</a:t>
            </a:r>
          </a:p>
          <a:p>
            <a:endParaRPr lang="en-US" b="1" dirty="0">
              <a:latin typeface="Bell MT" panose="02020503060305020303" pitchFamily="18" charset="0"/>
            </a:endParaRPr>
          </a:p>
          <a:p>
            <a:r>
              <a:rPr lang="en-US" b="1" dirty="0">
                <a:latin typeface="Bell MT" panose="02020503060305020303" pitchFamily="18" charset="0"/>
              </a:rPr>
              <a:t>ANTI-VIRUS SOFTWARE DEVICE</a:t>
            </a:r>
          </a:p>
        </p:txBody>
      </p:sp>
      <p:cxnSp>
        <p:nvCxnSpPr>
          <p:cNvPr id="9" name="Straight Connector 8">
            <a:extLst>
              <a:ext uri="{FF2B5EF4-FFF2-40B4-BE49-F238E27FC236}">
                <a16:creationId xmlns:a16="http://schemas.microsoft.com/office/drawing/2014/main" id="{98A90CEF-6E8E-591C-2CF6-0458E87DF68C}"/>
              </a:ext>
            </a:extLst>
          </p:cNvPr>
          <p:cNvCxnSpPr/>
          <p:nvPr/>
        </p:nvCxnSpPr>
        <p:spPr>
          <a:xfrm>
            <a:off x="1270000" y="2644120"/>
            <a:ext cx="0" cy="143258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781893F-09EF-E4BF-423B-441F221EFB0C}"/>
              </a:ext>
            </a:extLst>
          </p:cNvPr>
          <p:cNvCxnSpPr/>
          <p:nvPr/>
        </p:nvCxnSpPr>
        <p:spPr>
          <a:xfrm>
            <a:off x="1295400" y="3327400"/>
            <a:ext cx="3683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8913111-4BD0-8C40-2765-72E81B598645}"/>
              </a:ext>
            </a:extLst>
          </p:cNvPr>
          <p:cNvCxnSpPr/>
          <p:nvPr/>
        </p:nvCxnSpPr>
        <p:spPr>
          <a:xfrm>
            <a:off x="1270000" y="4076700"/>
            <a:ext cx="3683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B28A58D-4BDC-3F24-0A72-A06B137F10CE}"/>
              </a:ext>
            </a:extLst>
          </p:cNvPr>
          <p:cNvCxnSpPr>
            <a:cxnSpLocks/>
          </p:cNvCxnSpPr>
          <p:nvPr/>
        </p:nvCxnSpPr>
        <p:spPr>
          <a:xfrm>
            <a:off x="5270500" y="1211540"/>
            <a:ext cx="0" cy="31246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CED39A6-B765-9D11-265E-A4A381A78949}"/>
              </a:ext>
            </a:extLst>
          </p:cNvPr>
          <p:cNvCxnSpPr/>
          <p:nvPr/>
        </p:nvCxnSpPr>
        <p:spPr>
          <a:xfrm flipH="1">
            <a:off x="2247900" y="1536700"/>
            <a:ext cx="3022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E8F23DD-261C-2ABE-303D-67507F47A784}"/>
              </a:ext>
            </a:extLst>
          </p:cNvPr>
          <p:cNvCxnSpPr>
            <a:cxnSpLocks/>
          </p:cNvCxnSpPr>
          <p:nvPr/>
        </p:nvCxnSpPr>
        <p:spPr>
          <a:xfrm>
            <a:off x="2235200" y="1524000"/>
            <a:ext cx="0" cy="31246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6681DE8-2D10-50F5-8F14-BD3A4A459569}"/>
              </a:ext>
            </a:extLst>
          </p:cNvPr>
          <p:cNvCxnSpPr/>
          <p:nvPr/>
        </p:nvCxnSpPr>
        <p:spPr>
          <a:xfrm flipH="1">
            <a:off x="4978400" y="1536700"/>
            <a:ext cx="3022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0ABA046-C0B1-31C6-7575-25791C41F063}"/>
              </a:ext>
            </a:extLst>
          </p:cNvPr>
          <p:cNvCxnSpPr>
            <a:cxnSpLocks/>
          </p:cNvCxnSpPr>
          <p:nvPr/>
        </p:nvCxnSpPr>
        <p:spPr>
          <a:xfrm>
            <a:off x="8001000" y="1536700"/>
            <a:ext cx="0" cy="31246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77B06E0-1C63-7F4C-3E24-4FADAE096542}"/>
              </a:ext>
            </a:extLst>
          </p:cNvPr>
          <p:cNvCxnSpPr/>
          <p:nvPr/>
        </p:nvCxnSpPr>
        <p:spPr>
          <a:xfrm>
            <a:off x="7912100" y="2687310"/>
            <a:ext cx="0" cy="143258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A82FBDB-7D77-CCA9-6CCD-D944ECD506E4}"/>
              </a:ext>
            </a:extLst>
          </p:cNvPr>
          <p:cNvCxnSpPr/>
          <p:nvPr/>
        </p:nvCxnSpPr>
        <p:spPr>
          <a:xfrm>
            <a:off x="7937500" y="3370590"/>
            <a:ext cx="3683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A3ADA45-8945-310F-8E1B-BB1707D41FA9}"/>
              </a:ext>
            </a:extLst>
          </p:cNvPr>
          <p:cNvCxnSpPr/>
          <p:nvPr/>
        </p:nvCxnSpPr>
        <p:spPr>
          <a:xfrm>
            <a:off x="7912100" y="4119890"/>
            <a:ext cx="368300" cy="0"/>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7DE591D-35E1-89CA-9E19-1ED74497966A}"/>
              </a:ext>
            </a:extLst>
          </p:cNvPr>
          <p:cNvSpPr txBox="1"/>
          <p:nvPr/>
        </p:nvSpPr>
        <p:spPr>
          <a:xfrm>
            <a:off x="8331199" y="3146978"/>
            <a:ext cx="2527300" cy="1754326"/>
          </a:xfrm>
          <a:prstGeom prst="rect">
            <a:avLst/>
          </a:prstGeom>
          <a:noFill/>
        </p:spPr>
        <p:txBody>
          <a:bodyPr wrap="square" rtlCol="0">
            <a:spAutoFit/>
          </a:bodyPr>
          <a:lstStyle/>
          <a:p>
            <a:r>
              <a:rPr lang="en-US" b="1" dirty="0">
                <a:latin typeface="Bell MT" panose="02020503060305020303" pitchFamily="18" charset="0"/>
              </a:rPr>
              <a:t>PACKAGES</a:t>
            </a:r>
          </a:p>
          <a:p>
            <a:endParaRPr lang="en-US" b="1" dirty="0">
              <a:latin typeface="Bell MT" panose="02020503060305020303" pitchFamily="18" charset="0"/>
            </a:endParaRPr>
          </a:p>
          <a:p>
            <a:endParaRPr lang="en-US" b="1" dirty="0">
              <a:latin typeface="Bell MT" panose="02020503060305020303" pitchFamily="18" charset="0"/>
            </a:endParaRPr>
          </a:p>
          <a:p>
            <a:r>
              <a:rPr lang="en-US" b="1" dirty="0">
                <a:latin typeface="Bell MT" panose="02020503060305020303" pitchFamily="18" charset="0"/>
              </a:rPr>
              <a:t>OFFICE PACKAGES</a:t>
            </a:r>
          </a:p>
          <a:p>
            <a:endParaRPr lang="en-US" b="1" dirty="0">
              <a:latin typeface="Bell MT" panose="02020503060305020303" pitchFamily="18" charset="0"/>
            </a:endParaRPr>
          </a:p>
          <a:p>
            <a:endParaRPr lang="en-US" b="1" dirty="0">
              <a:latin typeface="Bell MT" panose="02020503060305020303" pitchFamily="18" charset="0"/>
            </a:endParaRPr>
          </a:p>
        </p:txBody>
      </p:sp>
      <p:sp>
        <p:nvSpPr>
          <p:cNvPr id="24" name="Right Brace 23">
            <a:extLst>
              <a:ext uri="{FF2B5EF4-FFF2-40B4-BE49-F238E27FC236}">
                <a16:creationId xmlns:a16="http://schemas.microsoft.com/office/drawing/2014/main" id="{58B70AF4-FF68-16B2-AD4B-6E3A4CE26E4F}"/>
              </a:ext>
            </a:extLst>
          </p:cNvPr>
          <p:cNvSpPr/>
          <p:nvPr/>
        </p:nvSpPr>
        <p:spPr>
          <a:xfrm>
            <a:off x="10502900" y="3095782"/>
            <a:ext cx="419100" cy="1305564"/>
          </a:xfrm>
          <a:prstGeom prst="rightBrace">
            <a:avLst>
              <a:gd name="adj1" fmla="val 42816"/>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CF22C2CD-B7CF-2AEC-6A06-95C34D217C01}"/>
              </a:ext>
            </a:extLst>
          </p:cNvPr>
          <p:cNvSpPr txBox="1"/>
          <p:nvPr/>
        </p:nvSpPr>
        <p:spPr>
          <a:xfrm>
            <a:off x="10833099" y="3435459"/>
            <a:ext cx="1511301" cy="923330"/>
          </a:xfrm>
          <a:prstGeom prst="rect">
            <a:avLst/>
          </a:prstGeom>
          <a:noFill/>
        </p:spPr>
        <p:txBody>
          <a:bodyPr wrap="square" rtlCol="0">
            <a:spAutoFit/>
          </a:bodyPr>
          <a:lstStyle/>
          <a:p>
            <a:r>
              <a:rPr lang="en-US" b="1" dirty="0">
                <a:latin typeface="Bell MT" panose="02020503060305020303" pitchFamily="18" charset="0"/>
              </a:rPr>
              <a:t>GENERAL PURPOSE SOFTWARE</a:t>
            </a:r>
          </a:p>
        </p:txBody>
      </p:sp>
      <p:cxnSp>
        <p:nvCxnSpPr>
          <p:cNvPr id="26" name="Straight Connector 25">
            <a:extLst>
              <a:ext uri="{FF2B5EF4-FFF2-40B4-BE49-F238E27FC236}">
                <a16:creationId xmlns:a16="http://schemas.microsoft.com/office/drawing/2014/main" id="{8B8F5534-5D3C-0331-6CCE-6EE124EFDE4D}"/>
              </a:ext>
            </a:extLst>
          </p:cNvPr>
          <p:cNvCxnSpPr>
            <a:cxnSpLocks/>
          </p:cNvCxnSpPr>
          <p:nvPr/>
        </p:nvCxnSpPr>
        <p:spPr>
          <a:xfrm>
            <a:off x="7086600" y="2710088"/>
            <a:ext cx="0" cy="3525612"/>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D2BF721-BEE1-B70C-DF67-1E0EF7FACE3F}"/>
              </a:ext>
            </a:extLst>
          </p:cNvPr>
          <p:cNvCxnSpPr/>
          <p:nvPr/>
        </p:nvCxnSpPr>
        <p:spPr>
          <a:xfrm>
            <a:off x="7086600" y="6235700"/>
            <a:ext cx="3683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2ECDFB2-4630-3D9A-7D57-3B46CF254130}"/>
              </a:ext>
            </a:extLst>
          </p:cNvPr>
          <p:cNvCxnSpPr/>
          <p:nvPr/>
        </p:nvCxnSpPr>
        <p:spPr>
          <a:xfrm>
            <a:off x="7092951" y="5288290"/>
            <a:ext cx="368300" cy="0"/>
          </a:xfrm>
          <a:prstGeom prst="line">
            <a:avLst/>
          </a:prstGeom>
          <a:ln w="38100"/>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EE8E09B9-A058-2D32-6624-4ACE598AC9AE}"/>
              </a:ext>
            </a:extLst>
          </p:cNvPr>
          <p:cNvSpPr txBox="1"/>
          <p:nvPr/>
        </p:nvSpPr>
        <p:spPr>
          <a:xfrm>
            <a:off x="7454901" y="5189445"/>
            <a:ext cx="2527300" cy="1200329"/>
          </a:xfrm>
          <a:prstGeom prst="rect">
            <a:avLst/>
          </a:prstGeom>
          <a:noFill/>
        </p:spPr>
        <p:txBody>
          <a:bodyPr wrap="square" rtlCol="0">
            <a:spAutoFit/>
          </a:bodyPr>
          <a:lstStyle/>
          <a:p>
            <a:r>
              <a:rPr lang="en-US" b="1" dirty="0">
                <a:latin typeface="Bell MT" panose="02020503060305020303" pitchFamily="18" charset="0"/>
              </a:rPr>
              <a:t>LANGUAGE PASCAL</a:t>
            </a:r>
          </a:p>
          <a:p>
            <a:endParaRPr lang="en-US" b="1" dirty="0">
              <a:latin typeface="Bell MT" panose="02020503060305020303" pitchFamily="18" charset="0"/>
            </a:endParaRPr>
          </a:p>
          <a:p>
            <a:endParaRPr lang="en-US" b="1" dirty="0">
              <a:latin typeface="Bell MT" panose="02020503060305020303" pitchFamily="18" charset="0"/>
            </a:endParaRPr>
          </a:p>
          <a:p>
            <a:r>
              <a:rPr lang="en-US" b="1" dirty="0">
                <a:latin typeface="Bell MT" panose="02020503060305020303" pitchFamily="18" charset="0"/>
              </a:rPr>
              <a:t>C + + PYTHON JAVA</a:t>
            </a:r>
          </a:p>
        </p:txBody>
      </p:sp>
      <p:sp>
        <p:nvSpPr>
          <p:cNvPr id="31" name="Right Brace 30">
            <a:extLst>
              <a:ext uri="{FF2B5EF4-FFF2-40B4-BE49-F238E27FC236}">
                <a16:creationId xmlns:a16="http://schemas.microsoft.com/office/drawing/2014/main" id="{BA20C130-2B63-0E99-9AD0-5975BA15FEDA}"/>
              </a:ext>
            </a:extLst>
          </p:cNvPr>
          <p:cNvSpPr/>
          <p:nvPr/>
        </p:nvSpPr>
        <p:spPr>
          <a:xfrm>
            <a:off x="9772651" y="5136827"/>
            <a:ext cx="419100" cy="1305564"/>
          </a:xfrm>
          <a:prstGeom prst="rightBrace">
            <a:avLst>
              <a:gd name="adj1" fmla="val 42816"/>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043275A3-E979-9469-E438-7AE332D08FB8}"/>
              </a:ext>
            </a:extLst>
          </p:cNvPr>
          <p:cNvSpPr txBox="1"/>
          <p:nvPr/>
        </p:nvSpPr>
        <p:spPr>
          <a:xfrm>
            <a:off x="10191751" y="5466443"/>
            <a:ext cx="1885949" cy="923330"/>
          </a:xfrm>
          <a:prstGeom prst="rect">
            <a:avLst/>
          </a:prstGeom>
          <a:noFill/>
        </p:spPr>
        <p:txBody>
          <a:bodyPr wrap="square" rtlCol="0">
            <a:spAutoFit/>
          </a:bodyPr>
          <a:lstStyle/>
          <a:p>
            <a:r>
              <a:rPr lang="en-US" b="1" dirty="0">
                <a:latin typeface="Bell MT" panose="02020503060305020303" pitchFamily="18" charset="0"/>
              </a:rPr>
              <a:t>SPECIAL PURPOSE SOFTWARES</a:t>
            </a:r>
          </a:p>
        </p:txBody>
      </p:sp>
    </p:spTree>
    <p:extLst>
      <p:ext uri="{BB962C8B-B14F-4D97-AF65-F5344CB8AC3E}">
        <p14:creationId xmlns:p14="http://schemas.microsoft.com/office/powerpoint/2010/main" val="170744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D88D3D-28A9-BD98-E5D0-9D51B33D7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476" cy="6858000"/>
          </a:xfrm>
          <a:prstGeom prst="rect">
            <a:avLst/>
          </a:prstGeom>
        </p:spPr>
      </p:pic>
      <p:sp>
        <p:nvSpPr>
          <p:cNvPr id="4" name="Rectangle 3">
            <a:extLst>
              <a:ext uri="{FF2B5EF4-FFF2-40B4-BE49-F238E27FC236}">
                <a16:creationId xmlns:a16="http://schemas.microsoft.com/office/drawing/2014/main" id="{685E0820-D8B4-B0F8-8896-A2E864ED30E2}"/>
              </a:ext>
            </a:extLst>
          </p:cNvPr>
          <p:cNvSpPr/>
          <p:nvPr/>
        </p:nvSpPr>
        <p:spPr>
          <a:xfrm>
            <a:off x="-1" y="0"/>
            <a:ext cx="7149727"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7428088"/>
              <a:gd name="connsiteY0" fmla="*/ 0 h 6858000"/>
              <a:gd name="connsiteX1" fmla="*/ 6096000 w 7428088"/>
              <a:gd name="connsiteY1" fmla="*/ 0 h 6858000"/>
              <a:gd name="connsiteX2" fmla="*/ 6096000 w 7428088"/>
              <a:gd name="connsiteY2" fmla="*/ 6858000 h 6858000"/>
              <a:gd name="connsiteX3" fmla="*/ 0 w 7428088"/>
              <a:gd name="connsiteY3" fmla="*/ 6858000 h 6858000"/>
              <a:gd name="connsiteX4" fmla="*/ 0 w 7428088"/>
              <a:gd name="connsiteY4" fmla="*/ 0 h 6858000"/>
              <a:gd name="connsiteX0" fmla="*/ 0 w 7253522"/>
              <a:gd name="connsiteY0" fmla="*/ 0 h 6858000"/>
              <a:gd name="connsiteX1" fmla="*/ 6096000 w 7253522"/>
              <a:gd name="connsiteY1" fmla="*/ 0 h 6858000"/>
              <a:gd name="connsiteX2" fmla="*/ 6096000 w 7253522"/>
              <a:gd name="connsiteY2" fmla="*/ 6858000 h 6858000"/>
              <a:gd name="connsiteX3" fmla="*/ 0 w 7253522"/>
              <a:gd name="connsiteY3" fmla="*/ 6858000 h 6858000"/>
              <a:gd name="connsiteX4" fmla="*/ 0 w 7253522"/>
              <a:gd name="connsiteY4" fmla="*/ 0 h 6858000"/>
              <a:gd name="connsiteX0" fmla="*/ 0 w 7236832"/>
              <a:gd name="connsiteY0" fmla="*/ 0 h 6858000"/>
              <a:gd name="connsiteX1" fmla="*/ 6096000 w 7236832"/>
              <a:gd name="connsiteY1" fmla="*/ 0 h 6858000"/>
              <a:gd name="connsiteX2" fmla="*/ 6096000 w 7236832"/>
              <a:gd name="connsiteY2" fmla="*/ 6858000 h 6858000"/>
              <a:gd name="connsiteX3" fmla="*/ 0 w 7236832"/>
              <a:gd name="connsiteY3" fmla="*/ 6858000 h 6858000"/>
              <a:gd name="connsiteX4" fmla="*/ 0 w 7236832"/>
              <a:gd name="connsiteY4" fmla="*/ 0 h 6858000"/>
              <a:gd name="connsiteX0" fmla="*/ 0 w 7149727"/>
              <a:gd name="connsiteY0" fmla="*/ 0 h 6858000"/>
              <a:gd name="connsiteX1" fmla="*/ 6096000 w 7149727"/>
              <a:gd name="connsiteY1" fmla="*/ 0 h 6858000"/>
              <a:gd name="connsiteX2" fmla="*/ 5626100 w 7149727"/>
              <a:gd name="connsiteY2" fmla="*/ 6845300 h 6858000"/>
              <a:gd name="connsiteX3" fmla="*/ 0 w 7149727"/>
              <a:gd name="connsiteY3" fmla="*/ 6858000 h 6858000"/>
              <a:gd name="connsiteX4" fmla="*/ 0 w 714972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9727" h="6858000">
                <a:moveTo>
                  <a:pt x="0" y="0"/>
                </a:moveTo>
                <a:lnTo>
                  <a:pt x="6096000" y="0"/>
                </a:lnTo>
                <a:cubicBezTo>
                  <a:pt x="9055100" y="3352800"/>
                  <a:pt x="4749800" y="5613400"/>
                  <a:pt x="5626100" y="6845300"/>
                </a:cubicBezTo>
                <a:lnTo>
                  <a:pt x="0" y="6858000"/>
                </a:lnTo>
                <a:lnTo>
                  <a:pt x="0" y="0"/>
                </a:lnTo>
                <a:close/>
              </a:path>
            </a:pathLst>
          </a:custGeom>
          <a:solidFill>
            <a:schemeClr val="tx1">
              <a:alpha val="48000"/>
            </a:schemeClr>
          </a:solidFill>
          <a:ln>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74A613-A1B4-7C3A-29AB-4402A1167233}"/>
              </a:ext>
            </a:extLst>
          </p:cNvPr>
          <p:cNvSpPr txBox="1"/>
          <p:nvPr/>
        </p:nvSpPr>
        <p:spPr>
          <a:xfrm>
            <a:off x="342900" y="520700"/>
            <a:ext cx="7861300" cy="707886"/>
          </a:xfrm>
          <a:prstGeom prst="rect">
            <a:avLst/>
          </a:prstGeom>
          <a:noFill/>
        </p:spPr>
        <p:txBody>
          <a:bodyPr wrap="square" rtlCol="0">
            <a:spAutoFit/>
          </a:bodyPr>
          <a:lstStyle/>
          <a:p>
            <a:r>
              <a:rPr lang="en-US" sz="4000" dirty="0">
                <a:solidFill>
                  <a:schemeClr val="bg1"/>
                </a:solidFill>
                <a:latin typeface="Berlin Sans FB Demi" panose="020E0802020502020306" pitchFamily="34" charset="0"/>
              </a:rPr>
              <a:t>GENERAL PURPOSE SOFTWARE</a:t>
            </a:r>
          </a:p>
        </p:txBody>
      </p:sp>
      <p:sp>
        <p:nvSpPr>
          <p:cNvPr id="6" name="TextBox 5">
            <a:extLst>
              <a:ext uri="{FF2B5EF4-FFF2-40B4-BE49-F238E27FC236}">
                <a16:creationId xmlns:a16="http://schemas.microsoft.com/office/drawing/2014/main" id="{8934CA1F-C68E-663B-AEE2-1DA3ED83FA8A}"/>
              </a:ext>
            </a:extLst>
          </p:cNvPr>
          <p:cNvSpPr txBox="1"/>
          <p:nvPr/>
        </p:nvSpPr>
        <p:spPr>
          <a:xfrm>
            <a:off x="5588000" y="2667000"/>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0F14F362-D78C-DB9F-5C44-87F94377F38B}"/>
              </a:ext>
            </a:extLst>
          </p:cNvPr>
          <p:cNvSpPr txBox="1"/>
          <p:nvPr/>
        </p:nvSpPr>
        <p:spPr>
          <a:xfrm>
            <a:off x="482600" y="1447800"/>
            <a:ext cx="6946900" cy="5201424"/>
          </a:xfrm>
          <a:prstGeom prst="rect">
            <a:avLst/>
          </a:prstGeom>
          <a:noFill/>
        </p:spPr>
        <p:txBody>
          <a:bodyPr wrap="square" rtlCol="0">
            <a:spAutoFit/>
          </a:bodyPr>
          <a:lstStyle/>
          <a:p>
            <a:r>
              <a:rPr lang="en-US" sz="2400" b="1" i="0" dirty="0">
                <a:solidFill>
                  <a:srgbClr val="D1D5DB"/>
                </a:solidFill>
                <a:effectLst/>
                <a:latin typeface="Bell MT" panose="02020503060305020303" pitchFamily="18" charset="0"/>
              </a:rPr>
              <a:t>General-purpose software is flexible and can be adapted to different tasks, making it widely applicable in diverse settings. Users can leverage these applications for a variety of purposes, making them an essential part of computing in both personal and professional environments. They are designed to perform a wide range of tasks and functions rather than being specialized for a specific application or industry</a:t>
            </a:r>
          </a:p>
          <a:p>
            <a:endParaRPr lang="en-US" sz="2400" b="1" dirty="0">
              <a:solidFill>
                <a:srgbClr val="D1D5DB"/>
              </a:solidFill>
              <a:latin typeface="Bell MT" panose="02020503060305020303" pitchFamily="18" charset="0"/>
            </a:endParaRPr>
          </a:p>
          <a:p>
            <a:pPr marL="342900" indent="-342900">
              <a:buFont typeface="Wingdings" panose="05000000000000000000" pitchFamily="2" charset="2"/>
              <a:buChar char="§"/>
            </a:pPr>
            <a:r>
              <a:rPr lang="en-US" sz="2400" b="1" dirty="0">
                <a:solidFill>
                  <a:srgbClr val="D1D5DB"/>
                </a:solidFill>
                <a:latin typeface="Bell MT" panose="02020503060305020303" pitchFamily="18" charset="0"/>
              </a:rPr>
              <a:t>It is relatively cheap</a:t>
            </a:r>
          </a:p>
          <a:p>
            <a:pPr marL="342900" indent="-342900">
              <a:buFont typeface="Wingdings" panose="05000000000000000000" pitchFamily="2" charset="2"/>
              <a:buChar char="§"/>
            </a:pPr>
            <a:r>
              <a:rPr lang="en-US" sz="2400" b="1" dirty="0">
                <a:solidFill>
                  <a:srgbClr val="D1D5DB"/>
                </a:solidFill>
                <a:latin typeface="Bell MT" panose="02020503060305020303" pitchFamily="18" charset="0"/>
              </a:rPr>
              <a:t>It is easily available from most </a:t>
            </a:r>
          </a:p>
          <a:p>
            <a:r>
              <a:rPr lang="en-US" sz="2400" b="1" dirty="0">
                <a:solidFill>
                  <a:srgbClr val="D1D5DB"/>
                </a:solidFill>
                <a:latin typeface="Bell MT" panose="02020503060305020303" pitchFamily="18" charset="0"/>
              </a:rPr>
              <a:t>    computer shops</a:t>
            </a:r>
          </a:p>
          <a:p>
            <a:endParaRPr lang="en-US" sz="2000" b="1" dirty="0">
              <a:latin typeface="Bell MT" panose="02020503060305020303" pitchFamily="18" charset="0"/>
            </a:endParaRPr>
          </a:p>
        </p:txBody>
      </p:sp>
    </p:spTree>
    <p:extLst>
      <p:ext uri="{BB962C8B-B14F-4D97-AF65-F5344CB8AC3E}">
        <p14:creationId xmlns:p14="http://schemas.microsoft.com/office/powerpoint/2010/main" val="312113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on software 3D Environment tools: VUE PlantFactory and PlantCatalog">
            <a:extLst>
              <a:ext uri="{FF2B5EF4-FFF2-40B4-BE49-F238E27FC236}">
                <a16:creationId xmlns:a16="http://schemas.microsoft.com/office/drawing/2014/main" id="{50ED078B-4F8A-664D-8A06-43C3BEC1F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B126ADB-082E-31AD-1A5A-8712540CF882}"/>
              </a:ext>
            </a:extLst>
          </p:cNvPr>
          <p:cNvSpPr/>
          <p:nvPr/>
        </p:nvSpPr>
        <p:spPr>
          <a:xfrm>
            <a:off x="7848600" y="2489200"/>
            <a:ext cx="3644900" cy="18669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D609990-683B-0A7E-6BA5-37EC81E7D264}"/>
              </a:ext>
            </a:extLst>
          </p:cNvPr>
          <p:cNvSpPr txBox="1"/>
          <p:nvPr/>
        </p:nvSpPr>
        <p:spPr>
          <a:xfrm>
            <a:off x="5410200" y="558800"/>
            <a:ext cx="6261100" cy="584775"/>
          </a:xfrm>
          <a:prstGeom prst="rect">
            <a:avLst/>
          </a:prstGeom>
          <a:noFill/>
        </p:spPr>
        <p:txBody>
          <a:bodyPr wrap="square" rtlCol="0">
            <a:spAutoFit/>
          </a:bodyPr>
          <a:lstStyle/>
          <a:p>
            <a:r>
              <a:rPr lang="en-US" sz="3200" dirty="0">
                <a:solidFill>
                  <a:schemeClr val="bg1"/>
                </a:solidFill>
                <a:latin typeface="Berlin Sans FB Demi" panose="020E0802020502020306" pitchFamily="34" charset="0"/>
              </a:rPr>
              <a:t>SPECIAL PURPOSE SOFTWARE</a:t>
            </a:r>
          </a:p>
        </p:txBody>
      </p:sp>
      <p:sp>
        <p:nvSpPr>
          <p:cNvPr id="8" name="TextBox 7">
            <a:extLst>
              <a:ext uri="{FF2B5EF4-FFF2-40B4-BE49-F238E27FC236}">
                <a16:creationId xmlns:a16="http://schemas.microsoft.com/office/drawing/2014/main" id="{1D6D6725-E9BE-77E0-599E-91A5339031F6}"/>
              </a:ext>
            </a:extLst>
          </p:cNvPr>
          <p:cNvSpPr txBox="1"/>
          <p:nvPr/>
        </p:nvSpPr>
        <p:spPr>
          <a:xfrm>
            <a:off x="5410200" y="1702375"/>
            <a:ext cx="6350000" cy="4401205"/>
          </a:xfrm>
          <a:prstGeom prst="rect">
            <a:avLst/>
          </a:prstGeom>
          <a:noFill/>
        </p:spPr>
        <p:txBody>
          <a:bodyPr wrap="square" rtlCol="0">
            <a:spAutoFit/>
          </a:bodyPr>
          <a:lstStyle/>
          <a:p>
            <a:r>
              <a:rPr lang="en-US" sz="2000" b="1" i="0" dirty="0">
                <a:solidFill>
                  <a:srgbClr val="D1D5DB"/>
                </a:solidFill>
                <a:effectLst/>
                <a:latin typeface="Bell MT" panose="02020503060305020303" pitchFamily="18" charset="0"/>
              </a:rPr>
              <a:t>Special-purpose software, also known as custom software or bespoke software, is designed to perform a specific set of tasks or functions for a particular user or organization. Special-purpose software is tailored to meet the unique requirements of a specific user, industry, or business process. This type of software is often created to provide a targeted solution that cannot be adequately addressed by off-the-shelf or generic software.</a:t>
            </a:r>
          </a:p>
          <a:p>
            <a:endParaRPr lang="en-US" sz="2000" b="1" dirty="0">
              <a:solidFill>
                <a:srgbClr val="D1D5DB"/>
              </a:solidFill>
              <a:latin typeface="Bell MT" panose="02020503060305020303" pitchFamily="18" charset="0"/>
            </a:endParaRPr>
          </a:p>
          <a:p>
            <a:r>
              <a:rPr lang="en-US" sz="2000" b="1" i="0" dirty="0">
                <a:solidFill>
                  <a:srgbClr val="D1D5DB"/>
                </a:solidFill>
                <a:effectLst/>
                <a:latin typeface="Bell MT" panose="02020503060305020303" pitchFamily="18" charset="0"/>
              </a:rPr>
              <a:t>Examples of special-purpose software:</a:t>
            </a:r>
          </a:p>
          <a:p>
            <a:pPr marL="285750" indent="-285750">
              <a:buFont typeface="Arial" panose="020B0604020202020204" pitchFamily="34" charset="0"/>
              <a:buChar char="•"/>
            </a:pPr>
            <a:r>
              <a:rPr lang="en-US" sz="2000" b="1" i="0" dirty="0">
                <a:solidFill>
                  <a:schemeClr val="bg1"/>
                </a:solidFill>
                <a:effectLst/>
                <a:latin typeface="Bell MT" panose="02020503060305020303" pitchFamily="18" charset="0"/>
              </a:rPr>
              <a:t>Computer-Aided Design (CAD) Software</a:t>
            </a:r>
          </a:p>
          <a:p>
            <a:pPr marL="285750" indent="-285750">
              <a:buFont typeface="Arial" panose="020B0604020202020204" pitchFamily="34" charset="0"/>
              <a:buChar char="•"/>
            </a:pPr>
            <a:r>
              <a:rPr lang="en-US" sz="2000" b="1" i="0" dirty="0">
                <a:solidFill>
                  <a:schemeClr val="bg1"/>
                </a:solidFill>
                <a:effectLst/>
                <a:latin typeface="Bell MT" panose="02020503060305020303" pitchFamily="18" charset="0"/>
              </a:rPr>
              <a:t>Healthcare Information Systems: </a:t>
            </a:r>
          </a:p>
          <a:p>
            <a:pPr marL="285750" indent="-285750">
              <a:buFont typeface="Arial" panose="020B0604020202020204" pitchFamily="34" charset="0"/>
              <a:buChar char="•"/>
            </a:pPr>
            <a:r>
              <a:rPr lang="en-US" sz="2000" b="1" i="0" dirty="0">
                <a:solidFill>
                  <a:schemeClr val="bg1"/>
                </a:solidFill>
                <a:effectLst/>
                <a:latin typeface="Bell MT" panose="02020503060305020303" pitchFamily="18" charset="0"/>
              </a:rPr>
              <a:t>Automated Trading Systems:</a:t>
            </a:r>
            <a:endParaRPr lang="en-US" sz="2000" b="1" dirty="0">
              <a:solidFill>
                <a:schemeClr val="bg1"/>
              </a:solidFill>
              <a:latin typeface="Bell MT" panose="02020503060305020303" pitchFamily="18" charset="0"/>
            </a:endParaRPr>
          </a:p>
        </p:txBody>
      </p:sp>
    </p:spTree>
    <p:extLst>
      <p:ext uri="{BB962C8B-B14F-4D97-AF65-F5344CB8AC3E}">
        <p14:creationId xmlns:p14="http://schemas.microsoft.com/office/powerpoint/2010/main" val="163774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Red Mobile HD Wallpapers Pxfuel, 44% OFF">
            <a:extLst>
              <a:ext uri="{FF2B5EF4-FFF2-40B4-BE49-F238E27FC236}">
                <a16:creationId xmlns:a16="http://schemas.microsoft.com/office/drawing/2014/main" id="{AB20592C-392E-3593-CC85-0A7D6A43D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40"/>
            <a:ext cx="12192000" cy="69265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368BF6-6EBC-9C4F-946E-B09903D1FB6D}"/>
              </a:ext>
            </a:extLst>
          </p:cNvPr>
          <p:cNvSpPr txBox="1"/>
          <p:nvPr/>
        </p:nvSpPr>
        <p:spPr>
          <a:xfrm>
            <a:off x="495300" y="1792426"/>
            <a:ext cx="10058400" cy="4862870"/>
          </a:xfrm>
          <a:prstGeom prst="rect">
            <a:avLst/>
          </a:prstGeom>
          <a:noFill/>
        </p:spPr>
        <p:txBody>
          <a:bodyPr wrap="square" rtlCol="0">
            <a:spAutoFit/>
          </a:bodyPr>
          <a:lstStyle/>
          <a:p>
            <a:r>
              <a:rPr lang="en-US" sz="2000" b="1" i="0" dirty="0">
                <a:solidFill>
                  <a:schemeClr val="bg1"/>
                </a:solidFill>
                <a:effectLst/>
                <a:latin typeface="Bell MT" panose="02020503060305020303" pitchFamily="18" charset="0"/>
              </a:rPr>
              <a:t>Software licensing refers to the legal agreement between the owner of a software product and the end-user, defining the terms and conditions under which the software can be used.</a:t>
            </a:r>
          </a:p>
          <a:p>
            <a:endParaRPr lang="en-US" sz="2000" b="1" dirty="0">
              <a:solidFill>
                <a:schemeClr val="bg1"/>
              </a:solidFill>
              <a:latin typeface="Bell MT" panose="02020503060305020303" pitchFamily="18" charset="0"/>
            </a:endParaRPr>
          </a:p>
          <a:p>
            <a:pPr algn="l"/>
            <a:r>
              <a:rPr lang="en-US" sz="3200" i="0" dirty="0">
                <a:solidFill>
                  <a:schemeClr val="bg1"/>
                </a:solidFill>
                <a:effectLst/>
                <a:latin typeface="Berlin Sans FB" panose="020E0602020502020306" pitchFamily="34" charset="0"/>
              </a:rPr>
              <a:t>Types of Software Licenses:</a:t>
            </a:r>
          </a:p>
          <a:p>
            <a:pPr algn="l"/>
            <a:endParaRPr lang="en-US" sz="3200" i="0" dirty="0">
              <a:solidFill>
                <a:schemeClr val="bg1"/>
              </a:solidFill>
              <a:effectLst/>
              <a:latin typeface="Berlin Sans FB" panose="020E0602020502020306" pitchFamily="34" charset="0"/>
            </a:endParaRPr>
          </a:p>
          <a:p>
            <a:pPr algn="l">
              <a:buFont typeface="Arial" panose="020B0604020202020204" pitchFamily="34" charset="0"/>
              <a:buChar char="•"/>
            </a:pPr>
            <a:r>
              <a:rPr lang="en-US" sz="2400" b="1" i="0" dirty="0">
                <a:solidFill>
                  <a:schemeClr val="bg1"/>
                </a:solidFill>
                <a:effectLst/>
                <a:latin typeface="Bell MT" panose="02020503060305020303" pitchFamily="18" charset="0"/>
              </a:rPr>
              <a:t>Proprietary or Commercial Licenses: </a:t>
            </a:r>
            <a:r>
              <a:rPr lang="en-US" sz="2000" b="1" i="0" dirty="0">
                <a:solidFill>
                  <a:schemeClr val="bg1"/>
                </a:solidFill>
                <a:effectLst/>
                <a:latin typeface="Bell MT" panose="02020503060305020303" pitchFamily="18" charset="0"/>
              </a:rPr>
              <a:t>Users pay for the right to use the software </a:t>
            </a:r>
          </a:p>
          <a:p>
            <a:pPr algn="l"/>
            <a:r>
              <a:rPr lang="en-US" sz="2000" b="1" i="0" dirty="0">
                <a:solidFill>
                  <a:schemeClr val="bg1"/>
                </a:solidFill>
                <a:effectLst/>
                <a:latin typeface="Bell MT" panose="02020503060305020303" pitchFamily="18" charset="0"/>
              </a:rPr>
              <a:t>and are typically bound by specific terms and conditions.</a:t>
            </a:r>
          </a:p>
          <a:p>
            <a:pPr algn="l"/>
            <a:endParaRPr lang="en-US" sz="2000" b="1" i="0" dirty="0">
              <a:solidFill>
                <a:schemeClr val="bg1"/>
              </a:solidFill>
              <a:effectLst/>
              <a:latin typeface="Bell MT" panose="02020503060305020303" pitchFamily="18" charset="0"/>
            </a:endParaRPr>
          </a:p>
          <a:p>
            <a:pPr algn="l">
              <a:buFont typeface="Arial" panose="020B0604020202020204" pitchFamily="34" charset="0"/>
              <a:buChar char="•"/>
            </a:pPr>
            <a:r>
              <a:rPr lang="en-US" sz="2400" b="1" i="0" dirty="0">
                <a:solidFill>
                  <a:schemeClr val="bg1"/>
                </a:solidFill>
                <a:effectLst/>
                <a:latin typeface="Bell MT" panose="02020503060305020303" pitchFamily="18" charset="0"/>
              </a:rPr>
              <a:t>Free and Open Source Software (FOSS) Licenses</a:t>
            </a:r>
            <a:r>
              <a:rPr lang="en-US" sz="2000" b="1" i="0" dirty="0">
                <a:solidFill>
                  <a:schemeClr val="bg1"/>
                </a:solidFill>
                <a:effectLst/>
                <a:latin typeface="Bell MT" panose="02020503060305020303" pitchFamily="18" charset="0"/>
              </a:rPr>
              <a:t>: Users are granted certain freedoms, such as the ability to view, modify, and distribute the source code. Common licenses include the GNU General Public License (GPL), Apache License, and MIT License.</a:t>
            </a:r>
          </a:p>
          <a:p>
            <a:endParaRPr lang="en-US" dirty="0">
              <a:solidFill>
                <a:schemeClr val="bg1"/>
              </a:solidFill>
            </a:endParaRPr>
          </a:p>
        </p:txBody>
      </p:sp>
      <p:sp>
        <p:nvSpPr>
          <p:cNvPr id="3" name="TextBox 2">
            <a:extLst>
              <a:ext uri="{FF2B5EF4-FFF2-40B4-BE49-F238E27FC236}">
                <a16:creationId xmlns:a16="http://schemas.microsoft.com/office/drawing/2014/main" id="{338E7431-DEA4-078F-F1EA-48AE8C6AE6E9}"/>
              </a:ext>
            </a:extLst>
          </p:cNvPr>
          <p:cNvSpPr txBox="1"/>
          <p:nvPr/>
        </p:nvSpPr>
        <p:spPr>
          <a:xfrm>
            <a:off x="393700" y="508000"/>
            <a:ext cx="8597900" cy="707886"/>
          </a:xfrm>
          <a:prstGeom prst="rect">
            <a:avLst/>
          </a:prstGeom>
          <a:noFill/>
        </p:spPr>
        <p:txBody>
          <a:bodyPr wrap="square" rtlCol="0">
            <a:spAutoFit/>
          </a:bodyPr>
          <a:lstStyle/>
          <a:p>
            <a:r>
              <a:rPr lang="en-US" sz="4000" dirty="0">
                <a:solidFill>
                  <a:schemeClr val="bg1"/>
                </a:solidFill>
                <a:latin typeface="Berlin Sans FB Demi" panose="020E0802020502020306" pitchFamily="34" charset="0"/>
              </a:rPr>
              <a:t>SOFTWARE LICENSING</a:t>
            </a:r>
          </a:p>
        </p:txBody>
      </p:sp>
    </p:spTree>
    <p:extLst>
      <p:ext uri="{BB962C8B-B14F-4D97-AF65-F5344CB8AC3E}">
        <p14:creationId xmlns:p14="http://schemas.microsoft.com/office/powerpoint/2010/main" val="40959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263C6AF-83BF-8F6B-60B9-48379882B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59"/>
            <a:ext cx="12192000" cy="5822950"/>
          </a:xfrm>
          <a:prstGeom prst="rect">
            <a:avLst/>
          </a:prstGeom>
        </p:spPr>
      </p:pic>
      <p:sp>
        <p:nvSpPr>
          <p:cNvPr id="14" name="Rectangle 13">
            <a:extLst>
              <a:ext uri="{FF2B5EF4-FFF2-40B4-BE49-F238E27FC236}">
                <a16:creationId xmlns:a16="http://schemas.microsoft.com/office/drawing/2014/main" id="{6FF11DB3-DC2B-1629-E43F-7DBD39BE100D}"/>
              </a:ext>
            </a:extLst>
          </p:cNvPr>
          <p:cNvSpPr/>
          <p:nvPr/>
        </p:nvSpPr>
        <p:spPr>
          <a:xfrm>
            <a:off x="0" y="-21759"/>
            <a:ext cx="12192000" cy="5778500"/>
          </a:xfrm>
          <a:prstGeom prst="rect">
            <a:avLst/>
          </a:prstGeom>
          <a:solidFill>
            <a:schemeClr val="bg1">
              <a:alpha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5B452E6-0DC9-EF03-1CCE-A6D22843C6A3}"/>
              </a:ext>
            </a:extLst>
          </p:cNvPr>
          <p:cNvSpPr txBox="1"/>
          <p:nvPr/>
        </p:nvSpPr>
        <p:spPr>
          <a:xfrm>
            <a:off x="469900" y="1397000"/>
            <a:ext cx="10845800" cy="2985433"/>
          </a:xfrm>
          <a:prstGeom prst="rect">
            <a:avLst/>
          </a:prstGeom>
          <a:noFill/>
        </p:spPr>
        <p:txBody>
          <a:bodyPr wrap="square" rtlCol="0">
            <a:spAutoFit/>
          </a:bodyPr>
          <a:lstStyle/>
          <a:p>
            <a:r>
              <a:rPr lang="en-US" sz="2800" b="1" i="0" dirty="0">
                <a:effectLst/>
                <a:latin typeface="Bell MT" panose="02020503060305020303" pitchFamily="18" charset="0"/>
              </a:rPr>
              <a:t>Proprietary software, also known as closed-source software or commercial software, refers to software that is owned by a specific company or individual (the proprietor or owner).</a:t>
            </a:r>
          </a:p>
          <a:p>
            <a:r>
              <a:rPr lang="en-US" sz="2800" b="1" dirty="0">
                <a:latin typeface="Bell MT" panose="02020503060305020303" pitchFamily="18" charset="0"/>
              </a:rPr>
              <a:t>While proprietary software provides certain benefits, such as professional support and often a polished user experience, users must adhere to the terms specified in the license agreement.</a:t>
            </a:r>
          </a:p>
          <a:p>
            <a:endParaRPr lang="en-US" sz="2000" b="1" dirty="0">
              <a:latin typeface="Bell MT" panose="02020503060305020303" pitchFamily="18" charset="0"/>
            </a:endParaRPr>
          </a:p>
        </p:txBody>
      </p:sp>
      <p:sp>
        <p:nvSpPr>
          <p:cNvPr id="2" name="TextBox 1">
            <a:extLst>
              <a:ext uri="{FF2B5EF4-FFF2-40B4-BE49-F238E27FC236}">
                <a16:creationId xmlns:a16="http://schemas.microsoft.com/office/drawing/2014/main" id="{011D33F7-56DA-0D70-797F-15D04F1E1560}"/>
              </a:ext>
            </a:extLst>
          </p:cNvPr>
          <p:cNvSpPr txBox="1"/>
          <p:nvPr/>
        </p:nvSpPr>
        <p:spPr>
          <a:xfrm>
            <a:off x="209791" y="331004"/>
            <a:ext cx="11273742" cy="1446550"/>
          </a:xfrm>
          <a:prstGeom prst="rect">
            <a:avLst/>
          </a:prstGeom>
          <a:noFill/>
        </p:spPr>
        <p:txBody>
          <a:bodyPr wrap="square" rtlCol="0">
            <a:spAutoFit/>
          </a:bodyPr>
          <a:lstStyle/>
          <a:p>
            <a:r>
              <a:rPr lang="en-US" sz="4400" dirty="0">
                <a:latin typeface="Berlin Sans FB Demi" panose="020E0802020502020306" pitchFamily="34" charset="0"/>
              </a:rPr>
              <a:t>Proprietary software</a:t>
            </a:r>
          </a:p>
          <a:p>
            <a:endParaRPr lang="en-US" sz="4400" dirty="0">
              <a:latin typeface="Berlin Sans FB Demi" panose="020E0802020502020306" pitchFamily="34" charset="0"/>
            </a:endParaRPr>
          </a:p>
        </p:txBody>
      </p:sp>
    </p:spTree>
    <p:extLst>
      <p:ext uri="{BB962C8B-B14F-4D97-AF65-F5344CB8AC3E}">
        <p14:creationId xmlns:p14="http://schemas.microsoft.com/office/powerpoint/2010/main" val="762140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2584</TotalTime>
  <Words>595</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Bell MT</vt:lpstr>
      <vt:lpstr>Berlin Sans FB</vt:lpstr>
      <vt:lpstr>Berlin Sans FB Demi</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Dinuusha Prabodini</dc:creator>
  <cp:lastModifiedBy>Dinuusha Prabodini</cp:lastModifiedBy>
  <cp:revision>2</cp:revision>
  <dcterms:created xsi:type="dcterms:W3CDTF">2023-12-03T06:42:58Z</dcterms:created>
  <dcterms:modified xsi:type="dcterms:W3CDTF">2023-12-05T02:41:44Z</dcterms:modified>
</cp:coreProperties>
</file>