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4F6F75-A2A2-4C1E-BB02-57A439764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3B8F78A-7F3B-4C4C-BACE-23481C02A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23DB11-1EC1-4429-BA64-5D27F82E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E17-CB28-4609-8873-2D4A4E63A6DC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3BC517-2F88-4EAD-A68D-A87EC767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47F038-0887-4F3D-A755-03C8BECE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F445-31AD-4C23-9B08-4AB9EB031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64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3EC72-DA83-440E-B809-0B936507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67525C-746C-441C-BD99-E0FD72B64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46DD16-3A81-41BE-A321-5F4E94A9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E17-CB28-4609-8873-2D4A4E63A6DC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3BEF64-E3BD-4EFC-84B6-C8708120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0F24E0-BFEA-4EC1-9493-AD6B3305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F445-31AD-4C23-9B08-4AB9EB031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21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FFF9D1B-0E94-4D39-B0ED-157F0817F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8D73C7-9DA9-49AC-81A5-072F6E6B3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F67898-5389-4169-9FBA-9E3FA63B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E17-CB28-4609-8873-2D4A4E63A6DC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401641-DE11-4F1A-9156-615B29A3B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415501-EA65-4316-B295-CF46CB44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F445-31AD-4C23-9B08-4AB9EB031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16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FA5F2-0097-4DC5-B347-A37D5CD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BE652E-2895-48EC-86D2-9E5D3988C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278ED0-EE8C-4E58-8791-3B7FF466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E17-CB28-4609-8873-2D4A4E63A6DC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2983DA-FE45-4968-8401-E2010116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291420-81E5-4FC5-9FDA-5053F33B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F445-31AD-4C23-9B08-4AB9EB031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67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60BE4E-66C1-49D8-B081-9309CED5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F7331D-1A2B-4BDD-9480-B1D2BFC33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9CBA84-2168-4A55-802B-8FE9C354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E17-CB28-4609-8873-2D4A4E63A6DC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AA57C8-B6AD-44C9-B102-0B8837A8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D2C9C4-1265-44C9-895C-668B5542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F445-31AD-4C23-9B08-4AB9EB031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80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24B7F6-4543-48FB-ADDA-9C9DBDA31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5845AE-6D8E-410B-8C5A-293DCD537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A243FF-F603-48CA-AFC9-155A3019D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6C5C65-555B-48D9-BEDD-F62955BA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E17-CB28-4609-8873-2D4A4E63A6DC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7F8A1E-1B96-42EE-AF8B-F898FDCD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9BB203-11E7-4723-8CDF-F6AABD4A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F445-31AD-4C23-9B08-4AB9EB031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7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668A78-715B-4C6C-B0A8-158F1C1FB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82D72D-44FF-497E-B056-FD90173D1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D76B18-46F4-4338-B951-389FF0B5E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23827AB-92FF-4B1F-AEC5-B0A5DA170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390A7A2-8009-4B12-8F55-269E4F8B9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6637EAF-C4DC-4B42-A99C-5B9C4C2D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E17-CB28-4609-8873-2D4A4E63A6DC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E17A2D-2BAB-4856-9178-EC7E22181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22CAAA3-5C47-4521-9568-FBDF6DA2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F445-31AD-4C23-9B08-4AB9EB031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46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461042-C13C-42C4-810D-60D57999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433615-59D6-462A-BD77-9D28F603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E17-CB28-4609-8873-2D4A4E63A6DC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EEC5E50-0AEE-4E7C-B372-987C5B837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7C57A0-3507-496A-982E-1BAAC732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F445-31AD-4C23-9B08-4AB9EB031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46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F6BEA60-3908-477C-9924-7C35904A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E17-CB28-4609-8873-2D4A4E63A6DC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F017BD1-9EFB-4641-B938-E34FDE89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A044878-3DE4-4B94-B8FD-949C65BE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F445-31AD-4C23-9B08-4AB9EB031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32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7282F-CAF6-4EBC-BC14-70B156F1D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4D08F4-37C9-4281-B268-3B8032F6F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3B478F-9974-47B4-B7E6-67C19160B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BD51C7-E892-4D0E-A121-3C6F4626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E17-CB28-4609-8873-2D4A4E63A6DC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E6E4DB-0CF4-43C1-A418-66C5DB18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79E28A-8AFE-4C03-914F-6928B187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F445-31AD-4C23-9B08-4AB9EB031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8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050EFF-F164-47F4-A84D-B0FF722E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0D49E33-9BA4-43BB-A02A-682742F8D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E7114E-B825-487D-B1DE-714C2BD2D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6E5DC1-074C-462A-874B-8769D665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E17-CB28-4609-8873-2D4A4E63A6DC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582452-7330-4ACB-B76D-ED40BC24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D93B45-C1DC-415A-9530-C780DF81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F445-31AD-4C23-9B08-4AB9EB031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10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08CB6C-DE09-41DF-8947-D8E1D8EC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D2AB78-8924-4211-BF39-A05FF396B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E87672-FDBF-4953-9872-9D3CC7618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fld id="{14FB2E17-CB28-4609-8873-2D4A4E63A6DC}" type="datetimeFigureOut">
              <a:rPr lang="ja-JP" altLang="en-US" smtClean="0"/>
              <a:pPr/>
              <a:t>2021/12/3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43F3B7-2B0D-4CC8-B592-FBA530B71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171BB2-1090-45C7-B1DE-405CDF608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fld id="{F26DF445-31AD-4C23-9B08-4AB9EB031A8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705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1F3C26-351B-47E5-821E-062B7F26F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333"/>
            <a:ext cx="10515600" cy="1325563"/>
          </a:xfrm>
        </p:spPr>
        <p:txBody>
          <a:bodyPr/>
          <a:lstStyle/>
          <a:p>
            <a:r>
              <a:rPr kumimoji="1" lang="ja-JP" altLang="en-US" b="1" dirty="0"/>
              <a:t>ワークシート１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F069B3-C67D-446C-A1EB-ABE3C608E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b="1" dirty="0"/>
              <a:t>名前：前中優里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b="1" dirty="0"/>
              <a:t>所属プログラム</a:t>
            </a:r>
            <a:r>
              <a:rPr lang="en-US" altLang="ja-JP" b="1" dirty="0"/>
              <a:t>:</a:t>
            </a:r>
            <a:r>
              <a:rPr lang="ja-JP" altLang="en-US" dirty="0"/>
              <a:t>情報通信工学プログラム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b="1" dirty="0"/>
              <a:t>所属プログラムについて：</a:t>
            </a:r>
            <a:endParaRPr kumimoji="1" lang="en-US" altLang="ja-JP" b="1" dirty="0"/>
          </a:p>
          <a:p>
            <a:pPr lvl="1"/>
            <a:r>
              <a:rPr kumimoji="1" lang="ja-JP" altLang="en-US" dirty="0"/>
              <a:t>就職に有利だと思います。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大学院進学率は３～４割だそう。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優しい先生がおおい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b="1" dirty="0"/>
              <a:t>他のプログラムについて：</a:t>
            </a:r>
            <a:endParaRPr kumimoji="1" lang="en-US" altLang="ja-JP" b="1" dirty="0"/>
          </a:p>
          <a:p>
            <a:pPr lvl="1"/>
            <a:r>
              <a:rPr lang="ja-JP" altLang="en-US" dirty="0"/>
              <a:t>高層ビルや大きな建造物が好きなので、土木環境工学ブログラムに興味があります。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50FD04F-426B-4E08-A12D-2E92374F6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899" y="131802"/>
            <a:ext cx="1792208" cy="179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87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675763-BE24-4F7C-85CD-573A8C338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6847"/>
            <a:ext cx="10515600" cy="544011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EE5AF98E-92E6-49A8-A9A9-ED04DCA5754E}"/>
              </a:ext>
            </a:extLst>
          </p:cNvPr>
          <p:cNvSpPr/>
          <p:nvPr/>
        </p:nvSpPr>
        <p:spPr>
          <a:xfrm>
            <a:off x="4243526" y="2444618"/>
            <a:ext cx="4447713" cy="1192052"/>
          </a:xfrm>
          <a:prstGeom prst="wedgeRectCallout">
            <a:avLst>
              <a:gd name="adj1" fmla="val -21629"/>
              <a:gd name="adj2" fmla="val 1955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chemeClr val="bg1"/>
                </a:solidFill>
              </a:rPr>
              <a:t>一枚で足りなければ何枚でも増やして下さい</a:t>
            </a:r>
          </a:p>
        </p:txBody>
      </p:sp>
    </p:spTree>
    <p:extLst>
      <p:ext uri="{BB962C8B-B14F-4D97-AF65-F5344CB8AC3E}">
        <p14:creationId xmlns:p14="http://schemas.microsoft.com/office/powerpoint/2010/main" val="1175641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68</Words>
  <Application>Microsoft Office PowerPoint</Application>
  <PresentationFormat>ワイド画面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Medium</vt:lpstr>
      <vt:lpstr>Arial</vt:lpstr>
      <vt:lpstr>Office テーマ</vt:lpstr>
      <vt:lpstr>ワークシート１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ワークシート１（例）</dc:title>
  <dc:creator>高橋　伸弥</dc:creator>
  <cp:lastModifiedBy>前中　優里</cp:lastModifiedBy>
  <cp:revision>15</cp:revision>
  <dcterms:created xsi:type="dcterms:W3CDTF">2021-09-29T09:20:51Z</dcterms:created>
  <dcterms:modified xsi:type="dcterms:W3CDTF">2021-12-03T09:00:57Z</dcterms:modified>
</cp:coreProperties>
</file>