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59AAF6-9248-4187-AD9A-D260FAC5C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E87AF2-EEB6-4F36-910F-80A8C58F5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C6A4AE-0EB8-4C3C-85A9-537D1125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6AA4-6789-4890-A948-069018B5AAFD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6EAF2F-A7AF-4774-917F-8AB65298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26FC33-04E8-4563-83D6-82276EB5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3BCB-351C-4E59-863F-97A00637A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85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2E5A87-7734-41BB-9A0D-0FE79EFF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013D90-BA90-442A-8680-A65E48980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A63921-58DD-47E6-B909-1C5D28AD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6AA4-6789-4890-A948-069018B5AAFD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9FC24A-1DDF-46EC-AED9-41B68AD7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A4DD9E-4F77-47A3-900A-9809463A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3BCB-351C-4E59-863F-97A00637A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64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0DFF01-10BC-4B69-AC13-6111237D5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9456BD-B4CC-4AE5-A205-38350659D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AF4710-A1B5-4476-AB6D-5C81DF91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6AA4-6789-4890-A948-069018B5AAFD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3B8A2E-DE6A-4343-931C-1019A208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AB7BB8-74AB-4FAB-9851-A4BF9839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3BCB-351C-4E59-863F-97A00637A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32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D360C2-91E5-4293-9C11-C4C21C4D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1713ED-6FB4-4831-95A9-4ACA44C0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DBF9-64C0-4790-817C-9A8888F7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6AA4-6789-4890-A948-069018B5AAFD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4ED066-9DB4-437C-9CBB-7D64E5D1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A58229-9CFB-4276-B516-E7011208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3BCB-351C-4E59-863F-97A00637A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3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55414F-B869-4382-8931-6E74807E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4E51CA-3376-499A-A1C7-07D6EE8E4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B0AD30-58B2-4ED6-BE50-3F9C1489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6AA4-6789-4890-A948-069018B5AAFD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DB2313-5FAF-400C-9A36-E34A1421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7347EF-B50C-46BE-A159-4B2B6E40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3BCB-351C-4E59-863F-97A00637A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35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7EEA6-4AA1-4702-A4E7-EF78922B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5AACA8-E517-4731-96C6-19B0E332B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079298-F27A-417A-8995-BEA007A0E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B7F7E5-1F8D-4E2C-B016-5EA374CF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6AA4-6789-4890-A948-069018B5AAFD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8ABE86-ED5C-446B-A54F-46D94A7C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8BD4B8-9E36-4E16-AE81-01A06ABC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3BCB-351C-4E59-863F-97A00637A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83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69286F-87D2-4123-BC78-011966D5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2CB92B-6A00-4010-B0B0-BDF52967D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D20E5E-5333-40B1-8FBB-A9F7AD294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026927-8B8B-437C-A82F-26B847672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59B00D-E84D-4045-81DA-782B94186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040868-A151-435D-95DF-4C0139FF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6AA4-6789-4890-A948-069018B5AAFD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ADF39F4-90BB-4266-B484-67BC6DE7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F0F9C5-3369-45E7-81F5-2290A452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3BCB-351C-4E59-863F-97A00637A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72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E741C-51D1-4DC9-BEE7-ECAB247F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9B1671-A41E-40CD-9964-FFD21DA0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6AA4-6789-4890-A948-069018B5AAFD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0D3537-B781-4EEC-9DC8-4AB68A31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C3113C-493F-4BF4-A419-DE36F828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3BCB-351C-4E59-863F-97A00637A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88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5A6DEC-F3C4-42FC-B5D8-629BAC73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6AA4-6789-4890-A948-069018B5AAFD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DDF0137-E0EC-4958-A648-3187ADA9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164F1F-7C32-4118-9B91-B512989C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3BCB-351C-4E59-863F-97A00637A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41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63936B-DC24-44B3-A7C6-EFBAE4A5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8629C0-5AC8-4954-8420-FBA2B0E1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BC4B0A-507A-4F58-BAF4-53592A3E7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8D0D5C-75BD-4D2B-9920-9E653867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6AA4-6789-4890-A948-069018B5AAFD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121481-BE5F-4E27-BE8C-6732D906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039F83-2C90-4889-871C-90DF39B6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3BCB-351C-4E59-863F-97A00637A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2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28C571-15D2-45F5-A9BE-8A6F8A42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BB0A7E-C1EF-4663-ADC7-0DF638A55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9410EA-DEB6-4566-9DA9-12EFD1AE1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5B9641-C348-43E6-92F8-C13F29DA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A6AA4-6789-4890-A948-069018B5AAFD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756D76-FC8F-4AE5-B8DA-84E29775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576978-9ED9-47D4-8B24-02051C01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3BCB-351C-4E59-863F-97A00637A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550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5DABFC-2430-450D-ABF4-4DF63764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726441-8FA3-407F-9B68-803272EF8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BB4855-BA1D-49A3-92AA-1131AA806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A6AA4-6789-4890-A948-069018B5AAFD}" type="datetimeFigureOut">
              <a:rPr kumimoji="1" lang="ja-JP" altLang="en-US" smtClean="0"/>
              <a:t>2021/10/16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64297A-6843-463B-8BFB-96D5072BF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7800E2-3BE9-4593-8371-8E56A066D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B3BCB-351C-4E59-863F-97A00637A1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87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04B749-77D2-463E-B765-889BFDB46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てｓｔ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8894A1-0A5A-4866-8EEA-7DFD80A0D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6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てｓｔ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てｓｔ </dc:title>
  <dc:creator>前中　優里</dc:creator>
  <cp:lastModifiedBy>前中　優里</cp:lastModifiedBy>
  <cp:revision>1</cp:revision>
  <dcterms:created xsi:type="dcterms:W3CDTF">2021-10-16T13:13:21Z</dcterms:created>
  <dcterms:modified xsi:type="dcterms:W3CDTF">2021-10-16T13:13:33Z</dcterms:modified>
</cp:coreProperties>
</file>