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9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9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8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1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0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9/24/21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9/24/21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6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9/24/21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2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D1853-EC6A-F244-8D3B-C13A21A74960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1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84DB0BC-122D-5540-B74D-92AD0AF7D3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5" t="4627" r="6635" b="3644"/>
          <a:stretch/>
        </p:blipFill>
        <p:spPr>
          <a:xfrm>
            <a:off x="2667000" y="567158"/>
            <a:ext cx="4949142" cy="495341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51291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 liu</dc:creator>
  <cp:lastModifiedBy>Zheng Xing (SSE,220019055)</cp:lastModifiedBy>
  <cp:revision>2</cp:revision>
  <dcterms:created xsi:type="dcterms:W3CDTF">2016-11-19T00:46:32Z</dcterms:created>
  <dcterms:modified xsi:type="dcterms:W3CDTF">2021-09-24T06:21:48Z</dcterms:modified>
</cp:coreProperties>
</file>