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4"/>
  </p:notesMasterIdLst>
  <p:sldIdLst>
    <p:sldId id="270" r:id="rId2"/>
    <p:sldId id="282" r:id="rId3"/>
    <p:sldId id="271" r:id="rId4"/>
    <p:sldId id="272" r:id="rId5"/>
    <p:sldId id="273" r:id="rId6"/>
    <p:sldId id="274" r:id="rId7"/>
    <p:sldId id="275" r:id="rId8"/>
    <p:sldId id="276" r:id="rId9"/>
    <p:sldId id="277" r:id="rId10"/>
    <p:sldId id="278" r:id="rId11"/>
    <p:sldId id="279" r:id="rId12"/>
    <p:sldId id="281"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78" d="100"/>
          <a:sy n="78" d="100"/>
        </p:scale>
        <p:origin x="878" y="77"/>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15-09-2025</a:t>
            </a:fld>
            <a:endParaRPr lang="en-IN"/>
          </a:p>
        </p:txBody>
      </p:sp>
      <p:sp>
        <p:nvSpPr>
          <p:cNvPr id="104869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r>
              <a:rPr lang="en-US"/>
              <a:t>Click to edit Master title style</a:t>
            </a:r>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r>
              <a:rPr lang="en-US"/>
              <a:t>Click to edit Master subtitle style</a:t>
            </a:r>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8"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1048679" name="Holder 3"/>
          <p:cNvSpPr>
            <a:spLocks noGrp="1"/>
          </p:cNvSpPr>
          <p:nvPr>
            <p:ph type="body" idx="1"/>
          </p:nvPr>
        </p:nvSpPr>
        <p:spPr/>
        <p:txBody>
          <a:bodyPr lIns="0" tIns="0" rIns="0" bIns="0"/>
          <a:lstStyle/>
          <a:p>
            <a:pPr lvl="0"/>
            <a:r>
              <a:rPr lang="en-US"/>
              <a:t>Click to edit Master text styles</a:t>
            </a:r>
          </a:p>
        </p:txBody>
      </p:sp>
      <p:sp>
        <p:nvSpPr>
          <p:cNvPr id="1048680"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1"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1048682"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3"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1048684" name="Holder 3"/>
          <p:cNvSpPr>
            <a:spLocks noGrp="1"/>
          </p:cNvSpPr>
          <p:nvPr>
            <p:ph sz="half" idx="2"/>
          </p:nvPr>
        </p:nvSpPr>
        <p:spPr>
          <a:xfrm>
            <a:off x="609600" y="1577340"/>
            <a:ext cx="5303520" cy="4526280"/>
          </a:xfrm>
          <a:prstGeom prst="rect">
            <a:avLst/>
          </a:prstGeom>
        </p:spPr>
        <p:txBody>
          <a:bodyPr wrap="square" lIns="0" tIns="0" rIns="0" bIns="0">
            <a:spAutoFit/>
          </a:bodyPr>
          <a:lstStyle/>
          <a:p>
            <a:pPr lvl="0"/>
            <a:r>
              <a:rPr lang="en-US"/>
              <a:t>Click to edit Master text styles</a:t>
            </a:r>
          </a:p>
        </p:txBody>
      </p:sp>
      <p:sp>
        <p:nvSpPr>
          <p:cNvPr id="1048685" name="Holder 4"/>
          <p:cNvSpPr>
            <a:spLocks noGrp="1"/>
          </p:cNvSpPr>
          <p:nvPr>
            <p:ph sz="half" idx="3"/>
          </p:nvPr>
        </p:nvSpPr>
        <p:spPr>
          <a:xfrm>
            <a:off x="6278880" y="1577340"/>
            <a:ext cx="5303520" cy="4526280"/>
          </a:xfrm>
          <a:prstGeom prst="rect">
            <a:avLst/>
          </a:prstGeom>
        </p:spPr>
        <p:txBody>
          <a:bodyPr wrap="square" lIns="0" tIns="0" rIns="0" bIns="0">
            <a:spAutoFit/>
          </a:bodyPr>
          <a:lstStyle/>
          <a:p>
            <a:pPr lvl="0"/>
            <a:r>
              <a:rPr lang="en-US"/>
              <a:t>Click to edit Master text styles</a:t>
            </a:r>
          </a:p>
        </p:txBody>
      </p:sp>
      <p:sp>
        <p:nvSpPr>
          <p:cNvPr id="1048686"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7"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1048688"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89"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0"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1048691"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9/15/2025</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1523999" y="2874504"/>
            <a:ext cx="8610600" cy="1938992"/>
          </a:xfrm>
          <a:prstGeom prst="rect">
            <a:avLst/>
          </a:prstGeom>
          <a:noFill/>
        </p:spPr>
        <p:txBody>
          <a:bodyPr wrap="square" lIns="91440" tIns="45720" rIns="91440" bIns="45720" rtlCol="0" anchor="t">
            <a:spAutoFit/>
          </a:bodyPr>
          <a:lstStyle/>
          <a:p>
            <a:r>
              <a:rPr lang="en-US" sz="2400" dirty="0"/>
              <a:t>STUDENT NAME</a:t>
            </a:r>
            <a:r>
              <a:rPr lang="en-IN" sz="2400" dirty="0"/>
              <a:t>:</a:t>
            </a:r>
            <a:r>
              <a:rPr lang="en-US" sz="2400" dirty="0"/>
              <a:t>DIVIYA .S</a:t>
            </a:r>
            <a:endParaRPr lang="en-US" sz="2400" dirty="0">
              <a:cs typeface="Calibri"/>
            </a:endParaRPr>
          </a:p>
          <a:p>
            <a:r>
              <a:rPr lang="en-US" sz="2400" dirty="0" err="1"/>
              <a:t>DEPARTMENT:B.Sc</a:t>
            </a:r>
            <a:r>
              <a:rPr lang="en-US" sz="2400" dirty="0"/>
              <a:t>.</a:t>
            </a:r>
            <a:r>
              <a:rPr lang="en-IN" sz="2400" dirty="0"/>
              <a:t>COMPUTER SCIENCE </a:t>
            </a:r>
            <a:endParaRPr lang="en-US" sz="2400" dirty="0"/>
          </a:p>
          <a:p>
            <a:r>
              <a:rPr lang="en-US" sz="2400" dirty="0"/>
              <a:t>COLLEGE:</a:t>
            </a:r>
            <a:r>
              <a:rPr lang="en-IN" sz="2400" dirty="0"/>
              <a:t>ST.CHARLES COLLEGE OF ARTS AND SCIENCE </a:t>
            </a:r>
          </a:p>
          <a:p>
            <a:r>
              <a:rPr lang="en-IN" sz="2400" dirty="0"/>
              <a:t>UNIVERSITY:ANNAMALAI UNIVERSITY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Title 1"/>
          <p:cNvSpPr>
            <a:spLocks noGrp="1"/>
          </p:cNvSpPr>
          <p:nvPr>
            <p:ph type="title"/>
          </p:nvPr>
        </p:nvSpPr>
        <p:spPr/>
        <p:txBody>
          <a:bodyPr/>
          <a:lstStyle/>
          <a:p>
            <a:r>
              <a:rPr lang="en-IN" dirty="0"/>
              <a:t>FEATURES AND FUNCTIONALITY</a:t>
            </a:r>
          </a:p>
        </p:txBody>
      </p:sp>
      <p:sp>
        <p:nvSpPr>
          <p:cNvPr id="1048664" name="TextBox 3"/>
          <p:cNvSpPr txBox="1"/>
          <p:nvPr/>
        </p:nvSpPr>
        <p:spPr>
          <a:xfrm>
            <a:off x="3050038" y="2142451"/>
            <a:ext cx="6100074" cy="2585323"/>
          </a:xfrm>
          <a:prstGeom prst="rect">
            <a:avLst/>
          </a:prstGeom>
          <a:noFill/>
        </p:spPr>
        <p:txBody>
          <a:bodyPr wrap="square">
            <a:spAutoFit/>
          </a:bodyPr>
          <a:lstStyle/>
          <a:p>
            <a:r>
              <a:rPr lang="en-US"/>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69"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1048670"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71" name="TextBox 8"/>
          <p:cNvSpPr txBox="1"/>
          <p:nvPr/>
        </p:nvSpPr>
        <p:spPr>
          <a:xfrm>
            <a:off x="2743200" y="2354703"/>
            <a:ext cx="8534018" cy="8279190"/>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5"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104867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048677" name="TextBox 7"/>
          <p:cNvSpPr txBox="1"/>
          <p:nvPr/>
        </p:nvSpPr>
        <p:spPr>
          <a:xfrm>
            <a:off x="3050038" y="2834948"/>
            <a:ext cx="6100074" cy="1200329"/>
          </a:xfrm>
          <a:prstGeom prst="rect">
            <a:avLst/>
          </a:prstGeom>
          <a:noFill/>
        </p:spPr>
        <p:txBody>
          <a:bodyPr wrap="square">
            <a:spAutoFit/>
          </a:bodyPr>
          <a:lstStyle/>
          <a:p>
            <a:r>
              <a:rPr lang="en-US"/>
              <a:t>It seems like we've wrapped up our conversation! To conclude, what were your key takeaways or next steps? Want to explore more topics or revisit something we discussed? I'm here to help!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4513C-8197-55C9-5629-192852A5978D}"/>
              </a:ext>
            </a:extLst>
          </p:cNvPr>
          <p:cNvSpPr>
            <a:spLocks noGrp="1"/>
          </p:cNvSpPr>
          <p:nvPr>
            <p:ph type="title"/>
          </p:nvPr>
        </p:nvSpPr>
        <p:spPr/>
        <p:txBody>
          <a:bodyPr/>
          <a:lstStyle/>
          <a:p>
            <a:r>
              <a:rPr lang="en-US" dirty="0" err="1"/>
              <a:t>Git</a:t>
            </a:r>
            <a:r>
              <a:rPr lang="en-US" dirty="0"/>
              <a:t> hub link:</a:t>
            </a:r>
          </a:p>
        </p:txBody>
      </p:sp>
      <p:sp>
        <p:nvSpPr>
          <p:cNvPr id="3" name="Text Placeholder 2">
            <a:extLst>
              <a:ext uri="{FF2B5EF4-FFF2-40B4-BE49-F238E27FC236}">
                <a16:creationId xmlns:a16="http://schemas.microsoft.com/office/drawing/2014/main" id="{10BB65D0-DF33-4489-AB52-4C655ACEB8E9}"/>
              </a:ext>
            </a:extLst>
          </p:cNvPr>
          <p:cNvSpPr>
            <a:spLocks noGrp="1"/>
          </p:cNvSpPr>
          <p:nvPr>
            <p:ph type="body" idx="1"/>
          </p:nvPr>
        </p:nvSpPr>
        <p:spPr>
          <a:xfrm>
            <a:off x="609600" y="1577340"/>
            <a:ext cx="10972800" cy="276999"/>
          </a:xfrm>
        </p:spPr>
        <p:txBody>
          <a:bodyPr/>
          <a:lstStyle/>
          <a:p>
            <a:r>
              <a:rPr lang="en-US" dirty="0"/>
              <a:t>https://github.com/y7312144-byte/BASIC-/upload/main</a:t>
            </a:r>
          </a:p>
        </p:txBody>
      </p:sp>
    </p:spTree>
    <p:extLst>
      <p:ext uri="{BB962C8B-B14F-4D97-AF65-F5344CB8AC3E}">
        <p14:creationId xmlns:p14="http://schemas.microsoft.com/office/powerpoint/2010/main" val="3189489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1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1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6"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1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16" name="TextBox 22"/>
          <p:cNvSpPr txBox="1"/>
          <p:nvPr/>
        </p:nvSpPr>
        <p:spPr>
          <a:xfrm>
            <a:off x="3048354" y="2691396"/>
            <a:ext cx="6096706" cy="1424941"/>
          </a:xfrm>
          <a:prstGeom prst="rect">
            <a:avLst/>
          </a:prstGeom>
          <a:noFill/>
        </p:spPr>
        <p:txBody>
          <a:bodyPr wrap="square">
            <a:spAutoFit/>
          </a:bodyPr>
          <a:lstStyle/>
          <a:p>
            <a:r>
              <a:rPr lang="en-US"/>
              <a:t>The project title is a concise and descriptive name that captures the essence of your project.When choosing a project title, consider:1. Clarity2. Relevance3. Creativity4. MemorabilityWhat kind of project are you working on? I'd be happy to help you brainstorm a title!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28" name="object 3"/>
          <p:cNvGrpSpPr/>
          <p:nvPr/>
        </p:nvGrpSpPr>
        <p:grpSpPr>
          <a:xfrm>
            <a:off x="7443849" y="0"/>
            <a:ext cx="4752975" cy="6863080"/>
            <a:chOff x="7443849" y="0"/>
            <a:chExt cx="4752975" cy="6863080"/>
          </a:xfrm>
        </p:grpSpPr>
        <p:sp>
          <p:nvSpPr>
            <p:cNvPr id="104861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2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2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2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2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2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2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2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3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29"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3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3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33" name="TextBox 22"/>
          <p:cNvSpPr txBox="1"/>
          <p:nvPr/>
        </p:nvSpPr>
        <p:spPr>
          <a:xfrm>
            <a:off x="2509807" y="1041533"/>
            <a:ext cx="5029200" cy="4701541"/>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object 2"/>
          <p:cNvGrpSpPr/>
          <p:nvPr/>
        </p:nvGrpSpPr>
        <p:grpSpPr>
          <a:xfrm>
            <a:off x="7991475" y="2933700"/>
            <a:ext cx="2762250" cy="3257550"/>
            <a:chOff x="7991475" y="2933700"/>
            <a:chExt cx="2762250" cy="3257550"/>
          </a:xfrm>
        </p:grpSpPr>
        <p:sp>
          <p:nvSpPr>
            <p:cNvPr id="104863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3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3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3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3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39" name="TextBox 10"/>
          <p:cNvSpPr txBox="1"/>
          <p:nvPr/>
        </p:nvSpPr>
        <p:spPr>
          <a:xfrm>
            <a:off x="3050038" y="2280950"/>
            <a:ext cx="6100074" cy="2225040"/>
          </a:xfrm>
          <a:prstGeom prst="rect">
            <a:avLst/>
          </a:prstGeom>
          <a:noFill/>
        </p:spPr>
        <p:txBody>
          <a:bodyPr wrap="square">
            <a:spAutoFit/>
          </a:bodyPr>
          <a:lstStyle/>
          <a:p>
            <a:r>
              <a:rPr lang="en-US"/>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8658225" y="2647950"/>
            <a:ext cx="3533775" cy="3810000"/>
            <a:chOff x="8658225" y="2647950"/>
            <a:chExt cx="3533775" cy="3810000"/>
          </a:xfrm>
        </p:grpSpPr>
        <p:sp>
          <p:nvSpPr>
            <p:cNvPr id="104864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4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4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45" name="TextBox 14"/>
          <p:cNvSpPr txBox="1"/>
          <p:nvPr/>
        </p:nvSpPr>
        <p:spPr>
          <a:xfrm>
            <a:off x="3050038" y="2696448"/>
            <a:ext cx="6100074" cy="1424941"/>
          </a:xfrm>
          <a:prstGeom prst="rect">
            <a:avLst/>
          </a:prstGeom>
          <a:noFill/>
        </p:spPr>
        <p:txBody>
          <a:bodyPr wrap="square">
            <a:spAutoFit/>
          </a:bodyPr>
          <a:lstStyle/>
          <a:p>
            <a:r>
              <a:rPr lang="en-US"/>
              <a:t>To provide a project overview, I'll need more context. Could you please share:1. Project type (e.g., software, research, creative)2. Project goals3. Key stakeholders4. Current statusWith this info, I can help you summarize your project's main aspects.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7"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9"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0"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51" name="TextBox 8"/>
          <p:cNvSpPr txBox="1"/>
          <p:nvPr/>
        </p:nvSpPr>
        <p:spPr>
          <a:xfrm>
            <a:off x="3050038" y="2280950"/>
            <a:ext cx="6100074" cy="2491740"/>
          </a:xfrm>
          <a:prstGeom prst="rect">
            <a:avLst/>
          </a:prstGeom>
          <a:noFill/>
        </p:spPr>
        <p:txBody>
          <a:bodyPr wrap="square">
            <a:spAutoFit/>
          </a:bodyPr>
          <a:lstStyle/>
          <a:p>
            <a:r>
              <a:rPr lang="en-US"/>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5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5"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56"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48657" name="TextBox 9"/>
          <p:cNvSpPr txBox="1"/>
          <p:nvPr/>
        </p:nvSpPr>
        <p:spPr>
          <a:xfrm>
            <a:off x="3050038" y="2003951"/>
            <a:ext cx="6100074" cy="2862322"/>
          </a:xfrm>
          <a:prstGeom prst="rect">
            <a:avLst/>
          </a:prstGeom>
          <a:noFill/>
        </p:spPr>
        <p:txBody>
          <a:bodyPr wrap="square">
            <a:spAutoFit/>
          </a:bodyPr>
          <a:lstStyle/>
          <a:p>
            <a:r>
              <a:rPr lang="en-US"/>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1666875" y="6467475"/>
            <a:ext cx="76200" cy="177800"/>
          </a:xfrm>
          <a:prstGeom prst="rect">
            <a:avLst/>
          </a:prstGeom>
        </p:spPr>
      </p:pic>
      <p:sp>
        <p:nvSpPr>
          <p:cNvPr id="104865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60"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048661"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TextBox 2"/>
          <p:cNvSpPr txBox="1"/>
          <p:nvPr/>
        </p:nvSpPr>
        <p:spPr>
          <a:xfrm>
            <a:off x="3050038" y="2142451"/>
            <a:ext cx="6100074" cy="2585323"/>
          </a:xfrm>
          <a:prstGeom prst="rect">
            <a:avLst/>
          </a:prstGeom>
          <a:noFill/>
        </p:spPr>
        <p:txBody>
          <a:bodyPr wrap="square">
            <a:spAutoFit/>
          </a:bodyPr>
          <a:lstStyle/>
          <a:p>
            <a:r>
              <a:rPr lang="en-US"/>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harsha ppt</Template>
  <TotalTime>0</TotalTime>
  <Words>766</Words>
  <Application>Microsoft Office PowerPoint</Application>
  <PresentationFormat>Widescreen</PresentationFormat>
  <Paragraphs>49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Git hub link:</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  </dc:title>
  <dc:creator>HARSHA R K</dc:creator>
  <cp:lastModifiedBy>HARSHA R K</cp:lastModifiedBy>
  <cp:revision>5</cp:revision>
  <dcterms:created xsi:type="dcterms:W3CDTF">2025-09-12T09:35:45Z</dcterms:created>
  <dcterms:modified xsi:type="dcterms:W3CDTF">2025-09-15T06:13:33Z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7294b6eec7dc405d966f58f6c3b3ff09</vt:lpwstr>
  </property>
</Properties>
</file>