
<file path=[Content_Types].xml><?xml version="1.0" encoding="utf-8"?>
<Types xmlns="http://schemas.openxmlformats.org/package/2006/content-types">
  <Override PartName="/ppt/theme/theme5.xml" ContentType="application/vnd.openxmlformats-officedocument.theme+xml"/>
  <Override PartName="/ppt/slideLayouts/slideLayout307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Masters/slideMaster55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408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theme/theme29.xml" ContentType="application/vnd.openxmlformats-officedocument.theme+xml"/>
  <Override PartName="/ppt/slideLayouts/slideLayout310.xml" ContentType="application/vnd.openxmlformats-officedocument.presentationml.slideLayout+xml"/>
  <Override PartName="/ppt/slideMasters/slideMaster33.xml" ContentType="application/vnd.openxmlformats-officedocument.presentationml.slideMaster+xml"/>
  <Override PartName="/ppt/slideLayouts/slideLayout102.xml" ContentType="application/vnd.openxmlformats-officedocument.presentationml.slideLayout+xml"/>
  <Override PartName="/ppt/theme/theme54.xml" ContentType="application/vnd.openxmlformats-officedocument.theme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theme/theme32.xml" ContentType="application/vnd.openxmlformats-officedocument.theme+xml"/>
  <Override PartName="/ppt/slideLayouts/slideLayout348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73.xml" ContentType="application/vnd.openxmlformats-officedocument.presentationml.slideLayout+xml"/>
  <Default Extension="png" ContentType="image/png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Masters/slideMaster49.xml" ContentType="application/vnd.openxmlformats-officedocument.presentationml.slideMaster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Masters/slideMaster27.xml" ContentType="application/vnd.openxmlformats-officedocument.presentationml.slideMaster+xml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48.xml" ContentType="application/vnd.openxmlformats-officedocument.theme+xml"/>
  <Override PartName="/ppt/slideMasters/slideMaster52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6.xml" ContentType="application/vnd.openxmlformats-officedocument.theme+xml"/>
  <Override PartName="/ppt/slideLayouts/slideLayout389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Masters/slideMaster30.xml" ContentType="application/vnd.openxmlformats-officedocument.presentationml.slideMaster+xml"/>
  <Override PartName="/ppt/slideLayouts/slideLayout244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67.xml" ContentType="application/vnd.openxmlformats-officedocument.presentationml.slideLayout+xml"/>
  <Override PartName="/ppt/theme/theme51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Masters/slideMaster46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01.xml" ContentType="application/vnd.openxmlformats-officedocument.presentationml.slideLayout+xml"/>
  <Override PartName="/ppt/theme/theme67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Layouts/slideLayout40.xml" ContentType="application/vnd.openxmlformats-officedocument.presentationml.slideLayout+xml"/>
  <Override PartName="/ppt/theme/theme45.xml" ContentType="application/vnd.openxmlformats-officedocument.theme+xml"/>
  <Override PartName="/ppt/slideLayouts/slideLayout424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6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39.xml" ContentType="application/vnd.openxmlformats-officedocument.theme+xml"/>
  <Override PartName="/ppt/slideLayouts/slideLayout41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Masters/slideMaster43.xml" ContentType="application/vnd.openxmlformats-officedocument.presentationml.slideMaster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Layouts/slideLayout235.xml" ContentType="application/vnd.openxmlformats-officedocument.presentationml.slideLayout+xml"/>
  <Override PartName="/ppt/theme/theme64.xml" ContentType="application/vnd.openxmlformats-officedocument.theme+xml"/>
  <Override PartName="/ppt/slideMasters/slideMaster21.xml" ContentType="application/vnd.openxmlformats-officedocument.presentationml.slideMaster+xml"/>
  <Override PartName="/ppt/slideLayouts/slideLayout282.xml" ContentType="application/vnd.openxmlformats-officedocument.presentationml.slideLayout+xml"/>
  <Override PartName="/ppt/theme/theme42.xml" ContentType="application/vnd.openxmlformats-officedocument.theme+xml"/>
  <Override PartName="/ppt/slideLayouts/slideLayout421.xml" ContentType="application/vnd.openxmlformats-officedocument.presentationml.slideLayout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20.xml" ContentType="application/vnd.openxmlformats-officedocument.theme+xml"/>
  <Override PartName="/ppt/slideLayouts/slideLayout336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Masters/slideMaster4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Masters/slideMaster37.xml" ContentType="application/vnd.openxmlformats-officedocument.presentationml.slideMaster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theme/theme58.xml" ContentType="application/vnd.openxmlformats-officedocument.theme+xml"/>
  <Override PartName="/ppt/slideMasters/slideMaster26.xml" ContentType="application/vnd.openxmlformats-officedocument.presentationml.slideMaster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47.xml" ContentType="application/vnd.openxmlformats-officedocument.theme+xml"/>
  <Override PartName="/ppt/slideLayouts/slideLayout41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36.xml" ContentType="application/vnd.openxmlformats-officedocument.theme+xml"/>
  <Override PartName="/ppt/slideLayouts/slideLayout399.xml" ContentType="application/vnd.openxmlformats-officedocument.presentationml.slideLayout+xml"/>
  <Override PartName="/ppt/slideLayouts/slideLayout404.xml" ContentType="application/vnd.openxmlformats-officedocument.presentationml.slideLayout+xml"/>
  <Override PartName="/docProps/custom.xml" ContentType="application/vnd.openxmlformats-officedocument.custom-properties+xml"/>
  <Override PartName="/ppt/slideMasters/slideMaster40.xml" ContentType="application/vnd.openxmlformats-officedocument.presentationml.slideMaster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388.xml" ContentType="application/vnd.openxmlformats-officedocument.presentationml.slideLayout+xml"/>
  <Override PartName="/ppt/theme/theme6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theme/theme50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Masters/slideMaster67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Masters/slideMaster3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66.xml" ContentType="application/vnd.openxmlformats-officedocument.theme+xml"/>
  <Override PartName="/ppt/slideMasters/slideMaster23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44.xml" ContentType="application/vnd.openxmlformats-officedocument.theme+xml"/>
  <Override PartName="/ppt/theme/theme55.xml" ContentType="application/vnd.openxmlformats-officedocument.theme+xml"/>
  <Override PartName="/ppt/slideLayouts/slideLayout423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theme/theme33.xml" ContentType="application/vnd.openxmlformats-officedocument.theme+xml"/>
  <Override PartName="/ppt/slideLayouts/slideLayout349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74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39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49.xml" ContentType="application/vnd.openxmlformats-officedocument.theme+xml"/>
  <Override PartName="/ppt/slideLayouts/slideLayout417.xml" ContentType="application/vnd.openxmlformats-officedocument.presentationml.slideLayout+xml"/>
  <Override PartName="/ppt/slideLayouts/slideLayout428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theme/theme38.xml" ContentType="application/vnd.openxmlformats-officedocument.theme+xml"/>
  <Override PartName="/ppt/slideLayouts/slideLayout406.xml" ContentType="application/vnd.openxmlformats-officedocument.presentationml.slideLayout+xml"/>
  <Override PartName="/ppt/slideMasters/slideMaster42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45.xml" ContentType="application/vnd.openxmlformats-officedocument.presentationml.slideLayout+xml"/>
  <Override PartName="/ppt/theme/theme27.xml" ContentType="application/vnd.openxmlformats-officedocument.theme+xml"/>
  <Override PartName="/ppt/slideLayouts/slideLayout292.xml" ContentType="application/vnd.openxmlformats-officedocument.presentationml.slideLayout+xml"/>
  <Override PartName="/ppt/theme/theme63.xml" ContentType="application/vnd.openxmlformats-officedocument.theme+xml"/>
  <Override PartName="/ppt/slideMasters/slideMaster31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theme/theme52.xml" ContentType="application/vnd.openxmlformats-officedocument.theme+xml"/>
  <Override PartName="/ppt/slideLayouts/slideLayout43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357.xml" ContentType="application/vnd.openxmlformats-officedocument.presentationml.slideLayout+xml"/>
  <Override PartName="/ppt/theme/theme41.xml" ContentType="application/vnd.openxmlformats-officedocument.theme+xml"/>
  <Override PartName="/ppt/slideLayouts/slideLayout42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30.xml" ContentType="application/vnd.openxmlformats-officedocument.theme+xml"/>
  <Override PartName="/ppt/slideLayouts/slideLayout346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Masters/slideMaster58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Masters/slideMaster47.xml" ContentType="application/vnd.openxmlformats-officedocument.presentationml.slideMaster+xml"/>
  <Default Extension="jpeg" ContentType="image/jpeg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theme/theme68.xml" ContentType="application/vnd.openxmlformats-officedocument.theme+xml"/>
  <Override PartName="/ppt/slideMasters/slideMaster2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46.xml" ContentType="application/vnd.openxmlformats-officedocument.theme+xml"/>
  <Override PartName="/ppt/theme/theme57.xml" ContentType="application/vnd.openxmlformats-officedocument.theme+xml"/>
  <Override PartName="/ppt/slideLayouts/slideLayout425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35.xml" ContentType="application/vnd.openxmlformats-officedocument.theme+xml"/>
  <Override PartName="/ppt/slideLayouts/slideLayout414.xml" ContentType="application/vnd.openxmlformats-officedocument.presentationml.slideLayout+xml"/>
  <Override PartName="/ppt/slideMasters/slideMaster50.xml" ContentType="application/vnd.openxmlformats-officedocument.presentationml.slideMaster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4.xml" ContentType="application/vnd.openxmlformats-officedocument.theme+xml"/>
  <Override PartName="/ppt/slideLayouts/slideLayout38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403.xml" ContentType="application/vnd.openxmlformats-officedocument.presentationml.slideLayout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76.xml" ContentType="application/vnd.openxmlformats-officedocument.presentationml.slideLayout+xml"/>
  <Override PartName="/ppt/theme/theme60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Masters/slideMaster44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heme/theme65.xml" ContentType="application/vnd.openxmlformats-officedocument.theme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Masters/slideMaster22.xml" ContentType="application/vnd.openxmlformats-officedocument.presentationml.slideMaster+xml"/>
  <Override PartName="/ppt/slideLayouts/slideLayout359.xml" ContentType="application/vnd.openxmlformats-officedocument.presentationml.slideLayout+xml"/>
  <Override PartName="/ppt/theme/theme43.xml" ContentType="application/vnd.openxmlformats-officedocument.theme+xml"/>
  <Override PartName="/ppt/slideLayouts/slideLayout42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261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Masters/slideMaster38.xml" ContentType="application/vnd.openxmlformats-officedocument.presentationml.slideMaster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40.xml" ContentType="application/vnd.openxmlformats-officedocument.presentationml.slideLayout+xml"/>
  <Override PartName="/ppt/theme/theme59.xml" ContentType="application/vnd.openxmlformats-officedocument.theme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37.xml" ContentType="application/vnd.openxmlformats-officedocument.theme+xml"/>
  <Override PartName="/ppt/slideLayouts/slideLayout416.xml" ContentType="application/vnd.openxmlformats-officedocument.presentationml.slideLayout+xml"/>
  <Override PartName="/docProps/app.xml" ContentType="application/vnd.openxmlformats-officedocument.extended-properties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Masters/slideMaster41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378.xml" ContentType="application/vnd.openxmlformats-officedocument.presentationml.slideLayout+xml"/>
  <Override PartName="/ppt/theme/theme62.xml" ContentType="application/vnd.openxmlformats-officedocument.theme+xml"/>
  <Override PartName="/ppt/theme/theme40.xml" ContentType="application/vnd.openxmlformats-officedocument.theme+xml"/>
  <Override PartName="/ppt/theme/theme7.xml" ContentType="application/vnd.openxmlformats-officedocument.theme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Masters/slideMaster57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Masters/slideMaster35.xml" ContentType="application/vnd.openxmlformats-officedocument.presentationml.slideMaster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56.xml" ContentType="application/vnd.openxmlformats-officedocument.theme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34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75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Masters/slideMaster29.xml" ContentType="application/vnd.openxmlformats-officedocument.presentationml.slideMaster+xml"/>
  <Override PartName="/ppt/slideLayouts/slideLayout45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Masters/slideMaster5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28.xml" ContentType="application/vnd.openxmlformats-officedocument.theme+xml"/>
  <Override PartName="/ppt/slideLayouts/slideLayout407.xml" ContentType="application/vnd.openxmlformats-officedocument.presentationml.slideLayout+xml"/>
  <Override PartName="/ppt/slideMasters/slideMaster32.xml" ContentType="application/vnd.openxmlformats-officedocument.presentationml.slideMaster+xml"/>
  <Override PartName="/ppt/slideLayouts/slideLayout101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369.xml" ContentType="application/vnd.openxmlformats-officedocument.presentationml.slideLayout+xml"/>
  <Override PartName="/ppt/theme/theme53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31.xml" ContentType="application/vnd.openxmlformats-officedocument.theme+xml"/>
  <Override PartName="/ppt/slideLayouts/slideLayout347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7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3" r:id="rId4"/>
    <p:sldMasterId id="2147483711" r:id="rId5"/>
    <p:sldMasterId id="2147483723" r:id="rId6"/>
    <p:sldMasterId id="2147483804" r:id="rId7"/>
    <p:sldMasterId id="2147483816" r:id="rId8"/>
    <p:sldMasterId id="2147483828" r:id="rId9"/>
    <p:sldMasterId id="2147483840" r:id="rId10"/>
    <p:sldMasterId id="2147483978" r:id="rId11"/>
    <p:sldMasterId id="2147484129" r:id="rId12"/>
    <p:sldMasterId id="2147485482" r:id="rId13"/>
    <p:sldMasterId id="2147488876" r:id="rId14"/>
    <p:sldMasterId id="2147488888" r:id="rId15"/>
    <p:sldMasterId id="2147488900" r:id="rId16"/>
    <p:sldMasterId id="2147488912" r:id="rId17"/>
    <p:sldMasterId id="2147488924" r:id="rId18"/>
    <p:sldMasterId id="2147488948" r:id="rId19"/>
    <p:sldMasterId id="2147488960" r:id="rId20"/>
    <p:sldMasterId id="2147488972" r:id="rId21"/>
    <p:sldMasterId id="2147488984" r:id="rId22"/>
    <p:sldMasterId id="2147488997" r:id="rId23"/>
    <p:sldMasterId id="2147489009" r:id="rId24"/>
    <p:sldMasterId id="2147489021" r:id="rId25"/>
    <p:sldMasterId id="2147489029" r:id="rId26"/>
    <p:sldMasterId id="2147489041" r:id="rId27"/>
    <p:sldMasterId id="2147489045" r:id="rId28"/>
    <p:sldMasterId id="2147489058" r:id="rId29"/>
    <p:sldMasterId id="2147489062" r:id="rId30"/>
    <p:sldMasterId id="2147489076" r:id="rId31"/>
    <p:sldMasterId id="2147489084" r:id="rId32"/>
    <p:sldMasterId id="2147489098" r:id="rId33"/>
    <p:sldMasterId id="2147489106" r:id="rId34"/>
    <p:sldMasterId id="2147489118" r:id="rId35"/>
    <p:sldMasterId id="2147489131" r:id="rId36"/>
    <p:sldMasterId id="2147489134" r:id="rId37"/>
    <p:sldMasterId id="2147489148" r:id="rId38"/>
    <p:sldMasterId id="2147489155" r:id="rId39"/>
    <p:sldMasterId id="2147489161" r:id="rId40"/>
    <p:sldMasterId id="2147489164" r:id="rId41"/>
    <p:sldMasterId id="2147489169" r:id="rId42"/>
    <p:sldMasterId id="2147489173" r:id="rId43"/>
    <p:sldMasterId id="2147489174" r:id="rId44"/>
    <p:sldMasterId id="2147489188" r:id="rId45"/>
    <p:sldMasterId id="2147489195" r:id="rId46"/>
    <p:sldMasterId id="2147489201" r:id="rId47"/>
    <p:sldMasterId id="2147489204" r:id="rId48"/>
    <p:sldMasterId id="2147489209" r:id="rId49"/>
    <p:sldMasterId id="2147489213" r:id="rId50"/>
    <p:sldMasterId id="2147489216" r:id="rId51"/>
    <p:sldMasterId id="2147489230" r:id="rId52"/>
    <p:sldMasterId id="2147489237" r:id="rId53"/>
    <p:sldMasterId id="2147489243" r:id="rId54"/>
    <p:sldMasterId id="2147489246" r:id="rId55"/>
    <p:sldMasterId id="2147489251" r:id="rId56"/>
    <p:sldMasterId id="2147489255" r:id="rId57"/>
    <p:sldMasterId id="2147489258" r:id="rId58"/>
    <p:sldMasterId id="2147489260" r:id="rId59"/>
    <p:sldMasterId id="2147489263" r:id="rId60"/>
    <p:sldMasterId id="2147489267" r:id="rId61"/>
    <p:sldMasterId id="2147489269" r:id="rId62"/>
    <p:sldMasterId id="2147489273" r:id="rId63"/>
    <p:sldMasterId id="2147489287" r:id="rId64"/>
    <p:sldMasterId id="2147489294" r:id="rId65"/>
    <p:sldMasterId id="2147489300" r:id="rId66"/>
    <p:sldMasterId id="2147489306" r:id="rId67"/>
  </p:sldMasterIdLst>
  <p:notesMasterIdLst>
    <p:notesMasterId r:id="rId69"/>
  </p:notesMasterIdLst>
  <p:sldIdLst>
    <p:sldId id="795" r:id="rId68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4E5C"/>
    <a:srgbClr val="FFFFFF"/>
    <a:srgbClr val="960000"/>
    <a:srgbClr val="F5ECE3"/>
    <a:srgbClr val="E4CCB1"/>
    <a:srgbClr val="45AB68"/>
    <a:srgbClr val="FF6161"/>
    <a:srgbClr val="00518E"/>
    <a:srgbClr val="0000FF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5" autoAdjust="0"/>
    <p:restoredTop sz="68637" autoAdjust="0"/>
  </p:normalViewPr>
  <p:slideViewPr>
    <p:cSldViewPr>
      <p:cViewPr varScale="1">
        <p:scale>
          <a:sx n="46" d="100"/>
          <a:sy n="46" d="100"/>
        </p:scale>
        <p:origin x="-1684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63" Type="http://schemas.openxmlformats.org/officeDocument/2006/relationships/slideMaster" Target="slideMasters/slideMaster63.xml"/><Relationship Id="rId68" Type="http://schemas.openxmlformats.org/officeDocument/2006/relationships/slide" Target="slides/slide1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66" Type="http://schemas.openxmlformats.org/officeDocument/2006/relationships/slideMaster" Target="slideMasters/slideMaster66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61" Type="http://schemas.openxmlformats.org/officeDocument/2006/relationships/slideMaster" Target="slideMasters/slideMaster6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Master" Target="slideMasters/slideMaster60.xml"/><Relationship Id="rId65" Type="http://schemas.openxmlformats.org/officeDocument/2006/relationships/slideMaster" Target="slideMasters/slideMaster65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Master" Target="slideMasters/slideMaster56.xml"/><Relationship Id="rId64" Type="http://schemas.openxmlformats.org/officeDocument/2006/relationships/slideMaster" Target="slideMasters/slideMaster64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Master" Target="slideMasters/slideMaster59.xml"/><Relationship Id="rId67" Type="http://schemas.openxmlformats.org/officeDocument/2006/relationships/slideMaster" Target="slideMasters/slideMaster67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Master" Target="slideMasters/slideMaster62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2C06D1F-7BC1-462B-B29A-D9F93FDADB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7D8484-A1BA-48F4-AF87-420A3951A51E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2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7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44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44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50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51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51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60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63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40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3644900"/>
            <a:ext cx="2286000" cy="32131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0" y="3644900"/>
            <a:ext cx="6705600" cy="32131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770572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844675"/>
            <a:ext cx="8496300" cy="396081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770572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844675"/>
            <a:ext cx="8496300" cy="396081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Gill Sans MT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itchFamily="34" charset="0"/>
              </a:defRPr>
            </a:lvl1pPr>
            <a:lvl2pPr>
              <a:defRPr>
                <a:latin typeface="Gill Sans MT" pitchFamily="34" charset="0"/>
              </a:defRPr>
            </a:lvl2pPr>
            <a:lvl3pPr>
              <a:defRPr>
                <a:latin typeface="Gill Sans MT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Gill Sans MT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Gill Sans MT" pitchFamily="34" charset="0"/>
              </a:defRPr>
            </a:lvl1pPr>
            <a:lvl2pPr>
              <a:defRPr sz="2400">
                <a:latin typeface="Gill Sans MT" pitchFamily="34" charset="0"/>
              </a:defRPr>
            </a:lvl2pPr>
            <a:lvl3pPr>
              <a:defRPr sz="2000">
                <a:latin typeface="Gill Sans MT" pitchFamily="34" charset="0"/>
              </a:defRPr>
            </a:lvl3pPr>
            <a:lvl4pPr>
              <a:defRPr sz="1800">
                <a:latin typeface="Gill Sans MT" pitchFamily="34" charset="0"/>
              </a:defRPr>
            </a:lvl4pPr>
            <a:lvl5pPr>
              <a:defRPr sz="1800">
                <a:latin typeface="Gill Sans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Gill Sans MT" pitchFamily="34" charset="0"/>
              </a:defRPr>
            </a:lvl1pPr>
            <a:lvl2pPr>
              <a:defRPr sz="2400">
                <a:latin typeface="Gill Sans MT" pitchFamily="34" charset="0"/>
              </a:defRPr>
            </a:lvl2pPr>
            <a:lvl3pPr>
              <a:defRPr sz="2000">
                <a:latin typeface="Gill Sans MT" pitchFamily="34" charset="0"/>
              </a:defRPr>
            </a:lvl3pPr>
            <a:lvl4pPr>
              <a:defRPr sz="1800">
                <a:latin typeface="Gill Sans MT" pitchFamily="34" charset="0"/>
              </a:defRPr>
            </a:lvl4pPr>
            <a:lvl5pPr>
              <a:defRPr sz="1800">
                <a:latin typeface="Gill Sans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Gill Sans M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ill Sans MT" pitchFamily="34" charset="0"/>
              </a:defRPr>
            </a:lvl1pPr>
            <a:lvl2pPr>
              <a:defRPr sz="2000">
                <a:latin typeface="Gill Sans MT" pitchFamily="34" charset="0"/>
              </a:defRPr>
            </a:lvl2pPr>
            <a:lvl3pPr>
              <a:defRPr sz="1800">
                <a:latin typeface="Gill Sans MT" pitchFamily="34" charset="0"/>
              </a:defRPr>
            </a:lvl3pPr>
            <a:lvl4pPr>
              <a:defRPr sz="1600">
                <a:latin typeface="Gill Sans MT" pitchFamily="34" charset="0"/>
              </a:defRPr>
            </a:lvl4pPr>
            <a:lvl5pPr>
              <a:defRPr sz="1600">
                <a:latin typeface="Gill Sans M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Gill Sans M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ill Sans MT" pitchFamily="34" charset="0"/>
              </a:defRPr>
            </a:lvl1pPr>
            <a:lvl2pPr>
              <a:defRPr sz="2000">
                <a:latin typeface="Gill Sans MT" pitchFamily="34" charset="0"/>
              </a:defRPr>
            </a:lvl2pPr>
            <a:lvl3pPr>
              <a:defRPr sz="1800">
                <a:latin typeface="Gill Sans MT" pitchFamily="34" charset="0"/>
              </a:defRPr>
            </a:lvl3pPr>
            <a:lvl4pPr>
              <a:defRPr sz="1600">
                <a:latin typeface="Gill Sans MT" pitchFamily="34" charset="0"/>
              </a:defRPr>
            </a:lvl4pPr>
            <a:lvl5pPr>
              <a:defRPr sz="1600">
                <a:latin typeface="Gill Sans M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MT" pitchFamily="34" charset="0"/>
              </a:defRPr>
            </a:lvl1pPr>
            <a:lvl2pPr>
              <a:defRPr sz="2800">
                <a:latin typeface="Gill Sans MT" pitchFamily="34" charset="0"/>
              </a:defRPr>
            </a:lvl2pPr>
            <a:lvl3pPr>
              <a:defRPr sz="2400">
                <a:latin typeface="Gill Sans MT" pitchFamily="34" charset="0"/>
              </a:defRPr>
            </a:lvl3pPr>
            <a:lvl4pPr>
              <a:defRPr sz="2000">
                <a:latin typeface="Gill Sans MT" pitchFamily="34" charset="0"/>
              </a:defRPr>
            </a:lvl4pPr>
            <a:lvl5pPr>
              <a:defRPr sz="2000">
                <a:latin typeface="Gill Sans MT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Gill Sans M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Gill Sans MT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Gill Sans M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Gill Sans MT" pitchFamily="34" charset="0"/>
              </a:defRPr>
            </a:lvl1pPr>
            <a:lvl2pPr>
              <a:defRPr>
                <a:latin typeface="Gill Sans MT" pitchFamily="34" charset="0"/>
              </a:defRPr>
            </a:lvl2pPr>
            <a:lvl3pPr>
              <a:defRPr>
                <a:latin typeface="Gill Sans MT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Gill Sans MT" pitchFamily="34" charset="0"/>
              </a:defRPr>
            </a:lvl1pPr>
            <a:lvl2pPr>
              <a:defRPr>
                <a:latin typeface="Gill Sans MT" pitchFamily="34" charset="0"/>
              </a:defRPr>
            </a:lvl2pPr>
            <a:lvl3pPr>
              <a:defRPr>
                <a:latin typeface="Gill Sans MT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289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9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468347262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85109551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174798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91536588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206949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24428560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9328807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3152370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83484023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5696646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272917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770572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844675"/>
            <a:ext cx="8496300" cy="396081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770572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844675"/>
            <a:ext cx="8496300" cy="396081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6453188"/>
            <a:ext cx="4038600" cy="28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6453188"/>
            <a:ext cx="4038600" cy="28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00850" y="3284538"/>
            <a:ext cx="2112963" cy="34575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284538"/>
            <a:ext cx="6191250" cy="34575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6453188"/>
            <a:ext cx="4038600" cy="28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6453188"/>
            <a:ext cx="4038600" cy="28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80572643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525962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  <a:lvl2pPr>
              <a:defRPr>
                <a:latin typeface="Gill Sans MT" pitchFamily="34" charset="0"/>
                <a:ea typeface="微軟正黑體" pitchFamily="34" charset="-120"/>
              </a:defRPr>
            </a:lvl2pPr>
            <a:lvl3pPr>
              <a:defRPr>
                <a:latin typeface="Gill Sans MT" pitchFamily="34" charset="0"/>
                <a:ea typeface="微軟正黑體" pitchFamily="34" charset="-120"/>
              </a:defRPr>
            </a:lvl3pPr>
            <a:lvl4pPr>
              <a:defRPr>
                <a:latin typeface="Gill Sans MT" pitchFamily="34" charset="0"/>
                <a:ea typeface="微軟正黑體" pitchFamily="34" charset="-120"/>
              </a:defRPr>
            </a:lvl4pPr>
            <a:lvl5pPr>
              <a:defRPr>
                <a:latin typeface="Gill Sans MT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66725" y="692150"/>
            <a:ext cx="8497888" cy="5113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525962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  <a:lvl2pPr>
              <a:defRPr>
                <a:latin typeface="Gill Sans MT" pitchFamily="34" charset="0"/>
                <a:ea typeface="微軟正黑體" pitchFamily="34" charset="-120"/>
              </a:defRPr>
            </a:lvl2pPr>
            <a:lvl3pPr>
              <a:defRPr>
                <a:latin typeface="Gill Sans MT" pitchFamily="34" charset="0"/>
                <a:ea typeface="微軟正黑體" pitchFamily="34" charset="-120"/>
              </a:defRPr>
            </a:lvl3pPr>
            <a:lvl4pPr>
              <a:defRPr>
                <a:latin typeface="Gill Sans MT" pitchFamily="34" charset="0"/>
                <a:ea typeface="微軟正黑體" pitchFamily="34" charset="-120"/>
              </a:defRPr>
            </a:lvl4pPr>
            <a:lvl5pPr>
              <a:defRPr>
                <a:latin typeface="Gill Sans MT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8057264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80572643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51418064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80572643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80572643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51418064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00850" y="3284538"/>
            <a:ext cx="2112963" cy="34575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284538"/>
            <a:ext cx="6191250" cy="34575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90"/>
          <a:stretch>
            <a:fillRect/>
          </a:stretch>
        </p:blipFill>
        <p:spPr bwMode="auto">
          <a:xfrm>
            <a:off x="0" y="0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395288" y="6643688"/>
            <a:ext cx="3429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rPr>
              <a:t>2016 AU </a:t>
            </a:r>
            <a:r>
              <a:rPr kumimoji="0" lang="en-US" altLang="zh-TW" sz="500" dirty="0" err="1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2660651"/>
            <a:ext cx="7416824" cy="1344149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00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20"/>
          </p:nvPr>
        </p:nvSpPr>
        <p:spPr>
          <a:xfrm>
            <a:off x="0" y="6423025"/>
            <a:ext cx="91440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BA02A3DC-8F03-4E2D-8525-C091963A5BD0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1"/>
          <p:cNvCxnSpPr/>
          <p:nvPr userDrawn="1"/>
        </p:nvCxnSpPr>
        <p:spPr>
          <a:xfrm>
            <a:off x="0" y="36513"/>
            <a:ext cx="9144000" cy="0"/>
          </a:xfrm>
          <a:prstGeom prst="line">
            <a:avLst/>
          </a:prstGeom>
          <a:ln w="762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2"/>
          <p:cNvCxnSpPr/>
          <p:nvPr userDrawn="1"/>
        </p:nvCxnSpPr>
        <p:spPr>
          <a:xfrm>
            <a:off x="0" y="552450"/>
            <a:ext cx="9144000" cy="0"/>
          </a:xfrm>
          <a:prstGeom prst="line">
            <a:avLst/>
          </a:prstGeom>
          <a:ln w="9525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15882" y="131873"/>
            <a:ext cx="4081688" cy="356623"/>
          </a:xfrm>
          <a:prstGeom prst="rect">
            <a:avLst/>
          </a:prstGeom>
          <a:ln w="12700" cmpd="sng"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77057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844675"/>
            <a:ext cx="8496300" cy="396081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2800" y="44450"/>
            <a:ext cx="191928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0" y="5229225"/>
            <a:ext cx="4495800" cy="1628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5229225"/>
            <a:ext cx="4495800" cy="1628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90"/>
          <a:stretch>
            <a:fillRect/>
          </a:stretch>
        </p:blipFill>
        <p:spPr bwMode="auto">
          <a:xfrm>
            <a:off x="0" y="0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395288" y="6643688"/>
            <a:ext cx="3429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rPr>
              <a:t>2016 AU </a:t>
            </a:r>
            <a:r>
              <a:rPr kumimoji="0" lang="en-US" altLang="zh-TW" sz="500" dirty="0" err="1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2660651"/>
            <a:ext cx="7416824" cy="1344149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00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20"/>
          </p:nvPr>
        </p:nvSpPr>
        <p:spPr>
          <a:xfrm>
            <a:off x="0" y="6423025"/>
            <a:ext cx="91440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BA02A3DC-8F03-4E2D-8525-C091963A5BD0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1"/>
          <p:cNvCxnSpPr/>
          <p:nvPr userDrawn="1"/>
        </p:nvCxnSpPr>
        <p:spPr>
          <a:xfrm>
            <a:off x="0" y="36513"/>
            <a:ext cx="9144000" cy="0"/>
          </a:xfrm>
          <a:prstGeom prst="line">
            <a:avLst/>
          </a:prstGeom>
          <a:ln w="762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2"/>
          <p:cNvCxnSpPr/>
          <p:nvPr userDrawn="1"/>
        </p:nvCxnSpPr>
        <p:spPr>
          <a:xfrm>
            <a:off x="0" y="552450"/>
            <a:ext cx="9144000" cy="0"/>
          </a:xfrm>
          <a:prstGeom prst="line">
            <a:avLst/>
          </a:prstGeom>
          <a:ln w="9525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15882" y="131873"/>
            <a:ext cx="4081688" cy="356623"/>
          </a:xfrm>
          <a:prstGeom prst="rect">
            <a:avLst/>
          </a:prstGeom>
          <a:ln w="12700" cmpd="sng"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77057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844675"/>
            <a:ext cx="8496300" cy="396081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525962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  <a:lvl2pPr>
              <a:defRPr>
                <a:latin typeface="Gill Sans MT" pitchFamily="34" charset="0"/>
                <a:ea typeface="微軟正黑體" pitchFamily="34" charset="-120"/>
              </a:defRPr>
            </a:lvl2pPr>
            <a:lvl3pPr>
              <a:defRPr>
                <a:latin typeface="Gill Sans MT" pitchFamily="34" charset="0"/>
                <a:ea typeface="微軟正黑體" pitchFamily="34" charset="-120"/>
              </a:defRPr>
            </a:lvl3pPr>
            <a:lvl4pPr>
              <a:defRPr>
                <a:latin typeface="Gill Sans MT" pitchFamily="34" charset="0"/>
                <a:ea typeface="微軟正黑體" pitchFamily="34" charset="-120"/>
              </a:defRPr>
            </a:lvl4pPr>
            <a:lvl5pPr>
              <a:defRPr>
                <a:latin typeface="Gill Sans MT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770572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844675"/>
            <a:ext cx="8496300" cy="396081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770572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844675"/>
            <a:ext cx="8496300" cy="396081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image" Target="../media/image2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image" Target="../media/image7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image" Target="../media/image8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image" Target="../media/image10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11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10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204.xml"/><Relationship Id="rId6" Type="http://schemas.openxmlformats.org/officeDocument/2006/relationships/slideLayout" Target="../slideLayouts/slideLayout209.xml"/><Relationship Id="rId11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12.xml"/><Relationship Id="rId14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21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6.xml"/><Relationship Id="rId1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25.xml"/><Relationship Id="rId5" Type="http://schemas.openxmlformats.org/officeDocument/2006/relationships/slideLayout" Target="../slideLayouts/slideLayout219.xml"/><Relationship Id="rId10" Type="http://schemas.openxmlformats.org/officeDocument/2006/relationships/slideLayout" Target="../slideLayouts/slideLayout224.xml"/><Relationship Id="rId4" Type="http://schemas.openxmlformats.org/officeDocument/2006/relationships/slideLayout" Target="../slideLayouts/slideLayout218.xml"/><Relationship Id="rId9" Type="http://schemas.openxmlformats.org/officeDocument/2006/relationships/slideLayout" Target="../slideLayouts/slideLayout223.xml"/><Relationship Id="rId14" Type="http://schemas.openxmlformats.org/officeDocument/2006/relationships/image" Target="../media/image11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32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226.xml"/><Relationship Id="rId6" Type="http://schemas.openxmlformats.org/officeDocument/2006/relationships/slideLayout" Target="../slideLayouts/slideLayout231.xml"/><Relationship Id="rId11" Type="http://schemas.openxmlformats.org/officeDocument/2006/relationships/slideLayout" Target="../slideLayouts/slideLayout236.xml"/><Relationship Id="rId5" Type="http://schemas.openxmlformats.org/officeDocument/2006/relationships/slideLayout" Target="../slideLayouts/slideLayout230.xml"/><Relationship Id="rId10" Type="http://schemas.openxmlformats.org/officeDocument/2006/relationships/slideLayout" Target="../slideLayouts/slideLayout235.xml"/><Relationship Id="rId4" Type="http://schemas.openxmlformats.org/officeDocument/2006/relationships/slideLayout" Target="../slideLayouts/slideLayout229.xml"/><Relationship Id="rId9" Type="http://schemas.openxmlformats.org/officeDocument/2006/relationships/slideLayout" Target="../slideLayouts/slideLayout234.xml"/><Relationship Id="rId14" Type="http://schemas.openxmlformats.org/officeDocument/2006/relationships/image" Target="../media/image11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4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43.xml"/><Relationship Id="rId12" Type="http://schemas.openxmlformats.org/officeDocument/2006/relationships/slideLayout" Target="../slideLayouts/slideLayout248.xml"/><Relationship Id="rId2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37.xml"/><Relationship Id="rId6" Type="http://schemas.openxmlformats.org/officeDocument/2006/relationships/slideLayout" Target="../slideLayouts/slideLayout242.xml"/><Relationship Id="rId11" Type="http://schemas.openxmlformats.org/officeDocument/2006/relationships/slideLayout" Target="../slideLayouts/slideLayout247.xml"/><Relationship Id="rId5" Type="http://schemas.openxmlformats.org/officeDocument/2006/relationships/slideLayout" Target="../slideLayouts/slideLayout241.xml"/><Relationship Id="rId10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40.xml"/><Relationship Id="rId9" Type="http://schemas.openxmlformats.org/officeDocument/2006/relationships/slideLayout" Target="../slideLayouts/slideLayout245.xml"/><Relationship Id="rId14" Type="http://schemas.openxmlformats.org/officeDocument/2006/relationships/image" Target="../media/image2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1.xml"/><Relationship Id="rId7" Type="http://schemas.openxmlformats.org/officeDocument/2006/relationships/slideLayout" Target="../slideLayouts/slideLayout255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50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7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262.xml"/><Relationship Id="rId7" Type="http://schemas.openxmlformats.org/officeDocument/2006/relationships/slideLayout" Target="../slideLayouts/slideLayout266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61.xml"/><Relationship Id="rId1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65.xml"/><Relationship Id="rId11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64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63.xml"/><Relationship Id="rId9" Type="http://schemas.openxmlformats.org/officeDocument/2006/relationships/slideLayout" Target="../slideLayouts/slideLayout268.xml"/><Relationship Id="rId14" Type="http://schemas.openxmlformats.org/officeDocument/2006/relationships/image" Target="../media/image13.png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72.xml"/><Relationship Id="rId1" Type="http://schemas.openxmlformats.org/officeDocument/2006/relationships/slideLayout" Target="../slideLayouts/slideLayout271.xml"/><Relationship Id="rId6" Type="http://schemas.openxmlformats.org/officeDocument/2006/relationships/image" Target="../media/image15.png"/><Relationship Id="rId5" Type="http://schemas.openxmlformats.org/officeDocument/2006/relationships/theme" Target="../theme/theme25.xml"/><Relationship Id="rId4" Type="http://schemas.openxmlformats.org/officeDocument/2006/relationships/slideLayout" Target="../slideLayouts/slideLayout274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2.xml"/><Relationship Id="rId13" Type="http://schemas.openxmlformats.org/officeDocument/2006/relationships/image" Target="../media/image17.jpeg"/><Relationship Id="rId3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81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75.xml"/><Relationship Id="rId6" Type="http://schemas.openxmlformats.org/officeDocument/2006/relationships/slideLayout" Target="../slideLayouts/slideLayout280.xml"/><Relationship Id="rId11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79.xml"/><Relationship Id="rId15" Type="http://schemas.openxmlformats.org/officeDocument/2006/relationships/image" Target="../media/image19.png"/><Relationship Id="rId10" Type="http://schemas.openxmlformats.org/officeDocument/2006/relationships/slideLayout" Target="../slideLayouts/slideLayout284.xml"/><Relationship Id="rId4" Type="http://schemas.openxmlformats.org/officeDocument/2006/relationships/slideLayout" Target="../slideLayouts/slideLayout278.xml"/><Relationship Id="rId9" Type="http://schemas.openxmlformats.org/officeDocument/2006/relationships/slideLayout" Target="../slideLayouts/slideLayout283.xml"/><Relationship Id="rId14" Type="http://schemas.openxmlformats.org/officeDocument/2006/relationships/image" Target="../media/image18.png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theme" Target="../theme/theme27.xml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5.xml"/><Relationship Id="rId13" Type="http://schemas.openxmlformats.org/officeDocument/2006/relationships/theme" Target="../theme/theme28.xml"/><Relationship Id="rId3" Type="http://schemas.openxmlformats.org/officeDocument/2006/relationships/slideLayout" Target="../slideLayouts/slideLayout290.xml"/><Relationship Id="rId7" Type="http://schemas.openxmlformats.org/officeDocument/2006/relationships/slideLayout" Target="../slideLayouts/slideLayout294.xml"/><Relationship Id="rId12" Type="http://schemas.openxmlformats.org/officeDocument/2006/relationships/slideLayout" Target="../slideLayouts/slideLayout299.xml"/><Relationship Id="rId2" Type="http://schemas.openxmlformats.org/officeDocument/2006/relationships/slideLayout" Target="../slideLayouts/slideLayout289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88.xml"/><Relationship Id="rId6" Type="http://schemas.openxmlformats.org/officeDocument/2006/relationships/slideLayout" Target="../slideLayouts/slideLayout293.xml"/><Relationship Id="rId11" Type="http://schemas.openxmlformats.org/officeDocument/2006/relationships/slideLayout" Target="../slideLayouts/slideLayout298.xml"/><Relationship Id="rId5" Type="http://schemas.openxmlformats.org/officeDocument/2006/relationships/slideLayout" Target="../slideLayouts/slideLayout292.xml"/><Relationship Id="rId15" Type="http://schemas.openxmlformats.org/officeDocument/2006/relationships/image" Target="../media/image23.png"/><Relationship Id="rId10" Type="http://schemas.openxmlformats.org/officeDocument/2006/relationships/slideLayout" Target="../slideLayouts/slideLayout297.xml"/><Relationship Id="rId4" Type="http://schemas.openxmlformats.org/officeDocument/2006/relationships/slideLayout" Target="../slideLayouts/slideLayout291.xml"/><Relationship Id="rId9" Type="http://schemas.openxmlformats.org/officeDocument/2006/relationships/slideLayout" Target="../slideLayouts/slideLayout296.xml"/><Relationship Id="rId14" Type="http://schemas.openxmlformats.org/officeDocument/2006/relationships/image" Target="../media/image22.jpeg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theme" Target="../theme/theme29.xml"/><Relationship Id="rId2" Type="http://schemas.openxmlformats.org/officeDocument/2006/relationships/slideLayout" Target="../slideLayouts/slideLayout301.xml"/><Relationship Id="rId1" Type="http://schemas.openxmlformats.org/officeDocument/2006/relationships/slideLayout" Target="../slideLayouts/slideLayout30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9.xml"/><Relationship Id="rId13" Type="http://schemas.openxmlformats.org/officeDocument/2006/relationships/slideLayout" Target="../slideLayouts/slideLayout314.xml"/><Relationship Id="rId18" Type="http://schemas.openxmlformats.org/officeDocument/2006/relationships/image" Target="../media/image19.png"/><Relationship Id="rId3" Type="http://schemas.openxmlformats.org/officeDocument/2006/relationships/slideLayout" Target="../slideLayouts/slideLayout304.xml"/><Relationship Id="rId7" Type="http://schemas.openxmlformats.org/officeDocument/2006/relationships/slideLayout" Target="../slideLayouts/slideLayout308.xml"/><Relationship Id="rId12" Type="http://schemas.openxmlformats.org/officeDocument/2006/relationships/slideLayout" Target="../slideLayouts/slideLayout313.xml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30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02.xml"/><Relationship Id="rId6" Type="http://schemas.openxmlformats.org/officeDocument/2006/relationships/slideLayout" Target="../slideLayouts/slideLayout307.xml"/><Relationship Id="rId11" Type="http://schemas.openxmlformats.org/officeDocument/2006/relationships/slideLayout" Target="../slideLayouts/slideLayout312.xml"/><Relationship Id="rId5" Type="http://schemas.openxmlformats.org/officeDocument/2006/relationships/slideLayout" Target="../slideLayouts/slideLayout30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11.xml"/><Relationship Id="rId4" Type="http://schemas.openxmlformats.org/officeDocument/2006/relationships/slideLayout" Target="../slideLayouts/slideLayout305.xml"/><Relationship Id="rId9" Type="http://schemas.openxmlformats.org/officeDocument/2006/relationships/slideLayout" Target="../slideLayouts/slideLayout310.xml"/><Relationship Id="rId14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theme" Target="../theme/theme31.xml"/><Relationship Id="rId3" Type="http://schemas.openxmlformats.org/officeDocument/2006/relationships/slideLayout" Target="../slideLayouts/slideLayout317.xml"/><Relationship Id="rId7" Type="http://schemas.openxmlformats.org/officeDocument/2006/relationships/slideLayout" Target="../slideLayouts/slideLayout321.xml"/><Relationship Id="rId2" Type="http://schemas.openxmlformats.org/officeDocument/2006/relationships/slideLayout" Target="../slideLayouts/slideLayout316.xml"/><Relationship Id="rId1" Type="http://schemas.openxmlformats.org/officeDocument/2006/relationships/slideLayout" Target="../slideLayouts/slideLayout315.xml"/><Relationship Id="rId6" Type="http://schemas.openxmlformats.org/officeDocument/2006/relationships/slideLayout" Target="../slideLayouts/slideLayout320.xml"/><Relationship Id="rId5" Type="http://schemas.openxmlformats.org/officeDocument/2006/relationships/slideLayout" Target="../slideLayouts/slideLayout319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318.xml"/><Relationship Id="rId9" Type="http://schemas.openxmlformats.org/officeDocument/2006/relationships/image" Target="../media/image15.png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9.xml"/><Relationship Id="rId13" Type="http://schemas.openxmlformats.org/officeDocument/2006/relationships/slideLayout" Target="../slideLayouts/slideLayout334.xml"/><Relationship Id="rId18" Type="http://schemas.openxmlformats.org/officeDocument/2006/relationships/image" Target="../media/image19.png"/><Relationship Id="rId3" Type="http://schemas.openxmlformats.org/officeDocument/2006/relationships/slideLayout" Target="../slideLayouts/slideLayout324.xml"/><Relationship Id="rId7" Type="http://schemas.openxmlformats.org/officeDocument/2006/relationships/slideLayout" Target="../slideLayouts/slideLayout328.xml"/><Relationship Id="rId12" Type="http://schemas.openxmlformats.org/officeDocument/2006/relationships/slideLayout" Target="../slideLayouts/slideLayout333.xml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32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22.xml"/><Relationship Id="rId6" Type="http://schemas.openxmlformats.org/officeDocument/2006/relationships/slideLayout" Target="../slideLayouts/slideLayout327.xml"/><Relationship Id="rId11" Type="http://schemas.openxmlformats.org/officeDocument/2006/relationships/slideLayout" Target="../slideLayouts/slideLayout332.xml"/><Relationship Id="rId5" Type="http://schemas.openxmlformats.org/officeDocument/2006/relationships/slideLayout" Target="../slideLayouts/slideLayout32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31.xml"/><Relationship Id="rId4" Type="http://schemas.openxmlformats.org/officeDocument/2006/relationships/slideLayout" Target="../slideLayouts/slideLayout325.xml"/><Relationship Id="rId9" Type="http://schemas.openxmlformats.org/officeDocument/2006/relationships/slideLayout" Target="../slideLayouts/slideLayout330.xml"/><Relationship Id="rId14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337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36.xml"/><Relationship Id="rId1" Type="http://schemas.openxmlformats.org/officeDocument/2006/relationships/slideLayout" Target="../slideLayouts/slideLayout335.xml"/><Relationship Id="rId6" Type="http://schemas.openxmlformats.org/officeDocument/2006/relationships/theme" Target="../theme/theme33.xml"/><Relationship Id="rId5" Type="http://schemas.openxmlformats.org/officeDocument/2006/relationships/slideLayout" Target="../slideLayouts/slideLayout339.xml"/><Relationship Id="rId4" Type="http://schemas.openxmlformats.org/officeDocument/2006/relationships/slideLayout" Target="../slideLayouts/slideLayout338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7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342.xml"/><Relationship Id="rId7" Type="http://schemas.openxmlformats.org/officeDocument/2006/relationships/slideLayout" Target="../slideLayouts/slideLayout346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41.xml"/><Relationship Id="rId1" Type="http://schemas.openxmlformats.org/officeDocument/2006/relationships/slideLayout" Target="../slideLayouts/slideLayout340.xml"/><Relationship Id="rId6" Type="http://schemas.openxmlformats.org/officeDocument/2006/relationships/slideLayout" Target="../slideLayouts/slideLayout345.xml"/><Relationship Id="rId11" Type="http://schemas.openxmlformats.org/officeDocument/2006/relationships/slideLayout" Target="../slideLayouts/slideLayout350.xml"/><Relationship Id="rId5" Type="http://schemas.openxmlformats.org/officeDocument/2006/relationships/slideLayout" Target="../slideLayouts/slideLayout344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349.xml"/><Relationship Id="rId4" Type="http://schemas.openxmlformats.org/officeDocument/2006/relationships/slideLayout" Target="../slideLayouts/slideLayout343.xml"/><Relationship Id="rId9" Type="http://schemas.openxmlformats.org/officeDocument/2006/relationships/slideLayout" Target="../slideLayouts/slideLayout348.xml"/><Relationship Id="rId14" Type="http://schemas.openxmlformats.org/officeDocument/2006/relationships/image" Target="../media/image13.png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8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353.xml"/><Relationship Id="rId7" Type="http://schemas.openxmlformats.org/officeDocument/2006/relationships/slideLayout" Target="../slideLayouts/slideLayout357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52.xml"/><Relationship Id="rId1" Type="http://schemas.openxmlformats.org/officeDocument/2006/relationships/slideLayout" Target="../slideLayouts/slideLayout351.xml"/><Relationship Id="rId6" Type="http://schemas.openxmlformats.org/officeDocument/2006/relationships/slideLayout" Target="../slideLayouts/slideLayout356.xml"/><Relationship Id="rId11" Type="http://schemas.openxmlformats.org/officeDocument/2006/relationships/slideLayout" Target="../slideLayouts/slideLayout361.xml"/><Relationship Id="rId5" Type="http://schemas.openxmlformats.org/officeDocument/2006/relationships/slideLayout" Target="../slideLayouts/slideLayout355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360.xml"/><Relationship Id="rId4" Type="http://schemas.openxmlformats.org/officeDocument/2006/relationships/slideLayout" Target="../slideLayouts/slideLayout354.xml"/><Relationship Id="rId9" Type="http://schemas.openxmlformats.org/officeDocument/2006/relationships/slideLayout" Target="../slideLayouts/slideLayout359.xml"/><Relationship Id="rId14" Type="http://schemas.openxmlformats.org/officeDocument/2006/relationships/image" Target="../media/image13.png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theme" Target="../theme/theme36.xml"/><Relationship Id="rId2" Type="http://schemas.openxmlformats.org/officeDocument/2006/relationships/slideLayout" Target="../slideLayouts/slideLayout363.xml"/><Relationship Id="rId1" Type="http://schemas.openxmlformats.org/officeDocument/2006/relationships/slideLayout" Target="../slideLayouts/slideLayout362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13" Type="http://schemas.openxmlformats.org/officeDocument/2006/relationships/image" Target="../media/image26.jpeg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Relationship Id="rId14" Type="http://schemas.openxmlformats.org/officeDocument/2006/relationships/image" Target="../media/image27.png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375.xml"/><Relationship Id="rId4" Type="http://schemas.openxmlformats.org/officeDocument/2006/relationships/image" Target="../media/image30.png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jpeg"/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jpeg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jpeg"/><Relationship Id="rId1" Type="http://schemas.openxmlformats.org/officeDocument/2006/relationships/theme" Target="../theme/theme41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3.xml"/><Relationship Id="rId13" Type="http://schemas.openxmlformats.org/officeDocument/2006/relationships/slideLayout" Target="../slideLayouts/slideLayout388.xml"/><Relationship Id="rId3" Type="http://schemas.openxmlformats.org/officeDocument/2006/relationships/slideLayout" Target="../slideLayouts/slideLayout378.xml"/><Relationship Id="rId7" Type="http://schemas.openxmlformats.org/officeDocument/2006/relationships/slideLayout" Target="../slideLayouts/slideLayout382.xml"/><Relationship Id="rId12" Type="http://schemas.openxmlformats.org/officeDocument/2006/relationships/slideLayout" Target="../slideLayouts/slideLayout387.xml"/><Relationship Id="rId2" Type="http://schemas.openxmlformats.org/officeDocument/2006/relationships/slideLayout" Target="../slideLayouts/slideLayout377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376.xml"/><Relationship Id="rId6" Type="http://schemas.openxmlformats.org/officeDocument/2006/relationships/slideLayout" Target="../slideLayouts/slideLayout381.xml"/><Relationship Id="rId11" Type="http://schemas.openxmlformats.org/officeDocument/2006/relationships/slideLayout" Target="../slideLayouts/slideLayout386.xml"/><Relationship Id="rId5" Type="http://schemas.openxmlformats.org/officeDocument/2006/relationships/slideLayout" Target="../slideLayouts/slideLayout380.xml"/><Relationship Id="rId15" Type="http://schemas.openxmlformats.org/officeDocument/2006/relationships/image" Target="../media/image26.jpeg"/><Relationship Id="rId10" Type="http://schemas.openxmlformats.org/officeDocument/2006/relationships/slideLayout" Target="../slideLayouts/slideLayout385.xml"/><Relationship Id="rId4" Type="http://schemas.openxmlformats.org/officeDocument/2006/relationships/slideLayout" Target="../slideLayouts/slideLayout379.xml"/><Relationship Id="rId9" Type="http://schemas.openxmlformats.org/officeDocument/2006/relationships/slideLayout" Target="../slideLayouts/slideLayout384.xml"/><Relationship Id="rId14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389.xml"/><Relationship Id="rId4" Type="http://schemas.openxmlformats.org/officeDocument/2006/relationships/image" Target="../media/image30.png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390.xml"/><Relationship Id="rId4" Type="http://schemas.openxmlformats.org/officeDocument/2006/relationships/image" Target="../media/image27.png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theme" Target="../theme/theme47.xml"/><Relationship Id="rId2" Type="http://schemas.openxmlformats.org/officeDocument/2006/relationships/slideLayout" Target="../slideLayouts/slideLayout392.xml"/><Relationship Id="rId1" Type="http://schemas.openxmlformats.org/officeDocument/2006/relationships/slideLayout" Target="../slideLayouts/slideLayout391.xml"/><Relationship Id="rId4" Type="http://schemas.openxmlformats.org/officeDocument/2006/relationships/image" Target="../media/image31.jpeg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jpe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theme" Target="../theme/theme49.xml"/><Relationship Id="rId2" Type="http://schemas.openxmlformats.org/officeDocument/2006/relationships/slideLayout" Target="../slideLayouts/slideLayout394.xml"/><Relationship Id="rId1" Type="http://schemas.openxmlformats.org/officeDocument/2006/relationships/slideLayout" Target="../slideLayouts/slideLayout393.xml"/><Relationship Id="rId4" Type="http://schemas.openxmlformats.org/officeDocument/2006/relationships/image" Target="../media/image3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theme" Target="../theme/theme50.xml"/><Relationship Id="rId2" Type="http://schemas.openxmlformats.org/officeDocument/2006/relationships/slideLayout" Target="../slideLayouts/slideLayout396.xml"/><Relationship Id="rId1" Type="http://schemas.openxmlformats.org/officeDocument/2006/relationships/slideLayout" Target="../slideLayouts/slideLayout395.xml"/><Relationship Id="rId4" Type="http://schemas.openxmlformats.org/officeDocument/2006/relationships/image" Target="../media/image34.jpeg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4.xml"/><Relationship Id="rId13" Type="http://schemas.openxmlformats.org/officeDocument/2006/relationships/slideLayout" Target="../slideLayouts/slideLayout409.xml"/><Relationship Id="rId3" Type="http://schemas.openxmlformats.org/officeDocument/2006/relationships/slideLayout" Target="../slideLayouts/slideLayout399.xml"/><Relationship Id="rId7" Type="http://schemas.openxmlformats.org/officeDocument/2006/relationships/slideLayout" Target="../slideLayouts/slideLayout403.xml"/><Relationship Id="rId12" Type="http://schemas.openxmlformats.org/officeDocument/2006/relationships/slideLayout" Target="../slideLayouts/slideLayout408.xml"/><Relationship Id="rId2" Type="http://schemas.openxmlformats.org/officeDocument/2006/relationships/slideLayout" Target="../slideLayouts/slideLayout398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7.xml"/><Relationship Id="rId5" Type="http://schemas.openxmlformats.org/officeDocument/2006/relationships/slideLayout" Target="../slideLayouts/slideLayout401.xml"/><Relationship Id="rId15" Type="http://schemas.openxmlformats.org/officeDocument/2006/relationships/image" Target="../media/image26.jpeg"/><Relationship Id="rId10" Type="http://schemas.openxmlformats.org/officeDocument/2006/relationships/slideLayout" Target="../slideLayouts/slideLayout406.xml"/><Relationship Id="rId4" Type="http://schemas.openxmlformats.org/officeDocument/2006/relationships/slideLayout" Target="../slideLayouts/slideLayout400.xml"/><Relationship Id="rId9" Type="http://schemas.openxmlformats.org/officeDocument/2006/relationships/slideLayout" Target="../slideLayouts/slideLayout405.xml"/><Relationship Id="rId14" Type="http://schemas.openxmlformats.org/officeDocument/2006/relationships/theme" Target="../theme/theme5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410.xml"/><Relationship Id="rId4" Type="http://schemas.openxmlformats.org/officeDocument/2006/relationships/image" Target="../media/image30.png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411.xml"/><Relationship Id="rId4" Type="http://schemas.openxmlformats.org/officeDocument/2006/relationships/image" Target="../media/image27.png"/></Relationships>
</file>

<file path=ppt/slideMasters/_rels/slideMaster54.xml.rels><?xml version="1.0" encoding="UTF-8" standalone="yes"?>
<Relationships xmlns="http://schemas.openxmlformats.org/package/2006/relationships"><Relationship Id="rId3" Type="http://schemas.openxmlformats.org/officeDocument/2006/relationships/theme" Target="../theme/theme54.xml"/><Relationship Id="rId2" Type="http://schemas.openxmlformats.org/officeDocument/2006/relationships/slideLayout" Target="../slideLayouts/slideLayout413.xml"/><Relationship Id="rId1" Type="http://schemas.openxmlformats.org/officeDocument/2006/relationships/slideLayout" Target="../slideLayouts/slideLayout412.xml"/><Relationship Id="rId4" Type="http://schemas.openxmlformats.org/officeDocument/2006/relationships/image" Target="../media/image31.jpeg"/></Relationships>
</file>

<file path=ppt/slideMasters/_rels/slideMaster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jpeg"/><Relationship Id="rId1" Type="http://schemas.openxmlformats.org/officeDocument/2006/relationships/theme" Target="../theme/theme55.xml"/></Relationships>
</file>

<file path=ppt/slideMasters/_rels/slideMaster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theme" Target="../theme/theme56.xml"/></Relationships>
</file>

<file path=ppt/slideMasters/_rels/slideMaster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theme" Target="../theme/theme57.xml"/></Relationships>
</file>

<file path=ppt/slideMasters/_rels/slideMaster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theme" Target="../theme/theme58.xml"/><Relationship Id="rId1" Type="http://schemas.openxmlformats.org/officeDocument/2006/relationships/slideLayout" Target="../slideLayouts/slideLayout414.xml"/></Relationships>
</file>

<file path=ppt/slideMasters/_rels/slideMaster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theme" Target="../theme/theme59.xml"/><Relationship Id="rId1" Type="http://schemas.openxmlformats.org/officeDocument/2006/relationships/slideLayout" Target="../slideLayouts/slideLayout41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jpeg"/></Relationships>
</file>

<file path=ppt/slideMasters/_rels/slideMaster60.xml.rels><?xml version="1.0" encoding="UTF-8" standalone="yes"?>
<Relationships xmlns="http://schemas.openxmlformats.org/package/2006/relationships"><Relationship Id="rId3" Type="http://schemas.openxmlformats.org/officeDocument/2006/relationships/theme" Target="../theme/theme60.xml"/><Relationship Id="rId2" Type="http://schemas.openxmlformats.org/officeDocument/2006/relationships/slideLayout" Target="../slideLayouts/slideLayout417.xml"/><Relationship Id="rId1" Type="http://schemas.openxmlformats.org/officeDocument/2006/relationships/slideLayout" Target="../slideLayouts/slideLayout416.xml"/><Relationship Id="rId4" Type="http://schemas.openxmlformats.org/officeDocument/2006/relationships/image" Target="../media/image33.jpeg"/></Relationships>
</file>

<file path=ppt/slideMasters/_rels/slideMaster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theme" Target="../theme/theme61.xml"/></Relationships>
</file>

<file path=ppt/slideMasters/_rels/slideMaster62.xml.rels><?xml version="1.0" encoding="UTF-8" standalone="yes"?>
<Relationships xmlns="http://schemas.openxmlformats.org/package/2006/relationships"><Relationship Id="rId3" Type="http://schemas.openxmlformats.org/officeDocument/2006/relationships/theme" Target="../theme/theme62.xml"/><Relationship Id="rId2" Type="http://schemas.openxmlformats.org/officeDocument/2006/relationships/slideLayout" Target="../slideLayouts/slideLayout419.xml"/><Relationship Id="rId1" Type="http://schemas.openxmlformats.org/officeDocument/2006/relationships/slideLayout" Target="../slideLayouts/slideLayout4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7.xml"/><Relationship Id="rId13" Type="http://schemas.openxmlformats.org/officeDocument/2006/relationships/image" Target="../media/image26.jpeg"/><Relationship Id="rId3" Type="http://schemas.openxmlformats.org/officeDocument/2006/relationships/slideLayout" Target="../slideLayouts/slideLayout422.xml"/><Relationship Id="rId7" Type="http://schemas.openxmlformats.org/officeDocument/2006/relationships/slideLayout" Target="../slideLayouts/slideLayout426.xml"/><Relationship Id="rId12" Type="http://schemas.openxmlformats.org/officeDocument/2006/relationships/theme" Target="../theme/theme63.xml"/><Relationship Id="rId2" Type="http://schemas.openxmlformats.org/officeDocument/2006/relationships/slideLayout" Target="../slideLayouts/slideLayout421.xml"/><Relationship Id="rId1" Type="http://schemas.openxmlformats.org/officeDocument/2006/relationships/slideLayout" Target="../slideLayouts/slideLayout420.xml"/><Relationship Id="rId6" Type="http://schemas.openxmlformats.org/officeDocument/2006/relationships/slideLayout" Target="../slideLayouts/slideLayout425.xml"/><Relationship Id="rId11" Type="http://schemas.openxmlformats.org/officeDocument/2006/relationships/slideLayout" Target="../slideLayouts/slideLayout430.xml"/><Relationship Id="rId5" Type="http://schemas.openxmlformats.org/officeDocument/2006/relationships/slideLayout" Target="../slideLayouts/slideLayout424.xml"/><Relationship Id="rId10" Type="http://schemas.openxmlformats.org/officeDocument/2006/relationships/slideLayout" Target="../slideLayouts/slideLayout429.xml"/><Relationship Id="rId4" Type="http://schemas.openxmlformats.org/officeDocument/2006/relationships/slideLayout" Target="../slideLayouts/slideLayout423.xml"/><Relationship Id="rId9" Type="http://schemas.openxmlformats.org/officeDocument/2006/relationships/slideLayout" Target="../slideLayouts/slideLayout428.xml"/><Relationship Id="rId14" Type="http://schemas.openxmlformats.org/officeDocument/2006/relationships/image" Target="../media/image27.png"/></Relationships>
</file>

<file path=ppt/slideMasters/_rels/slideMaster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theme" Target="../theme/theme64.xml"/><Relationship Id="rId1" Type="http://schemas.openxmlformats.org/officeDocument/2006/relationships/slideLayout" Target="../slideLayouts/slideLayout431.xml"/><Relationship Id="rId4" Type="http://schemas.openxmlformats.org/officeDocument/2006/relationships/image" Target="../media/image30.png"/></Relationships>
</file>

<file path=ppt/slideMasters/_rels/slideMaster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theme" Target="../theme/theme65.xml"/><Relationship Id="rId1" Type="http://schemas.openxmlformats.org/officeDocument/2006/relationships/slideLayout" Target="../slideLayouts/slideLayout432.xml"/><Relationship Id="rId4" Type="http://schemas.openxmlformats.org/officeDocument/2006/relationships/image" Target="../media/image27.png"/></Relationships>
</file>

<file path=ppt/slideMasters/_rels/slideMaster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jpeg"/><Relationship Id="rId1" Type="http://schemas.openxmlformats.org/officeDocument/2006/relationships/theme" Target="../theme/theme66.xml"/></Relationships>
</file>

<file path=ppt/slideMasters/_rels/slideMaster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theme" Target="../theme/theme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over_white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3644900"/>
            <a:ext cx="91440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229225"/>
            <a:ext cx="91440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717" r:id="rId1"/>
    <p:sldLayoutId id="2147488718" r:id="rId2"/>
    <p:sldLayoutId id="2147488719" r:id="rId3"/>
    <p:sldLayoutId id="2147488720" r:id="rId4"/>
    <p:sldLayoutId id="2147488721" r:id="rId5"/>
    <p:sldLayoutId id="2147488722" r:id="rId6"/>
    <p:sldLayoutId id="2147488723" r:id="rId7"/>
    <p:sldLayoutId id="2147488724" r:id="rId8"/>
    <p:sldLayoutId id="2147488725" r:id="rId9"/>
    <p:sldLayoutId id="2147488726" r:id="rId10"/>
    <p:sldLayoutId id="21474887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7538" y="6583363"/>
            <a:ext cx="2630487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112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27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CA0AC706-A47A-4EE1-ACCE-9BE2C321064D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875" r:id="rId1"/>
    <p:sldLayoutId id="2147488829" r:id="rId2"/>
    <p:sldLayoutId id="2147488830" r:id="rId3"/>
    <p:sldLayoutId id="2147488831" r:id="rId4"/>
    <p:sldLayoutId id="2147488832" r:id="rId5"/>
    <p:sldLayoutId id="2147488833" r:id="rId6"/>
    <p:sldLayoutId id="2147488834" r:id="rId7"/>
    <p:sldLayoutId id="2147488835" r:id="rId8"/>
    <p:sldLayoutId id="2147488836" r:id="rId9"/>
    <p:sldLayoutId id="2147488837" r:id="rId10"/>
    <p:sldLayoutId id="214748883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p3_b-w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A55EDB26-AD88-45EA-A77F-6CE3AE0EB10E}" type="slidenum">
              <a:rPr lang="en-US" altLang="zh-TW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839" r:id="rId1"/>
    <p:sldLayoutId id="2147488840" r:id="rId2"/>
    <p:sldLayoutId id="2147488841" r:id="rId3"/>
    <p:sldLayoutId id="2147488842" r:id="rId4"/>
    <p:sldLayoutId id="2147488843" r:id="rId5"/>
    <p:sldLayoutId id="2147488844" r:id="rId6"/>
    <p:sldLayoutId id="2147488845" r:id="rId7"/>
    <p:sldLayoutId id="2147488846" r:id="rId8"/>
    <p:sldLayoutId id="2147488847" r:id="rId9"/>
    <p:sldLayoutId id="2147488848" r:id="rId10"/>
    <p:sldLayoutId id="2147488849" r:id="rId11"/>
    <p:sldLayoutId id="214748885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1" descr="Y:\暫放區\TOM\繁英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851" r:id="rId1"/>
    <p:sldLayoutId id="2147488852" r:id="rId2"/>
    <p:sldLayoutId id="2147488853" r:id="rId3"/>
    <p:sldLayoutId id="2147488854" r:id="rId4"/>
    <p:sldLayoutId id="2147488855" r:id="rId5"/>
    <p:sldLayoutId id="2147488856" r:id="rId6"/>
    <p:sldLayoutId id="2147488857" r:id="rId7"/>
    <p:sldLayoutId id="2147488858" r:id="rId8"/>
    <p:sldLayoutId id="2147488859" r:id="rId9"/>
    <p:sldLayoutId id="2147488860" r:id="rId10"/>
    <p:sldLayoutId id="21474888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p3_b-w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17EA88AB-175A-4BD1-AE34-93B458A0C5D3}" type="slidenum">
              <a:rPr lang="en-US" altLang="zh-TW" sz="1000" smtClean="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862" r:id="rId1"/>
    <p:sldLayoutId id="2147488863" r:id="rId2"/>
    <p:sldLayoutId id="2147488864" r:id="rId3"/>
    <p:sldLayoutId id="2147488865" r:id="rId4"/>
    <p:sldLayoutId id="2147488866" r:id="rId5"/>
    <p:sldLayoutId id="2147488867" r:id="rId6"/>
    <p:sldLayoutId id="2147488868" r:id="rId7"/>
    <p:sldLayoutId id="2147488869" r:id="rId8"/>
    <p:sldLayoutId id="2147488870" r:id="rId9"/>
    <p:sldLayoutId id="2147488871" r:id="rId10"/>
    <p:sldLayoutId id="2147488872" r:id="rId11"/>
    <p:sldLayoutId id="21474888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/>
                <a:ea typeface="微軟正黑體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/>
                <a:ea typeface="微軟正黑體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/>
                <a:ea typeface="微軟正黑體"/>
              </a:rPr>
              <a:t>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9CEA0990-EA48-4293-BF58-0801B09F9947}" type="slidenum">
              <a:rPr lang="en-US" altLang="zh-TW" sz="1000">
                <a:solidFill>
                  <a:srgbClr val="808080"/>
                </a:solidFill>
                <a:latin typeface="Gill Sans MT"/>
                <a:ea typeface="微軟正黑體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877" r:id="rId1"/>
    <p:sldLayoutId id="2147488878" r:id="rId2"/>
    <p:sldLayoutId id="2147488879" r:id="rId3"/>
    <p:sldLayoutId id="2147488880" r:id="rId4"/>
    <p:sldLayoutId id="2147488881" r:id="rId5"/>
    <p:sldLayoutId id="2147488882" r:id="rId6"/>
    <p:sldLayoutId id="2147488883" r:id="rId7"/>
    <p:sldLayoutId id="2147488884" r:id="rId8"/>
    <p:sldLayoutId id="2147488885" r:id="rId9"/>
    <p:sldLayoutId id="2147488886" r:id="rId10"/>
    <p:sldLayoutId id="21474888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889" r:id="rId1"/>
    <p:sldLayoutId id="2147488890" r:id="rId2"/>
    <p:sldLayoutId id="2147488891" r:id="rId3"/>
    <p:sldLayoutId id="2147488892" r:id="rId4"/>
    <p:sldLayoutId id="2147488893" r:id="rId5"/>
    <p:sldLayoutId id="2147488894" r:id="rId6"/>
    <p:sldLayoutId id="2147488895" r:id="rId7"/>
    <p:sldLayoutId id="2147488896" r:id="rId8"/>
    <p:sldLayoutId id="2147488897" r:id="rId9"/>
    <p:sldLayoutId id="2147488898" r:id="rId10"/>
    <p:sldLayoutId id="21474888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2015 AU Optronics Corporation – Proprietary and Confidential</a:t>
            </a:r>
          </a:p>
        </p:txBody>
      </p:sp>
      <p:sp>
        <p:nvSpPr>
          <p:cNvPr id="41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0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4D6B0FD0-C59F-4FF3-9440-9DF092FA363E}" type="slidenum">
              <a:rPr kumimoji="0"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901" r:id="rId1"/>
    <p:sldLayoutId id="2147488902" r:id="rId2"/>
    <p:sldLayoutId id="2147488903" r:id="rId3"/>
    <p:sldLayoutId id="2147488904" r:id="rId4"/>
    <p:sldLayoutId id="2147488905" r:id="rId5"/>
    <p:sldLayoutId id="2147488906" r:id="rId6"/>
    <p:sldLayoutId id="2147488907" r:id="rId7"/>
    <p:sldLayoutId id="2147488908" r:id="rId8"/>
    <p:sldLayoutId id="2147488909" r:id="rId9"/>
    <p:sldLayoutId id="2147488910" r:id="rId10"/>
    <p:sldLayoutId id="21474889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4D48EFB3-0EE8-4B77-B2BB-6B29D98C4BB3}" type="slidenum">
              <a:rPr kumimoji="0" lang="zh-TW" altLang="en-US" sz="1000">
                <a:solidFill>
                  <a:srgbClr val="FFFFFF"/>
                </a:solidFill>
                <a:latin typeface="Gill Sans MT" pitchFamily="34" charset="0"/>
                <a:ea typeface="微軟正黑體" pitchFamily="34" charset="-12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FFFFFF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2" name="Group 14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2053" name="Picture 5" descr="U:\CreativeFiles\阿哲\1006\PPT-New!\page-dark.jpg"/>
            <p:cNvPicPr>
              <a:picLocks noChangeAspect="1" noChangeArrowheads="1"/>
            </p:cNvPicPr>
            <p:nvPr userDrawn="1"/>
          </p:nvPicPr>
          <p:blipFill>
            <a:blip r:embed="rId13" cstate="screen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4" name="Picture 11" descr="bg"/>
            <p:cNvPicPr>
              <a:picLocks noChangeAspect="1" noChangeArrowheads="1"/>
            </p:cNvPicPr>
            <p:nvPr userDrawn="1"/>
          </p:nvPicPr>
          <p:blipFill>
            <a:blip r:embed="rId14" cstate="screen"/>
            <a:srcRect/>
            <a:stretch>
              <a:fillRect/>
            </a:stretch>
          </p:blipFill>
          <p:spPr bwMode="auto">
            <a:xfrm>
              <a:off x="295" y="4146"/>
              <a:ext cx="173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>
                <a:solidFill>
                  <a:srgbClr val="FFFFFF"/>
                </a:solidFill>
                <a:latin typeface="Gill Sans MT" pitchFamily="34" charset="0"/>
                <a:ea typeface="微軟正黑體" pitchFamily="34" charset="-120"/>
              </a:rPr>
              <a:t>© 2015 AU Optronics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79471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913" r:id="rId1"/>
    <p:sldLayoutId id="2147488914" r:id="rId2"/>
    <p:sldLayoutId id="2147488915" r:id="rId3"/>
    <p:sldLayoutId id="2147488916" r:id="rId4"/>
    <p:sldLayoutId id="2147488917" r:id="rId5"/>
    <p:sldLayoutId id="2147488918" r:id="rId6"/>
    <p:sldLayoutId id="2147488919" r:id="rId7"/>
    <p:sldLayoutId id="2147488920" r:id="rId8"/>
    <p:sldLayoutId id="2147488921" r:id="rId9"/>
    <p:sldLayoutId id="2147488922" r:id="rId10"/>
    <p:sldLayoutId id="21474889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/>
                <a:ea typeface="微軟正黑體"/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  <a:latin typeface="Gill Sans MT"/>
                <a:ea typeface="微軟正黑體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/>
                <a:ea typeface="微軟正黑體"/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125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925" r:id="rId1"/>
    <p:sldLayoutId id="2147488926" r:id="rId2"/>
    <p:sldLayoutId id="2147488927" r:id="rId3"/>
    <p:sldLayoutId id="2147488928" r:id="rId4"/>
    <p:sldLayoutId id="2147488929" r:id="rId5"/>
    <p:sldLayoutId id="2147488930" r:id="rId6"/>
    <p:sldLayoutId id="2147488931" r:id="rId7"/>
    <p:sldLayoutId id="2147488932" r:id="rId8"/>
    <p:sldLayoutId id="2147488933" r:id="rId9"/>
    <p:sldLayoutId id="2147488934" r:id="rId10"/>
    <p:sldLayoutId id="214748893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1" y="-9524"/>
            <a:ext cx="9139239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043864" y="285751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6583364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2015 AU Optronics Corporation – Proprietary and Confidential</a:t>
            </a:r>
          </a:p>
        </p:txBody>
      </p:sp>
      <p:sp>
        <p:nvSpPr>
          <p:cNvPr id="41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0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6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1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4D6B0FD0-C59F-4FF3-9440-9DF092FA363E}" type="slidenum">
              <a:rPr kumimoji="0"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283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949" r:id="rId1"/>
    <p:sldLayoutId id="2147488950" r:id="rId2"/>
    <p:sldLayoutId id="2147488951" r:id="rId3"/>
    <p:sldLayoutId id="2147488952" r:id="rId4"/>
    <p:sldLayoutId id="2147488953" r:id="rId5"/>
    <p:sldLayoutId id="2147488954" r:id="rId6"/>
    <p:sldLayoutId id="2147488955" r:id="rId7"/>
    <p:sldLayoutId id="2147488956" r:id="rId8"/>
    <p:sldLayoutId id="2147488957" r:id="rId9"/>
    <p:sldLayoutId id="2147488958" r:id="rId10"/>
    <p:sldLayoutId id="21474889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p3_b-w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2018 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6B25C55-31AB-47CD-8257-CBF246764DC0}" type="slidenum">
              <a:rPr lang="en-US" altLang="zh-TW" sz="1000" smtClean="0">
                <a:solidFill>
                  <a:schemeClr val="bg2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chemeClr val="bg2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728" r:id="rId1"/>
    <p:sldLayoutId id="2147488729" r:id="rId2"/>
    <p:sldLayoutId id="2147488730" r:id="rId3"/>
    <p:sldLayoutId id="2147488731" r:id="rId4"/>
    <p:sldLayoutId id="2147488732" r:id="rId5"/>
    <p:sldLayoutId id="2147488733" r:id="rId6"/>
    <p:sldLayoutId id="2147488734" r:id="rId7"/>
    <p:sldLayoutId id="2147488735" r:id="rId8"/>
    <p:sldLayoutId id="2147488736" r:id="rId9"/>
    <p:sldLayoutId id="2147488737" r:id="rId10"/>
    <p:sldLayoutId id="2147488738" r:id="rId11"/>
    <p:sldLayoutId id="214748873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1434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34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F3A38316-8657-450E-9588-B71879D58087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66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961" r:id="rId1"/>
    <p:sldLayoutId id="2147488962" r:id="rId2"/>
    <p:sldLayoutId id="2147488963" r:id="rId3"/>
    <p:sldLayoutId id="2147488964" r:id="rId4"/>
    <p:sldLayoutId id="2147488965" r:id="rId5"/>
    <p:sldLayoutId id="2147488966" r:id="rId6"/>
    <p:sldLayoutId id="2147488967" r:id="rId7"/>
    <p:sldLayoutId id="2147488968" r:id="rId8"/>
    <p:sldLayoutId id="2147488969" r:id="rId9"/>
    <p:sldLayoutId id="2147488970" r:id="rId10"/>
    <p:sldLayoutId id="21474889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1434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34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F3A38316-8657-450E-9588-B71879D58087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973" r:id="rId1"/>
    <p:sldLayoutId id="2147488974" r:id="rId2"/>
    <p:sldLayoutId id="2147488975" r:id="rId3"/>
    <p:sldLayoutId id="2147488976" r:id="rId4"/>
    <p:sldLayoutId id="2147488977" r:id="rId5"/>
    <p:sldLayoutId id="2147488978" r:id="rId6"/>
    <p:sldLayoutId id="2147488979" r:id="rId7"/>
    <p:sldLayoutId id="2147488980" r:id="rId8"/>
    <p:sldLayoutId id="2147488981" r:id="rId9"/>
    <p:sldLayoutId id="2147488982" r:id="rId10"/>
    <p:sldLayoutId id="21474889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p3_b-w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6B25C55-31AB-47CD-8257-CBF246764DC0}" type="slidenum">
              <a:rPr lang="en-US" altLang="zh-TW" sz="1000" smtClean="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985" r:id="rId1"/>
    <p:sldLayoutId id="2147488986" r:id="rId2"/>
    <p:sldLayoutId id="2147488987" r:id="rId3"/>
    <p:sldLayoutId id="2147488988" r:id="rId4"/>
    <p:sldLayoutId id="2147488989" r:id="rId5"/>
    <p:sldLayoutId id="2147488990" r:id="rId6"/>
    <p:sldLayoutId id="2147488991" r:id="rId7"/>
    <p:sldLayoutId id="2147488992" r:id="rId8"/>
    <p:sldLayoutId id="2147488993" r:id="rId9"/>
    <p:sldLayoutId id="2147488994" r:id="rId10"/>
    <p:sldLayoutId id="2147488995" r:id="rId11"/>
    <p:sldLayoutId id="214748899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p3_b-w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284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453188"/>
            <a:ext cx="8229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7F927AA3-0695-4F9C-9DE0-F06FE1CAE866}" type="slidenum">
              <a:rPr lang="en-US" altLang="zh-TW" sz="1000" smtClean="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998" r:id="rId1"/>
    <p:sldLayoutId id="2147488999" r:id="rId2"/>
    <p:sldLayoutId id="2147489000" r:id="rId3"/>
    <p:sldLayoutId id="2147489001" r:id="rId4"/>
    <p:sldLayoutId id="2147489002" r:id="rId5"/>
    <p:sldLayoutId id="2147489003" r:id="rId6"/>
    <p:sldLayoutId id="2147489004" r:id="rId7"/>
    <p:sldLayoutId id="2147489005" r:id="rId8"/>
    <p:sldLayoutId id="2147489006" r:id="rId9"/>
    <p:sldLayoutId id="2147489007" r:id="rId10"/>
    <p:sldLayoutId id="21474890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p3_b-w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784"/>
            <a:ext cx="84963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2656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6564313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smtClean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68A2538C-8F36-4A10-B392-CD562302090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grpSp>
        <p:nvGrpSpPr>
          <p:cNvPr id="2" name="Group 17"/>
          <p:cNvGrpSpPr>
            <a:grpSpLocks noChangeAspect="1"/>
          </p:cNvGrpSpPr>
          <p:nvPr userDrawn="1"/>
        </p:nvGrpSpPr>
        <p:grpSpPr bwMode="auto">
          <a:xfrm>
            <a:off x="134938" y="6073775"/>
            <a:ext cx="307975" cy="539750"/>
            <a:chOff x="113" y="3550"/>
            <a:chExt cx="363" cy="636"/>
          </a:xfrm>
        </p:grpSpPr>
        <p:pic>
          <p:nvPicPr>
            <p:cNvPr id="2057" name="Picture 18"/>
            <p:cNvPicPr>
              <a:picLocks noChangeAspect="1" noChangeArrowheads="1"/>
            </p:cNvPicPr>
            <p:nvPr userDrawn="1"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19"/>
            <p:cNvPicPr>
              <a:picLocks noChangeAspect="1" noChangeArrowheads="1"/>
            </p:cNvPicPr>
            <p:nvPr userDrawn="1"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6604000" y="6516688"/>
            <a:ext cx="23891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Only for </a:t>
            </a:r>
            <a:r>
              <a:rPr lang="en-US" altLang="zh-TW" sz="8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eABC</a:t>
            </a:r>
            <a:r>
              <a:rPr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, ABC, APC</a:t>
            </a: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8425" y="6623050"/>
            <a:ext cx="3429000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2017 AU </a:t>
            </a:r>
            <a:r>
              <a:rPr kumimoji="0" lang="en-US" altLang="zh-TW" sz="8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Optronics</a:t>
            </a:r>
            <a:r>
              <a:rPr kumimoji="0"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 Corporation</a:t>
            </a:r>
            <a:endParaRPr kumimoji="0" lang="zh-TW" altLang="en-US" sz="800" dirty="0">
              <a:solidFill>
                <a:srgbClr val="000000">
                  <a:lumMod val="50000"/>
                  <a:lumOff val="50000"/>
                </a:srgbClr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10" r:id="rId1"/>
    <p:sldLayoutId id="2147489011" r:id="rId2"/>
    <p:sldLayoutId id="2147489012" r:id="rId3"/>
    <p:sldLayoutId id="2147489013" r:id="rId4"/>
    <p:sldLayoutId id="2147489014" r:id="rId5"/>
    <p:sldLayoutId id="2147489015" r:id="rId6"/>
    <p:sldLayoutId id="2147489016" r:id="rId7"/>
    <p:sldLayoutId id="2147489017" r:id="rId8"/>
    <p:sldLayoutId id="2147489018" r:id="rId9"/>
    <p:sldLayoutId id="2147489019" r:id="rId10"/>
    <p:sldLayoutId id="21474890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868863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805488"/>
            <a:ext cx="914400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3013075" y="1844675"/>
            <a:ext cx="3117850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6754813" y="6537325"/>
            <a:ext cx="2389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t>Only for eABC, ABC, APC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22" r:id="rId1"/>
    <p:sldLayoutId id="2147489023" r:id="rId2"/>
    <p:sldLayoutId id="2147489024" r:id="rId3"/>
    <p:sldLayoutId id="214748902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p3_b-w.jpg"/>
          <p:cNvPicPr>
            <a:picLocks noChangeAspect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1600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452336AA-C64E-4895-A80A-93C978DB0A05}" type="slidenum">
              <a:rPr lang="en-US" altLang="zh-TW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3" name="Group 18"/>
          <p:cNvGrpSpPr>
            <a:grpSpLocks noChangeAspect="1"/>
          </p:cNvGrpSpPr>
          <p:nvPr userDrawn="1"/>
        </p:nvGrpSpPr>
        <p:grpSpPr bwMode="auto">
          <a:xfrm>
            <a:off x="108000" y="6057352"/>
            <a:ext cx="308209" cy="540000"/>
            <a:chOff x="113" y="3550"/>
            <a:chExt cx="363" cy="636"/>
          </a:xfrm>
        </p:grpSpPr>
        <p:pic>
          <p:nvPicPr>
            <p:cNvPr id="2057" name="Picture 19"/>
            <p:cNvPicPr>
              <a:picLocks noChangeAspect="1" noChangeArrowheads="1"/>
            </p:cNvPicPr>
            <p:nvPr userDrawn="1"/>
          </p:nvPicPr>
          <p:blipFill>
            <a:blip r:embed="rId14" cstate="email"/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20"/>
            <p:cNvPicPr>
              <a:picLocks noChangeAspect="1" noChangeArrowheads="1"/>
            </p:cNvPicPr>
            <p:nvPr userDrawn="1"/>
          </p:nvPicPr>
          <p:blipFill>
            <a:blip r:embed="rId15" cstate="email"/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6754813" y="6537325"/>
            <a:ext cx="2389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t>Only for eABC, ABC, APC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30" r:id="rId1"/>
    <p:sldLayoutId id="2147489031" r:id="rId2"/>
    <p:sldLayoutId id="2147489032" r:id="rId3"/>
    <p:sldLayoutId id="2147489033" r:id="rId4"/>
    <p:sldLayoutId id="2147489034" r:id="rId5"/>
    <p:sldLayoutId id="2147489035" r:id="rId6"/>
    <p:sldLayoutId id="2147489036" r:id="rId7"/>
    <p:sldLayoutId id="2147489037" r:id="rId8"/>
    <p:sldLayoutId id="2147489038" r:id="rId9"/>
    <p:sldLayoutId id="2147489039" r:id="rId10"/>
    <p:sldLayoutId id="214748904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8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946400" y="1484313"/>
            <a:ext cx="32512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6754813" y="6537325"/>
            <a:ext cx="2389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t>Only for eABC, ABC, APC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42" r:id="rId1"/>
    <p:sldLayoutId id="214748904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p3_b-w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7200" y="6624000"/>
            <a:ext cx="2629246" cy="1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C1496BE-154C-4997-9DC7-544D86CCDD9E}" type="slidenum">
              <a:rPr lang="en-US" altLang="zh-TW" sz="1000">
                <a:solidFill>
                  <a:srgbClr val="FFFFF4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FFFFF4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3" name="Group 18"/>
          <p:cNvGrpSpPr>
            <a:grpSpLocks noChangeAspect="1"/>
          </p:cNvGrpSpPr>
          <p:nvPr userDrawn="1"/>
        </p:nvGrpSpPr>
        <p:grpSpPr bwMode="auto">
          <a:xfrm>
            <a:off x="136800" y="6073200"/>
            <a:ext cx="308207" cy="540000"/>
            <a:chOff x="113" y="3550"/>
            <a:chExt cx="363" cy="636"/>
          </a:xfrm>
        </p:grpSpPr>
        <p:pic>
          <p:nvPicPr>
            <p:cNvPr id="2057" name="Picture 19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20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6754813" y="6537325"/>
            <a:ext cx="2389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000">
                <a:solidFill>
                  <a:srgbClr val="FFFFF4"/>
                </a:solidFill>
                <a:latin typeface="Gill Sans MT" pitchFamily="34" charset="0"/>
                <a:ea typeface="微軟正黑體" pitchFamily="34" charset="-120"/>
              </a:rPr>
              <a:t>Only for eABC, ABC, APC, AAC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46" r:id="rId1"/>
    <p:sldLayoutId id="2147489047" r:id="rId2"/>
    <p:sldLayoutId id="2147489048" r:id="rId3"/>
    <p:sldLayoutId id="2147489049" r:id="rId4"/>
    <p:sldLayoutId id="2147489050" r:id="rId5"/>
    <p:sldLayoutId id="2147489051" r:id="rId6"/>
    <p:sldLayoutId id="2147489052" r:id="rId7"/>
    <p:sldLayoutId id="2147489053" r:id="rId8"/>
    <p:sldLayoutId id="2147489054" r:id="rId9"/>
    <p:sldLayoutId id="2147489055" r:id="rId10"/>
    <p:sldLayoutId id="2147489056" r:id="rId11"/>
    <p:sldLayoutId id="214748905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8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946400" y="1484313"/>
            <a:ext cx="32512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6754813" y="6537325"/>
            <a:ext cx="2389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t>Only for eABC, ABC, APC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59" r:id="rId1"/>
    <p:sldLayoutId id="214748906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p3_b-w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284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453188"/>
            <a:ext cx="8229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7F927AA3-0695-4F9C-9DE0-F06FE1CAE866}" type="slidenum">
              <a:rPr lang="en-US" altLang="zh-TW" sz="1000" smtClean="0">
                <a:solidFill>
                  <a:schemeClr val="bg2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chemeClr val="bg2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740" r:id="rId1"/>
    <p:sldLayoutId id="2147488741" r:id="rId2"/>
    <p:sldLayoutId id="2147488742" r:id="rId3"/>
    <p:sldLayoutId id="2147488743" r:id="rId4"/>
    <p:sldLayoutId id="2147488744" r:id="rId5"/>
    <p:sldLayoutId id="2147488745" r:id="rId6"/>
    <p:sldLayoutId id="2147488746" r:id="rId7"/>
    <p:sldLayoutId id="2147488747" r:id="rId8"/>
    <p:sldLayoutId id="2147488748" r:id="rId9"/>
    <p:sldLayoutId id="2147488749" r:id="rId10"/>
    <p:sldLayoutId id="21474887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2697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0C728F77-5571-4A1A-A75C-A241F645C943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2" name="Group 18"/>
          <p:cNvGrpSpPr>
            <a:grpSpLocks noChangeAspect="1"/>
          </p:cNvGrpSpPr>
          <p:nvPr userDrawn="1"/>
        </p:nvGrpSpPr>
        <p:grpSpPr bwMode="auto">
          <a:xfrm>
            <a:off x="107504" y="6057352"/>
            <a:ext cx="308209" cy="540000"/>
            <a:chOff x="113" y="3550"/>
            <a:chExt cx="363" cy="636"/>
          </a:xfrm>
        </p:grpSpPr>
        <p:pic>
          <p:nvPicPr>
            <p:cNvPr id="9" name="Picture 19"/>
            <p:cNvPicPr>
              <a:picLocks noChangeAspect="1" noChangeArrowheads="1"/>
            </p:cNvPicPr>
            <p:nvPr userDrawn="1"/>
          </p:nvPicPr>
          <p:blipFill>
            <a:blip r:embed="rId17" cstate="email"/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0"/>
            <p:cNvPicPr>
              <a:picLocks noChangeAspect="1" noChangeArrowheads="1"/>
            </p:cNvPicPr>
            <p:nvPr userDrawn="1"/>
          </p:nvPicPr>
          <p:blipFill>
            <a:blip r:embed="rId18" cstate="email"/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6754813" y="6537325"/>
            <a:ext cx="2389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t>Only for eABC, ABC, APC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63" r:id="rId1"/>
    <p:sldLayoutId id="2147489064" r:id="rId2"/>
    <p:sldLayoutId id="2147489065" r:id="rId3"/>
    <p:sldLayoutId id="2147489066" r:id="rId4"/>
    <p:sldLayoutId id="2147489067" r:id="rId5"/>
    <p:sldLayoutId id="2147489068" r:id="rId6"/>
    <p:sldLayoutId id="2147489069" r:id="rId7"/>
    <p:sldLayoutId id="2147489070" r:id="rId8"/>
    <p:sldLayoutId id="2147489071" r:id="rId9"/>
    <p:sldLayoutId id="2147489072" r:id="rId10"/>
    <p:sldLayoutId id="2147489073" r:id="rId11"/>
    <p:sldLayoutId id="2147489074" r:id="rId12"/>
    <p:sldLayoutId id="2147489075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868863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805488"/>
            <a:ext cx="914400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 userDrawn="1"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3013075" y="1844675"/>
            <a:ext cx="3117850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6754813" y="6537325"/>
            <a:ext cx="2389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t>Only for eABC, ABC, APC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77" r:id="rId1"/>
    <p:sldLayoutId id="2147489078" r:id="rId2"/>
    <p:sldLayoutId id="2147489079" r:id="rId3"/>
    <p:sldLayoutId id="2147489080" r:id="rId4"/>
    <p:sldLayoutId id="2147489081" r:id="rId5"/>
    <p:sldLayoutId id="2147489082" r:id="rId6"/>
    <p:sldLayoutId id="2147489083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2697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0C728F77-5571-4A1A-A75C-A241F645C943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2" name="Group 18"/>
          <p:cNvGrpSpPr>
            <a:grpSpLocks noChangeAspect="1"/>
          </p:cNvGrpSpPr>
          <p:nvPr userDrawn="1"/>
        </p:nvGrpSpPr>
        <p:grpSpPr bwMode="auto">
          <a:xfrm>
            <a:off x="107504" y="6057352"/>
            <a:ext cx="308209" cy="540000"/>
            <a:chOff x="113" y="3550"/>
            <a:chExt cx="363" cy="636"/>
          </a:xfrm>
        </p:grpSpPr>
        <p:pic>
          <p:nvPicPr>
            <p:cNvPr id="9" name="Picture 19"/>
            <p:cNvPicPr>
              <a:picLocks noChangeAspect="1" noChangeArrowheads="1"/>
            </p:cNvPicPr>
            <p:nvPr userDrawn="1"/>
          </p:nvPicPr>
          <p:blipFill>
            <a:blip r:embed="rId17" cstate="email"/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0"/>
            <p:cNvPicPr>
              <a:picLocks noChangeAspect="1" noChangeArrowheads="1"/>
            </p:cNvPicPr>
            <p:nvPr userDrawn="1"/>
          </p:nvPicPr>
          <p:blipFill>
            <a:blip r:embed="rId18" cstate="email"/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6754813" y="6537325"/>
            <a:ext cx="2389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t>Only for eABC, ABC, APC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85" r:id="rId1"/>
    <p:sldLayoutId id="2147489086" r:id="rId2"/>
    <p:sldLayoutId id="2147489087" r:id="rId3"/>
    <p:sldLayoutId id="2147489088" r:id="rId4"/>
    <p:sldLayoutId id="2147489089" r:id="rId5"/>
    <p:sldLayoutId id="2147489090" r:id="rId6"/>
    <p:sldLayoutId id="2147489091" r:id="rId7"/>
    <p:sldLayoutId id="2147489092" r:id="rId8"/>
    <p:sldLayoutId id="2147489093" r:id="rId9"/>
    <p:sldLayoutId id="2147489094" r:id="rId10"/>
    <p:sldLayoutId id="2147489095" r:id="rId11"/>
    <p:sldLayoutId id="2147489096" r:id="rId12"/>
    <p:sldLayoutId id="2147489097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868863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805488"/>
            <a:ext cx="914400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 userDrawn="1"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013075" y="1844675"/>
            <a:ext cx="3117850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6754813" y="6537325"/>
            <a:ext cx="2389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t>Only for eABC, ABC, APC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99" r:id="rId1"/>
    <p:sldLayoutId id="2147489100" r:id="rId2"/>
    <p:sldLayoutId id="2147489101" r:id="rId3"/>
    <p:sldLayoutId id="2147489102" r:id="rId4"/>
    <p:sldLayoutId id="214748910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p3_b-w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784"/>
            <a:ext cx="84963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2656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6564313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smtClean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68A2538C-8F36-4A10-B392-CD562302090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grpSp>
        <p:nvGrpSpPr>
          <p:cNvPr id="2" name="Group 17"/>
          <p:cNvGrpSpPr>
            <a:grpSpLocks noChangeAspect="1"/>
          </p:cNvGrpSpPr>
          <p:nvPr userDrawn="1"/>
        </p:nvGrpSpPr>
        <p:grpSpPr bwMode="auto">
          <a:xfrm>
            <a:off x="134938" y="6073775"/>
            <a:ext cx="307975" cy="539750"/>
            <a:chOff x="113" y="3550"/>
            <a:chExt cx="363" cy="636"/>
          </a:xfrm>
        </p:grpSpPr>
        <p:pic>
          <p:nvPicPr>
            <p:cNvPr id="2057" name="Picture 18"/>
            <p:cNvPicPr>
              <a:picLocks noChangeAspect="1" noChangeArrowheads="1"/>
            </p:cNvPicPr>
            <p:nvPr userDrawn="1"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19"/>
            <p:cNvPicPr>
              <a:picLocks noChangeAspect="1" noChangeArrowheads="1"/>
            </p:cNvPicPr>
            <p:nvPr userDrawn="1"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6604000" y="6516688"/>
            <a:ext cx="23891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Only for </a:t>
            </a:r>
            <a:r>
              <a:rPr lang="en-US" altLang="zh-TW" sz="8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eABC</a:t>
            </a:r>
            <a:r>
              <a:rPr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, ABC, APC</a:t>
            </a: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8425" y="6623050"/>
            <a:ext cx="3429000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8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2018</a:t>
            </a:r>
            <a:r>
              <a:rPr kumimoji="0" lang="zh-TW" altLang="en-US" sz="8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 </a:t>
            </a:r>
            <a:r>
              <a:rPr kumimoji="0" lang="en-US" altLang="zh-TW" sz="8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AU </a:t>
            </a:r>
            <a:r>
              <a:rPr kumimoji="0" lang="en-US" altLang="zh-TW" sz="8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Optronics</a:t>
            </a:r>
            <a:r>
              <a:rPr kumimoji="0"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 Corporation</a:t>
            </a:r>
            <a:endParaRPr kumimoji="0" lang="zh-TW" altLang="en-US" sz="800" dirty="0">
              <a:solidFill>
                <a:srgbClr val="000000">
                  <a:lumMod val="50000"/>
                  <a:lumOff val="50000"/>
                </a:srgbClr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07" r:id="rId1"/>
    <p:sldLayoutId id="2147489108" r:id="rId2"/>
    <p:sldLayoutId id="2147489109" r:id="rId3"/>
    <p:sldLayoutId id="2147489110" r:id="rId4"/>
    <p:sldLayoutId id="2147489111" r:id="rId5"/>
    <p:sldLayoutId id="2147489112" r:id="rId6"/>
    <p:sldLayoutId id="2147489113" r:id="rId7"/>
    <p:sldLayoutId id="2147489114" r:id="rId8"/>
    <p:sldLayoutId id="2147489115" r:id="rId9"/>
    <p:sldLayoutId id="2147489116" r:id="rId10"/>
    <p:sldLayoutId id="214748911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p3_b-w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784"/>
            <a:ext cx="84963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2656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6564313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smtClean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68A2538C-8F36-4A10-B392-CD562302090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grpSp>
        <p:nvGrpSpPr>
          <p:cNvPr id="2" name="Group 17"/>
          <p:cNvGrpSpPr>
            <a:grpSpLocks noChangeAspect="1"/>
          </p:cNvGrpSpPr>
          <p:nvPr userDrawn="1"/>
        </p:nvGrpSpPr>
        <p:grpSpPr bwMode="auto">
          <a:xfrm>
            <a:off x="134938" y="6073775"/>
            <a:ext cx="307975" cy="539750"/>
            <a:chOff x="113" y="3550"/>
            <a:chExt cx="363" cy="636"/>
          </a:xfrm>
        </p:grpSpPr>
        <p:pic>
          <p:nvPicPr>
            <p:cNvPr id="2057" name="Picture 18"/>
            <p:cNvPicPr>
              <a:picLocks noChangeAspect="1" noChangeArrowheads="1"/>
            </p:cNvPicPr>
            <p:nvPr userDrawn="1"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19"/>
            <p:cNvPicPr>
              <a:picLocks noChangeAspect="1" noChangeArrowheads="1"/>
            </p:cNvPicPr>
            <p:nvPr userDrawn="1"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8425" y="6623050"/>
            <a:ext cx="3429000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8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2018 </a:t>
            </a:r>
            <a:r>
              <a:rPr kumimoji="0"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AU </a:t>
            </a:r>
            <a:r>
              <a:rPr kumimoji="0" lang="en-US" altLang="zh-TW" sz="8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Optronics</a:t>
            </a:r>
            <a:r>
              <a:rPr kumimoji="0"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  <a:latin typeface="Gill Sans MT"/>
                <a:ea typeface="微軟正黑體"/>
              </a:rPr>
              <a:t> Corporation</a:t>
            </a:r>
            <a:endParaRPr kumimoji="0" lang="zh-TW" altLang="en-US" sz="800" dirty="0">
              <a:solidFill>
                <a:srgbClr val="000000">
                  <a:lumMod val="50000"/>
                  <a:lumOff val="50000"/>
                </a:srgbClr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19" r:id="rId1"/>
    <p:sldLayoutId id="2147489120" r:id="rId2"/>
    <p:sldLayoutId id="2147489121" r:id="rId3"/>
    <p:sldLayoutId id="2147489122" r:id="rId4"/>
    <p:sldLayoutId id="2147489123" r:id="rId5"/>
    <p:sldLayoutId id="2147489124" r:id="rId6"/>
    <p:sldLayoutId id="2147489125" r:id="rId7"/>
    <p:sldLayoutId id="2147489126" r:id="rId8"/>
    <p:sldLayoutId id="2147489127" r:id="rId9"/>
    <p:sldLayoutId id="2147489128" r:id="rId10"/>
    <p:sldLayoutId id="2147489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8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46400" y="1484313"/>
            <a:ext cx="32512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6754813" y="6537325"/>
            <a:ext cx="2389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t>Only for eABC, ABC, APC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32" r:id="rId1"/>
    <p:sldLayoutId id="214748913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4C9A2F00-CF25-43A9-8A66-9DB7EA0CAAF6}" type="slidenum">
              <a:rPr lang="zh-TW" altLang="en-US" sz="1000">
                <a:solidFill>
                  <a:srgbClr val="EEECE1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EEECE1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35" r:id="rId1"/>
    <p:sldLayoutId id="2147489136" r:id="rId2"/>
    <p:sldLayoutId id="2147489137" r:id="rId3"/>
    <p:sldLayoutId id="2147489138" r:id="rId4"/>
    <p:sldLayoutId id="2147489139" r:id="rId5"/>
    <p:sldLayoutId id="2147489140" r:id="rId6"/>
    <p:sldLayoutId id="2147489141" r:id="rId7"/>
    <p:sldLayoutId id="2147489142" r:id="rId8"/>
    <p:sldLayoutId id="2147489143" r:id="rId9"/>
    <p:sldLayoutId id="2147489144" r:id="rId10"/>
    <p:sldLayoutId id="21474891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2015 AU Optronics Corporation – Proprietary and Confidential</a:t>
            </a:r>
          </a:p>
        </p:txBody>
      </p:sp>
      <p:sp>
        <p:nvSpPr>
          <p:cNvPr id="337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379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CD4D0689-1F89-4510-A0F2-D2F9C10C8CF8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50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1946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946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A94BFAE5-F1EF-4CAE-A802-07ECFA86B768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p3_b-w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8F69DFD3-216A-4390-82C4-407E17ADCA4F}" type="slidenum">
              <a:rPr lang="en-US" altLang="zh-TW" sz="1000" smtClean="0">
                <a:solidFill>
                  <a:schemeClr val="bg2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chemeClr val="bg2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762" r:id="rId1"/>
    <p:sldLayoutId id="2147488763" r:id="rId2"/>
    <p:sldLayoutId id="2147488764" r:id="rId3"/>
    <p:sldLayoutId id="2147488765" r:id="rId4"/>
    <p:sldLayoutId id="2147488766" r:id="rId5"/>
    <p:sldLayoutId id="2147488767" r:id="rId6"/>
    <p:sldLayoutId id="2147488768" r:id="rId7"/>
    <p:sldLayoutId id="2147488769" r:id="rId8"/>
    <p:sldLayoutId id="2147488770" r:id="rId9"/>
    <p:sldLayoutId id="2147488771" r:id="rId10"/>
    <p:sldLayoutId id="2147488772" r:id="rId11"/>
    <p:sldLayoutId id="21474887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p2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576263" y="6583363"/>
            <a:ext cx="27146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Arial" charset="0"/>
                <a:ea typeface="微軟正黑體" pitchFamily="34" charset="-120"/>
              </a:rPr>
              <a:t>© 2010 AU Optronics Corporation – Proprietary and Confidential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36838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微軟正黑體" charset="0"/>
          <a:cs typeface="微軟正黑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00"/>
          </a:solidFill>
          <a:latin typeface="+mn-lt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235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35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F9200BEF-73B8-4124-90E5-123F0596F2E6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p3_b-w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2012 AU Optronics Corporation – Proprietary and Confidential</a:t>
            </a:r>
          </a:p>
        </p:txBody>
      </p:sp>
      <p:sp>
        <p:nvSpPr>
          <p:cNvPr id="2765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BCA7F65-9ADC-4547-9D9D-E9FEE0E544D2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p3_b-w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284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453188"/>
            <a:ext cx="8229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2012 AU Optronics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C06A906E-9952-4FBB-A6C2-03A0AB35B402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00"/>
          </a:solidFill>
          <a:latin typeface="+mn-lt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4C9A2F00-CF25-43A9-8A66-9DB7EA0CAAF6}" type="slidenum">
              <a:rPr lang="zh-TW" altLang="en-US" sz="1000">
                <a:solidFill>
                  <a:srgbClr val="EEECE1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EEECE1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75" r:id="rId1"/>
    <p:sldLayoutId id="2147489176" r:id="rId2"/>
    <p:sldLayoutId id="2147489177" r:id="rId3"/>
    <p:sldLayoutId id="2147489178" r:id="rId4"/>
    <p:sldLayoutId id="2147489179" r:id="rId5"/>
    <p:sldLayoutId id="2147489180" r:id="rId6"/>
    <p:sldLayoutId id="2147489181" r:id="rId7"/>
    <p:sldLayoutId id="2147489182" r:id="rId8"/>
    <p:sldLayoutId id="2147489183" r:id="rId9"/>
    <p:sldLayoutId id="2147489184" r:id="rId10"/>
    <p:sldLayoutId id="2147489185" r:id="rId11"/>
    <p:sldLayoutId id="2147489186" r:id="rId12"/>
    <p:sldLayoutId id="214748918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2015 AU Optronics Corporation – Proprietary and Confidential</a:t>
            </a:r>
          </a:p>
        </p:txBody>
      </p:sp>
      <p:sp>
        <p:nvSpPr>
          <p:cNvPr id="337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379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CD4D0689-1F89-4510-A0F2-D2F9C10C8CF8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90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1946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946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A94BFAE5-F1EF-4CAE-A802-07ECFA86B768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9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p2_white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576263" y="6583363"/>
            <a:ext cx="27146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Arial" charset="0"/>
                <a:ea typeface="微軟正黑體" pitchFamily="34" charset="-120"/>
              </a:rPr>
              <a:t>© 2010 AU Optronics Corporation – Proprietary and Confidential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36838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02" r:id="rId1"/>
    <p:sldLayoutId id="214748920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微軟正黑體" charset="0"/>
          <a:cs typeface="微軟正黑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00"/>
          </a:solidFill>
          <a:latin typeface="+mn-lt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235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35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F9200BEF-73B8-4124-90E5-123F0596F2E6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p3_b-w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2012 AU Optronics Corporation – Proprietary and Confidential</a:t>
            </a:r>
          </a:p>
        </p:txBody>
      </p:sp>
      <p:sp>
        <p:nvSpPr>
          <p:cNvPr id="2765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BCA7F65-9ADC-4547-9D9D-E9FEE0E544D2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11" r:id="rId1"/>
    <p:sldLayoutId id="21474892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9CEA0990-EA48-4293-BF58-0801B09F9947}" type="slidenum">
              <a:rPr lang="en-US" altLang="zh-TW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774" r:id="rId1"/>
    <p:sldLayoutId id="2147488775" r:id="rId2"/>
    <p:sldLayoutId id="2147488776" r:id="rId3"/>
    <p:sldLayoutId id="2147488777" r:id="rId4"/>
    <p:sldLayoutId id="2147488778" r:id="rId5"/>
    <p:sldLayoutId id="2147488779" r:id="rId6"/>
    <p:sldLayoutId id="2147488780" r:id="rId7"/>
    <p:sldLayoutId id="2147488781" r:id="rId8"/>
    <p:sldLayoutId id="2147488782" r:id="rId9"/>
    <p:sldLayoutId id="2147488783" r:id="rId10"/>
    <p:sldLayoutId id="21474887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p3_b-w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284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453188"/>
            <a:ext cx="8229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2012 AU Optronics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C06A906E-9952-4FBB-A6C2-03A0AB35B402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14" r:id="rId1"/>
    <p:sldLayoutId id="214748921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00"/>
          </a:solidFill>
          <a:latin typeface="+mn-lt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4C9A2F00-CF25-43A9-8A66-9DB7EA0CAAF6}" type="slidenum">
              <a:rPr lang="zh-TW" altLang="en-US" sz="1000">
                <a:solidFill>
                  <a:srgbClr val="EEECE1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EEECE1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17" r:id="rId1"/>
    <p:sldLayoutId id="2147489218" r:id="rId2"/>
    <p:sldLayoutId id="2147489219" r:id="rId3"/>
    <p:sldLayoutId id="2147489220" r:id="rId4"/>
    <p:sldLayoutId id="2147489221" r:id="rId5"/>
    <p:sldLayoutId id="2147489222" r:id="rId6"/>
    <p:sldLayoutId id="2147489223" r:id="rId7"/>
    <p:sldLayoutId id="2147489224" r:id="rId8"/>
    <p:sldLayoutId id="2147489225" r:id="rId9"/>
    <p:sldLayoutId id="2147489226" r:id="rId10"/>
    <p:sldLayoutId id="2147489227" r:id="rId11"/>
    <p:sldLayoutId id="2147489228" r:id="rId12"/>
    <p:sldLayoutId id="214748922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2015 AU Optronics Corporation – Proprietary and Confidential</a:t>
            </a:r>
          </a:p>
        </p:txBody>
      </p:sp>
      <p:sp>
        <p:nvSpPr>
          <p:cNvPr id="337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379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CD4D0689-1F89-4510-A0F2-D2F9C10C8CF8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3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1946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946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A94BFAE5-F1EF-4CAE-A802-07ECFA86B768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3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p2_white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576263" y="6583363"/>
            <a:ext cx="27146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Arial" charset="0"/>
                <a:ea typeface="微軟正黑體" pitchFamily="34" charset="-120"/>
              </a:rPr>
              <a:t>© 2010 AU Optronics Corporation – Proprietary and Confidential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36838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44" r:id="rId1"/>
    <p:sldLayoutId id="214748924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微軟正黑體" charset="0"/>
          <a:cs typeface="微軟正黑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00"/>
          </a:solidFill>
          <a:latin typeface="+mn-lt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235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35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F9200BEF-73B8-4124-90E5-123F0596F2E6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p3_b-w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2012 AU Optronics Corporation – Proprietary and Confidential</a:t>
            </a:r>
          </a:p>
        </p:txBody>
      </p:sp>
      <p:sp>
        <p:nvSpPr>
          <p:cNvPr id="2765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BCA7F65-9ADC-4547-9D9D-E9FEE0E544D2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p3_b-w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284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453188"/>
            <a:ext cx="8229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2012 AU Optronics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C06A906E-9952-4FBB-A6C2-03A0AB35B402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00"/>
          </a:solidFill>
          <a:latin typeface="+mn-lt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p3_b-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2012 AU Optronics Corporation – Proprietary and Confidential</a:t>
            </a:r>
          </a:p>
        </p:txBody>
      </p:sp>
      <p:sp>
        <p:nvSpPr>
          <p:cNvPr id="2765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BCA7F65-9ADC-4547-9D9D-E9FEE0E544D2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0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p3_b-w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284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5855" y="6542690"/>
            <a:ext cx="8229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2018 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91B19E44-3295-4039-B5B1-B0B7C424CB4D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6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00"/>
          </a:solidFill>
          <a:latin typeface="+mn-lt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p3_b-w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B1312733-DBCB-40FD-A656-39B8A3A9208F}" type="slidenum">
              <a:rPr lang="en-US" altLang="zh-TW" sz="1000" smtClean="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785" r:id="rId1"/>
    <p:sldLayoutId id="2147488786" r:id="rId2"/>
    <p:sldLayoutId id="2147488787" r:id="rId3"/>
    <p:sldLayoutId id="2147488788" r:id="rId4"/>
    <p:sldLayoutId id="2147488789" r:id="rId5"/>
    <p:sldLayoutId id="2147488790" r:id="rId6"/>
    <p:sldLayoutId id="2147488791" r:id="rId7"/>
    <p:sldLayoutId id="2147488792" r:id="rId8"/>
    <p:sldLayoutId id="2147488793" r:id="rId9"/>
    <p:sldLayoutId id="2147488794" r:id="rId10"/>
    <p:sldLayoutId id="2147488795" r:id="rId11"/>
    <p:sldLayoutId id="214748879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p3_b-w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8541" y="6583363"/>
            <a:ext cx="264848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2018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2765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BCA7F65-9ADC-4547-9D9D-E9FEE0E544D2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64" r:id="rId1"/>
    <p:sldLayoutId id="21474892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 descr="p3_b-w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284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6569075"/>
            <a:ext cx="8229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2018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F2DE896-D25D-4635-8E12-9C9CD7F90E83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00"/>
          </a:solidFill>
          <a:latin typeface="+mn-lt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8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946400" y="1484313"/>
            <a:ext cx="32512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6754813" y="6537325"/>
            <a:ext cx="2389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t>Only for eABC, ABC, APC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70" r:id="rId1"/>
    <p:sldLayoutId id="214748927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4C9A2F00-CF25-43A9-8A66-9DB7EA0CAAF6}" type="slidenum">
              <a:rPr lang="zh-TW" altLang="en-US" sz="1000">
                <a:solidFill>
                  <a:srgbClr val="EEECE1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EEECE1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74" r:id="rId1"/>
    <p:sldLayoutId id="2147489275" r:id="rId2"/>
    <p:sldLayoutId id="2147489276" r:id="rId3"/>
    <p:sldLayoutId id="2147489277" r:id="rId4"/>
    <p:sldLayoutId id="2147489278" r:id="rId5"/>
    <p:sldLayoutId id="2147489279" r:id="rId6"/>
    <p:sldLayoutId id="2147489280" r:id="rId7"/>
    <p:sldLayoutId id="2147489281" r:id="rId8"/>
    <p:sldLayoutId id="2147489282" r:id="rId9"/>
    <p:sldLayoutId id="2147489283" r:id="rId10"/>
    <p:sldLayoutId id="21474892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2015 AU Optronics Corporation – Proprietary and Confidential</a:t>
            </a:r>
          </a:p>
        </p:txBody>
      </p:sp>
      <p:sp>
        <p:nvSpPr>
          <p:cNvPr id="337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379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CD4D0689-1F89-4510-A0F2-D2F9C10C8CF8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8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1946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946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A94BFAE5-F1EF-4CAE-A802-07ECFA86B768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9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235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35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F9200BEF-73B8-4124-90E5-123F0596F2E6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p3_b-w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284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453188"/>
            <a:ext cx="8229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2012 AU Optronics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C06A906E-9952-4FBB-A6C2-03A0AB35B402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00"/>
          </a:solidFill>
          <a:latin typeface="+mn-lt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81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19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0BBB1AB0-74D0-4D0E-95A6-C234EB1BBB1F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797" r:id="rId1"/>
    <p:sldLayoutId id="2147488798" r:id="rId2"/>
    <p:sldLayoutId id="2147488799" r:id="rId3"/>
    <p:sldLayoutId id="2147488800" r:id="rId4"/>
    <p:sldLayoutId id="2147488801" r:id="rId5"/>
    <p:sldLayoutId id="2147488802" r:id="rId6"/>
    <p:sldLayoutId id="2147488803" r:id="rId7"/>
    <p:sldLayoutId id="2147488804" r:id="rId8"/>
    <p:sldLayoutId id="2147488805" r:id="rId9"/>
    <p:sldLayoutId id="2147488806" r:id="rId10"/>
    <p:sldLayoutId id="21474888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2017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922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22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E2A6FF1C-EA9F-40FB-9D79-9A71066E14AA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874" r:id="rId1"/>
    <p:sldLayoutId id="2147488808" r:id="rId2"/>
    <p:sldLayoutId id="2147488809" r:id="rId3"/>
    <p:sldLayoutId id="2147488810" r:id="rId4"/>
    <p:sldLayoutId id="2147488811" r:id="rId5"/>
    <p:sldLayoutId id="2147488812" r:id="rId6"/>
    <p:sldLayoutId id="2147488813" r:id="rId7"/>
    <p:sldLayoutId id="2147488814" r:id="rId8"/>
    <p:sldLayoutId id="2147488815" r:id="rId9"/>
    <p:sldLayoutId id="2147488816" r:id="rId10"/>
    <p:sldLayoutId id="214748881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818" r:id="rId1"/>
    <p:sldLayoutId id="2147488819" r:id="rId2"/>
    <p:sldLayoutId id="2147488820" r:id="rId3"/>
    <p:sldLayoutId id="2147488821" r:id="rId4"/>
    <p:sldLayoutId id="2147488822" r:id="rId5"/>
    <p:sldLayoutId id="2147488823" r:id="rId6"/>
    <p:sldLayoutId id="2147488824" r:id="rId7"/>
    <p:sldLayoutId id="2147488825" r:id="rId8"/>
    <p:sldLayoutId id="2147488826" r:id="rId9"/>
    <p:sldLayoutId id="2147488827" r:id="rId10"/>
    <p:sldLayoutId id="21474888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482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開始">
  <a:themeElements>
    <a:clrScheme name="開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開始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開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結束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新細明體"/>
        <a:cs typeface="新細明體"/>
      </a:majorFont>
      <a:minorFont>
        <a:latin typeface="Arial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8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9_大綱">
  <a:themeElements>
    <a:clrScheme name="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0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自訂設計">
  <a:themeElements>
    <a:clrScheme name="2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訂設計">
      <a:majorFont>
        <a:latin typeface="Gill Sans MT"/>
        <a:ea typeface="微軟正黑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2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8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6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_分隔">
  <a:themeElements>
    <a:clrScheme name="分隔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分隔">
      <a:majorFont>
        <a:latin typeface="Gill Sans MT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分隔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隔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隔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隔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隔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隔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隔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隔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隔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隔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隔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隔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7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_開始">
  <a:themeElements>
    <a:clrScheme name="開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開始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開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8_大綱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44969F"/>
      </a:folHlink>
    </a:clrScheme>
    <a:fontScheme name="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3_結束">
  <a:themeElements>
    <a:clrScheme name="結束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結束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結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19_大綱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4_結束">
  <a:themeElements>
    <a:clrScheme name="結束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結束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結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分隔">
  <a:themeElements>
    <a:clrScheme name="分隔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分隔">
      <a:majorFont>
        <a:latin typeface="Gill Sans MT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分隔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隔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隔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隔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隔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隔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隔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隔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隔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隔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隔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隔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AUO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_開始">
  <a:themeElements>
    <a:clrScheme name="開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開始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開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1_AUO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3_開始">
  <a:themeElements>
    <a:clrScheme name="開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開始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開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21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5_結束">
  <a:themeElements>
    <a:clrScheme name="結束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結束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結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22_大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9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2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9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2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9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66"/>
        </a:soli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 sz="1600" dirty="0" smtClean="0"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大綱">
  <a:themeElements>
    <a:clrScheme name="1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1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9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2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9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2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9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3_分隔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9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27_大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9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2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9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2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9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66"/>
        </a:soli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 sz="1600" dirty="0" smtClean="0"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2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9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30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9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3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9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大綱">
  <a:themeElements>
    <a:clrScheme name="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4_分隔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9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a="http://schemas.openxmlformats.org/drawingml/2006/main" name="32_大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a="http://schemas.openxmlformats.org/drawingml/2006/main" name="3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a="http://schemas.openxmlformats.org/drawingml/2006/main" name="3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O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66"/>
        </a:soli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 sz="1600" dirty="0" smtClean="0"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4.xml><?xml version="1.0" encoding="utf-8"?>
<a:theme xmlns:a="http://schemas.openxmlformats.org/drawingml/2006/main" name="4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5.xml><?xml version="1.0" encoding="utf-8"?>
<a:theme xmlns:a="http://schemas.openxmlformats.org/drawingml/2006/main" name="3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6.xml><?xml version="1.0" encoding="utf-8"?>
<a:theme xmlns:a="http://schemas.openxmlformats.org/drawingml/2006/main" name="3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7.xml><?xml version="1.0" encoding="utf-8"?>
<a:theme xmlns:a="http://schemas.openxmlformats.org/drawingml/2006/main" name="5_分隔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8.xml><?xml version="1.0" encoding="utf-8"?>
<a:theme xmlns:a="http://schemas.openxmlformats.org/drawingml/2006/main" name="3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9.xml><?xml version="1.0" encoding="utf-8"?>
<a:theme xmlns:a="http://schemas.openxmlformats.org/drawingml/2006/main" name="6_分隔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0.xml><?xml version="1.0" encoding="utf-8"?>
<a:theme xmlns:a="http://schemas.openxmlformats.org/drawingml/2006/main" name="3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1.xml><?xml version="1.0" encoding="utf-8"?>
<a:theme xmlns:a="http://schemas.openxmlformats.org/drawingml/2006/main" name="7_分隔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2.xml><?xml version="1.0" encoding="utf-8"?>
<a:theme xmlns:a="http://schemas.openxmlformats.org/drawingml/2006/main" name="6_結束">
  <a:themeElements>
    <a:clrScheme name="結束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結束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結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3.xml><?xml version="1.0" encoding="utf-8"?>
<a:theme xmlns:a="http://schemas.openxmlformats.org/drawingml/2006/main" name="39_大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4.xml><?xml version="1.0" encoding="utf-8"?>
<a:theme xmlns:a="http://schemas.openxmlformats.org/drawingml/2006/main" name="40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5.xml><?xml version="1.0" encoding="utf-8"?>
<a:theme xmlns:a="http://schemas.openxmlformats.org/drawingml/2006/main" name="4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O">
      <a:majorFont>
        <a:latin typeface="Gill Sans MT"/>
        <a:ea typeface="微軟正黑體"/>
        <a:cs typeface="文鼎黑體B"/>
      </a:majorFont>
      <a:minorFont>
        <a:latin typeface="Gill Sans MT"/>
        <a:ea typeface="微軟正黑體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66"/>
        </a:soli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 sz="1600" dirty="0" smtClean="0"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6.xml><?xml version="1.0" encoding="utf-8"?>
<a:theme xmlns:a="http://schemas.openxmlformats.org/drawingml/2006/main" name="42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7.xml><?xml version="1.0" encoding="utf-8"?>
<a:theme xmlns:a="http://schemas.openxmlformats.org/drawingml/2006/main" name="8_分隔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8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大綱">
  <a:themeElements>
    <a:clrScheme name="2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結束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新細明體"/>
        <a:cs typeface="新細明體"/>
      </a:majorFont>
      <a:minorFont>
        <a:latin typeface="Arial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auo_template</Template>
  <TotalTime>57302</TotalTime>
  <Words>1</Words>
  <Application>Microsoft Office PowerPoint</Application>
  <PresentationFormat>如螢幕大小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67</vt:i4>
      </vt:variant>
      <vt:variant>
        <vt:lpstr>投影片標題</vt:lpstr>
      </vt:variant>
      <vt:variant>
        <vt:i4>1</vt:i4>
      </vt:variant>
    </vt:vector>
  </HeadingPairs>
  <TitlesOfParts>
    <vt:vector size="68" baseType="lpstr">
      <vt:lpstr>開始</vt:lpstr>
      <vt:lpstr>大綱</vt:lpstr>
      <vt:lpstr>分隔</vt:lpstr>
      <vt:lpstr>1_大綱</vt:lpstr>
      <vt:lpstr>4_大綱</vt:lpstr>
      <vt:lpstr>2_大綱</vt:lpstr>
      <vt:lpstr>3_大綱</vt:lpstr>
      <vt:lpstr>5_大綱</vt:lpstr>
      <vt:lpstr>1_結束</vt:lpstr>
      <vt:lpstr>6_大綱</vt:lpstr>
      <vt:lpstr>7_大綱</vt:lpstr>
      <vt:lpstr>2_結束</vt:lpstr>
      <vt:lpstr>8_大綱</vt:lpstr>
      <vt:lpstr>9_大綱</vt:lpstr>
      <vt:lpstr>10_大綱</vt:lpstr>
      <vt:lpstr>11_大綱</vt:lpstr>
      <vt:lpstr>3_自訂設計</vt:lpstr>
      <vt:lpstr>12_大綱</vt:lpstr>
      <vt:lpstr>14_大綱</vt:lpstr>
      <vt:lpstr>15_大綱</vt:lpstr>
      <vt:lpstr>13_大綱</vt:lpstr>
      <vt:lpstr>16_大綱</vt:lpstr>
      <vt:lpstr>1_分隔</vt:lpstr>
      <vt:lpstr>17_大綱</vt:lpstr>
      <vt:lpstr>1_開始</vt:lpstr>
      <vt:lpstr>18_大綱</vt:lpstr>
      <vt:lpstr>3_結束</vt:lpstr>
      <vt:lpstr>19_大綱</vt:lpstr>
      <vt:lpstr>4_結束</vt:lpstr>
      <vt:lpstr>AUO</vt:lpstr>
      <vt:lpstr>2_開始</vt:lpstr>
      <vt:lpstr>1_AUO</vt:lpstr>
      <vt:lpstr>3_開始</vt:lpstr>
      <vt:lpstr>20_大綱</vt:lpstr>
      <vt:lpstr>21_大綱</vt:lpstr>
      <vt:lpstr>5_結束</vt:lpstr>
      <vt:lpstr>22_大綱</vt:lpstr>
      <vt:lpstr>23_大綱</vt:lpstr>
      <vt:lpstr>24_大綱</vt:lpstr>
      <vt:lpstr>1_自訂設計</vt:lpstr>
      <vt:lpstr>25_大綱</vt:lpstr>
      <vt:lpstr>26_大綱</vt:lpstr>
      <vt:lpstr>3_分隔</vt:lpstr>
      <vt:lpstr>27_大綱</vt:lpstr>
      <vt:lpstr>28_大綱</vt:lpstr>
      <vt:lpstr>29_大綱</vt:lpstr>
      <vt:lpstr>2_自訂設計</vt:lpstr>
      <vt:lpstr>30_大綱</vt:lpstr>
      <vt:lpstr>31_大綱</vt:lpstr>
      <vt:lpstr>4_分隔</vt:lpstr>
      <vt:lpstr>32_大綱</vt:lpstr>
      <vt:lpstr>33_大綱</vt:lpstr>
      <vt:lpstr>34_大綱</vt:lpstr>
      <vt:lpstr>4_自訂設計</vt:lpstr>
      <vt:lpstr>35_大綱</vt:lpstr>
      <vt:lpstr>36_大綱</vt:lpstr>
      <vt:lpstr>5_分隔</vt:lpstr>
      <vt:lpstr>37_大綱</vt:lpstr>
      <vt:lpstr>6_分隔</vt:lpstr>
      <vt:lpstr>38_大綱</vt:lpstr>
      <vt:lpstr>7_分隔</vt:lpstr>
      <vt:lpstr>6_結束</vt:lpstr>
      <vt:lpstr>39_大綱</vt:lpstr>
      <vt:lpstr>40_大綱</vt:lpstr>
      <vt:lpstr>41_大綱</vt:lpstr>
      <vt:lpstr>42_大綱</vt:lpstr>
      <vt:lpstr>8_分隔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ty huang</dc:creator>
  <cp:lastModifiedBy>MICHAELKYLIN</cp:lastModifiedBy>
  <cp:revision>4106</cp:revision>
  <cp:lastPrinted>1601-01-01T00:00:00Z</cp:lastPrinted>
  <dcterms:created xsi:type="dcterms:W3CDTF">2014-10-16T09:50:58Z</dcterms:created>
  <dcterms:modified xsi:type="dcterms:W3CDTF">2018-11-14T06:02:07Z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