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303" r:id="rId4"/>
    <p:sldId id="317" r:id="rId5"/>
    <p:sldId id="318" r:id="rId6"/>
    <p:sldId id="330" r:id="rId7"/>
    <p:sldId id="331" r:id="rId8"/>
    <p:sldId id="327" r:id="rId9"/>
    <p:sldId id="354" r:id="rId10"/>
    <p:sldId id="346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42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5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4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3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9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6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3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5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</a:rPr>
              <a:t>살려조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맥주 추천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MINSU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느 낀 점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3528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후기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9772" y="452422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net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34B77-92A8-4CA1-8E81-DA5772E7E925}"/>
              </a:ext>
            </a:extLst>
          </p:cNvPr>
          <p:cNvSpPr txBox="1"/>
          <p:nvPr/>
        </p:nvSpPr>
        <p:spPr>
          <a:xfrm>
            <a:off x="1721522" y="2420888"/>
            <a:ext cx="57009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500" b="1" dirty="0"/>
              <a:t>1. </a:t>
            </a:r>
            <a:r>
              <a:rPr lang="ko-KR" altLang="en-US" sz="1500" b="1" dirty="0"/>
              <a:t>프로젝트를 하면서 </a:t>
            </a:r>
            <a:r>
              <a:rPr lang="en-US" altLang="ko-KR" sz="1500" b="1" dirty="0"/>
              <a:t>html </a:t>
            </a:r>
            <a:r>
              <a:rPr lang="ko-KR" altLang="en-US" sz="1500" b="1" dirty="0"/>
              <a:t>코드가 좀 익숙해져서 좋은 경</a:t>
            </a:r>
            <a:endParaRPr lang="en-US" altLang="ko-KR" sz="1500" b="1" dirty="0"/>
          </a:p>
          <a:p>
            <a:pPr fontAlgn="base"/>
            <a:r>
              <a:rPr lang="ko-KR" altLang="en-US" sz="1500" b="1" dirty="0"/>
              <a:t>       </a:t>
            </a:r>
            <a:r>
              <a:rPr lang="en-US" altLang="ko-KR" sz="1500" b="1" dirty="0"/>
              <a:t>    </a:t>
            </a:r>
            <a:r>
              <a:rPr lang="ko-KR" altLang="en-US" sz="1500" b="1" dirty="0" err="1"/>
              <a:t>험이</a:t>
            </a:r>
            <a:r>
              <a:rPr lang="ko-KR" altLang="en-US" sz="1500" b="1" dirty="0"/>
              <a:t> 됐습니다</a:t>
            </a:r>
            <a:r>
              <a:rPr lang="en-US" altLang="ko-KR" sz="1500" b="1" dirty="0"/>
              <a:t>.</a:t>
            </a:r>
          </a:p>
          <a:p>
            <a:pPr fontAlgn="base"/>
            <a:endParaRPr lang="en-US" altLang="ko-KR" sz="1500" b="1" dirty="0"/>
          </a:p>
          <a:p>
            <a:pPr fontAlgn="base"/>
            <a:r>
              <a:rPr lang="en-US" altLang="ko-KR" sz="1500" b="1"/>
              <a:t>2. </a:t>
            </a:r>
            <a:r>
              <a:rPr lang="ko-KR" altLang="en-US" sz="1500" b="1"/>
              <a:t>다 </a:t>
            </a:r>
            <a:r>
              <a:rPr lang="ko-KR" altLang="en-US" sz="1500" b="1" dirty="0"/>
              <a:t>함께 프로젝트를 </a:t>
            </a:r>
            <a:r>
              <a:rPr lang="ko-KR" altLang="en-US" sz="1500" b="1" dirty="0" err="1"/>
              <a:t>진행하는게</a:t>
            </a:r>
            <a:r>
              <a:rPr lang="ko-KR" altLang="en-US" sz="1500" b="1" dirty="0"/>
              <a:t> 생각보다 매우 어렵다  </a:t>
            </a:r>
            <a:endParaRPr lang="en-US" altLang="ko-KR" sz="1500" b="1" dirty="0"/>
          </a:p>
          <a:p>
            <a:pPr fontAlgn="base"/>
            <a:r>
              <a:rPr lang="ko-KR" altLang="en-US" sz="1500" b="1" dirty="0"/>
              <a:t>           </a:t>
            </a:r>
            <a:r>
              <a:rPr lang="ko-KR" altLang="en-US" sz="1500" b="1" dirty="0" err="1"/>
              <a:t>는것을</a:t>
            </a:r>
            <a:r>
              <a:rPr lang="ko-KR" altLang="en-US" sz="1500" b="1" dirty="0"/>
              <a:t> 알게 되었습니다</a:t>
            </a:r>
            <a:r>
              <a:rPr lang="en-US" altLang="ko-KR" sz="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51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맥주 추천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김도윤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박   규   찬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유   현   민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최   은   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주제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선정 이유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ko-KR" altLang="en-US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기능소개 </a:t>
            </a:r>
            <a:endParaRPr lang="en-US" altLang="ko-KR" sz="1200" b="1" spc="-150" dirty="0"/>
          </a:p>
          <a:p>
            <a:r>
              <a:rPr lang="ko-KR" altLang="en-US" sz="1200" b="1" spc="-150" dirty="0"/>
              <a:t> </a:t>
            </a:r>
            <a:endParaRPr lang="en-US" altLang="ko-KR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시연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err="1"/>
              <a:t>아쉬운점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err="1"/>
              <a:t>느낀점</a:t>
            </a:r>
            <a:endParaRPr lang="en-US" altLang="ko-KR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질문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97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기능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프로그램 시연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후기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29073" y="2842721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Q &amp; 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맥주 추천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MINSU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관심사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1520" y="271681"/>
            <a:ext cx="489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주 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9772" y="452422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net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0832" y="1972871"/>
            <a:ext cx="5311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</a:rPr>
              <a:t>21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</a:rPr>
              <a:t>세기 한국인들의 바람직한 음주문화를 위해</a:t>
            </a:r>
            <a:endParaRPr lang="en-US" altLang="ko-KR" sz="160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i="0" u="none" strike="noStrike" dirty="0">
                <a:solidFill>
                  <a:srgbClr val="000000"/>
                </a:solidFill>
                <a:effectLst/>
              </a:rPr>
              <a:t>술을 쉽게 고르지 못하는 사람들을 위해 만든 사이트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술에 대해 잘 모르는 사람들과 쉽게 고르지 못하는 </a:t>
            </a:r>
            <a:br>
              <a:rPr lang="en-US" altLang="ko-KR" sz="1600" dirty="0"/>
            </a:br>
            <a:r>
              <a:rPr lang="ko-KR" altLang="en-US" sz="1600" dirty="0"/>
              <a:t>사람들에게 편리하게 고를 수 있게 만든 사이트</a:t>
            </a:r>
            <a:endParaRPr lang="en-US" altLang="ko-KR" sz="1600" dirty="0"/>
          </a:p>
        </p:txBody>
      </p:sp>
      <p:pic>
        <p:nvPicPr>
          <p:cNvPr id="7" name="그림 6" descr="녹색, 캔, 닫기이(가) 표시된 사진&#10;&#10;자동 생성된 설명">
            <a:extLst>
              <a:ext uri="{FF2B5EF4-FFF2-40B4-BE49-F238E27FC236}">
                <a16:creationId xmlns:a16="http://schemas.microsoft.com/office/drawing/2014/main" id="{66E76C79-45CC-4A4F-B638-858541680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3" y="1781527"/>
            <a:ext cx="2821068" cy="29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맥주 추천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MINSU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Main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화면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1520" y="27168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기능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9772" y="452422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net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, 병이(가) 표시된 사진&#10;&#10;자동 생성된 설명">
            <a:extLst>
              <a:ext uri="{FF2B5EF4-FFF2-40B4-BE49-F238E27FC236}">
                <a16:creationId xmlns:a16="http://schemas.microsoft.com/office/drawing/2014/main" id="{330EF99F-528E-4D3F-B022-37D70697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52" y="1836982"/>
            <a:ext cx="6516216" cy="45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맥주 추천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MINSU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상세 검색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1520" y="27168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기능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9772" y="452422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net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FE61938-2566-46F4-9F61-8BBCEDC2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88840"/>
            <a:ext cx="6782245" cy="43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맥주 추천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MINSU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검색 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1520" y="27168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기능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9772" y="452422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net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300D22B-E0E8-4FB2-B586-4C33A3B3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8" y="1959607"/>
            <a:ext cx="6804248" cy="42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맥주 추천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MINSU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상세 페이지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1520" y="27168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기능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9772" y="452422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net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1" name="그림 10" descr="텍스트, 병, 실내, 음료이(가) 표시된 사진&#10;&#10;자동 생성된 설명">
            <a:extLst>
              <a:ext uri="{FF2B5EF4-FFF2-40B4-BE49-F238E27FC236}">
                <a16:creationId xmlns:a16="http://schemas.microsoft.com/office/drawing/2014/main" id="{CB8275A7-C179-4566-AF69-75883BEB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67061"/>
            <a:ext cx="6855795" cy="45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맥주 추천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MINSU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시  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3528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9772" y="452422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net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3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맥주 추천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MINSU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아 쉬 운 점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3528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후기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9772" y="452422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net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6685F-C394-4AF0-BBC4-8C8FDC492067}"/>
              </a:ext>
            </a:extLst>
          </p:cNvPr>
          <p:cNvSpPr txBox="1"/>
          <p:nvPr/>
        </p:nvSpPr>
        <p:spPr>
          <a:xfrm>
            <a:off x="1721522" y="2420888"/>
            <a:ext cx="57009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AutoNum type="arabicPeriod"/>
            </a:pPr>
            <a:r>
              <a:rPr lang="ko-KR" altLang="en-US" sz="1500" b="1" dirty="0"/>
              <a:t>짧은 기간에 프로젝트를 완성해야 해서 힘들었고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맥주 사이트가 없어 </a:t>
            </a:r>
            <a:r>
              <a:rPr lang="ko-KR" altLang="en-US" sz="1500" b="1" dirty="0" err="1"/>
              <a:t>크롤링을</a:t>
            </a:r>
            <a:r>
              <a:rPr lang="ko-KR" altLang="en-US" sz="1500" b="1" dirty="0"/>
              <a:t> 못하고 수기로 입력해서 아쉬웠다</a:t>
            </a:r>
            <a:r>
              <a:rPr lang="en-US" altLang="ko-KR" sz="1500" b="1" dirty="0"/>
              <a:t>.</a:t>
            </a:r>
          </a:p>
          <a:p>
            <a:pPr marL="342900" indent="-342900" fontAlgn="base">
              <a:buAutoNum type="arabicPeriod"/>
            </a:pPr>
            <a:endParaRPr lang="en-US" altLang="ko-KR" sz="1500" b="1" dirty="0"/>
          </a:p>
          <a:p>
            <a:pPr fontAlgn="base"/>
            <a:endParaRPr lang="en-US" altLang="ko-KR" sz="1500" b="1" dirty="0"/>
          </a:p>
          <a:p>
            <a:pPr fontAlgn="base"/>
            <a:r>
              <a:rPr lang="en-US" altLang="ko-KR" sz="1500" b="1" dirty="0"/>
              <a:t>2.  </a:t>
            </a:r>
            <a:r>
              <a:rPr lang="ko-KR" altLang="en-US" sz="1500" b="1" dirty="0"/>
              <a:t>제품 추천 알고리즘을 만들어서 </a:t>
            </a:r>
            <a:r>
              <a:rPr lang="ko-KR" altLang="en-US" sz="1500" b="1" dirty="0" err="1"/>
              <a:t>별점</a:t>
            </a:r>
            <a:r>
              <a:rPr lang="ko-KR" altLang="en-US" sz="1500" b="1" dirty="0"/>
              <a:t> 기능을 넣고 싶었는데</a:t>
            </a:r>
            <a:endParaRPr lang="en-US" altLang="ko-KR" sz="1500" b="1" dirty="0"/>
          </a:p>
          <a:p>
            <a:pPr fontAlgn="base"/>
            <a:r>
              <a:rPr lang="en-US" altLang="ko-KR" sz="1500" b="1" dirty="0"/>
              <a:t>    </a:t>
            </a:r>
            <a:r>
              <a:rPr lang="ko-KR" altLang="en-US" sz="1500" b="1" dirty="0"/>
              <a:t>시간적 제약으로 만들지 못해 아쉬웠습니다</a:t>
            </a:r>
            <a:endParaRPr lang="en-US" altLang="ko-KR" sz="1500" b="1" dirty="0"/>
          </a:p>
          <a:p>
            <a:pPr fontAlgn="base"/>
            <a:endParaRPr lang="en-US" altLang="ko-KR" sz="1500" b="1" dirty="0"/>
          </a:p>
          <a:p>
            <a:pPr fontAlgn="base"/>
            <a:r>
              <a:rPr lang="en-US" altLang="ko-KR" sz="1500" b="1" dirty="0"/>
              <a:t>3.  </a:t>
            </a:r>
            <a:r>
              <a:rPr lang="ko-KR" altLang="en-US" sz="1500" b="1" dirty="0"/>
              <a:t>추천 맥주 기능의 아쉬움 후 시간이 된다면 한번 팀원들  과 함께 기능을 추가해보고 싶다</a:t>
            </a:r>
            <a:r>
              <a:rPr lang="en-US" altLang="ko-KR" sz="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3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371</Words>
  <Application>Microsoft Office PowerPoint</Application>
  <PresentationFormat>화면 슬라이드 쇼(4:3)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유현민</cp:lastModifiedBy>
  <cp:revision>134</cp:revision>
  <dcterms:created xsi:type="dcterms:W3CDTF">2016-11-03T20:47:04Z</dcterms:created>
  <dcterms:modified xsi:type="dcterms:W3CDTF">2021-08-20T07:33:54Z</dcterms:modified>
</cp:coreProperties>
</file>