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5503C-2DD7-4382-9548-6858115EC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542E00-6592-4FBF-94C4-5F14CDBFD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9F4FA9-9AAA-4D72-BF7C-82B337EC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4D3558-4942-47E9-8CC1-85D9047C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E24F61-A5A7-4C33-8662-C138F0F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2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CBC85-8597-4AC5-BCE7-8D46C743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2D6BB4-6DD1-486F-8117-3E60AA9C9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18D4F1-BE7C-4C37-8DA9-F07C2FC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BCD21-8CE2-4D5C-AF8E-B701237F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6705A6-AC02-4A2D-88CC-1A648ACF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2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7ADAC4-65A6-4F64-8A38-5F9C31947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081D2B-5455-4902-B6A6-44F50B28E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3F77A-A268-4DBB-A6D3-54E1E4D1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811F6-B098-4624-914F-D49E1FC7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BFC52-F4FD-4770-80C7-B0F1710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32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36ECD-96E0-49DD-AE7D-4F6127CA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C0B34D-0203-4856-88B6-8D674EC6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3BF8CE-DCA4-4EBC-84F3-BDDDFB9A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F278CC-4346-4C93-A700-74E84AB1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8D06D-48EB-4E09-B8CC-DC4ABA21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3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93527-5033-47B4-8B0F-E8AFA6A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9AC140-CC4F-47E3-AD2B-8D15F949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981851-5828-477D-A291-EA439A2D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80F69-3F7F-40CD-A59B-83B95559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64D830-69F7-4639-A3A2-7A5EE7BA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43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9FA61-2DA2-491B-B483-5E975C64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F18AF-FAD8-4B53-8D65-C840819B0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5B7E23-BAFB-41C8-A652-0386FC79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3B6FEE-C32D-4E46-A432-148C2ECF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D47A0E-BF0A-40C2-954E-800A73D5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68ACA6-BDB1-40A2-AE9A-67BADC6D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3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7D9E2-496B-4FE9-A1EB-CA6D10D8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654ED-3923-443D-AB42-CB0A202A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BC137-2B67-4E3D-8079-A23819856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E1D7D9-7D77-4AA8-A60B-5713E405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BD3A0A-3B19-4105-891B-9BE05F247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0D61B0-6E78-41F9-B7A5-ACC4E7F7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3C7BA6-A21B-4B32-B343-B7711475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BD2707-752B-4DA2-A20D-6D9252DF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9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E3D57-1EC8-4C60-A0A1-C8039BC9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669E49-C473-46DD-AA3D-80B0B23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26EED7-484D-4A1B-80FA-EA539C64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11B186-82CC-45EB-BE4B-00289A80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8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00E81C-4043-4FF3-96A9-9DBCC3C7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2D60AB-104C-4239-A30B-DE1D22C8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1303C-1FAC-4A4F-A148-A522D887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79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AADAD-42D4-41B8-A6B2-20F9CF4A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9C0CB-11D3-4CD9-A0C1-E98D388DD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319C1D-984F-4754-849F-67F831D86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A6508A-7CFD-42F5-B87F-54CADB0B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8C7714-621F-445A-B30E-6451714E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9339C-9977-4FCB-B434-CF311327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9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34038-53AE-44FA-802B-9C24DB3A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323B8E-A873-491D-904E-3FFA5C4EE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108DCE-9A93-450D-88F1-7A0C790DE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63E88-C3E2-4DC4-B49D-F8126CD4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8429CE-FCE7-440E-89E2-9D28913B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4CC5C-442C-4D0D-AD77-4BCE7A4C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8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FD296-3462-4CD9-A516-E09FB848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875B11-5307-4413-83E1-A7CB5744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4314E-A937-418C-A26F-92CE9344C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D6DA-F028-4A27-A308-17D9F64AB25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96178-E274-4326-8BE3-82CB5B4D9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03C1B8-FD47-499E-80BA-C08337D95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9C52-0007-446F-9BA2-C1BAEB52BE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3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12EDF5-B8A4-432B-8E10-A266F6B9118E}"/>
              </a:ext>
            </a:extLst>
          </p:cNvPr>
          <p:cNvSpPr/>
          <p:nvPr/>
        </p:nvSpPr>
        <p:spPr>
          <a:xfrm>
            <a:off x="4857750" y="266700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2B8474-39A6-480A-9CA6-2F4B6A965715}"/>
              </a:ext>
            </a:extLst>
          </p:cNvPr>
          <p:cNvSpPr/>
          <p:nvPr/>
        </p:nvSpPr>
        <p:spPr>
          <a:xfrm>
            <a:off x="10283487" y="1634598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CEE9E7-4508-4412-A1BB-D359E50392EB}"/>
              </a:ext>
            </a:extLst>
          </p:cNvPr>
          <p:cNvSpPr/>
          <p:nvPr/>
        </p:nvSpPr>
        <p:spPr>
          <a:xfrm>
            <a:off x="8401421" y="1634599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BEC4F8-3B9E-476F-ACF0-CA9C3B8287E8}"/>
              </a:ext>
            </a:extLst>
          </p:cNvPr>
          <p:cNvSpPr/>
          <p:nvPr/>
        </p:nvSpPr>
        <p:spPr>
          <a:xfrm>
            <a:off x="5527830" y="1634598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ACA3EE-1FEC-4910-BC7C-E39640E5EF37}"/>
              </a:ext>
            </a:extLst>
          </p:cNvPr>
          <p:cNvSpPr/>
          <p:nvPr/>
        </p:nvSpPr>
        <p:spPr>
          <a:xfrm>
            <a:off x="1275979" y="1634598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Dialogs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20B617D-07B9-4581-93A8-545474B7FCD7}"/>
              </a:ext>
            </a:extLst>
          </p:cNvPr>
          <p:cNvSpPr/>
          <p:nvPr/>
        </p:nvSpPr>
        <p:spPr>
          <a:xfrm>
            <a:off x="232113" y="2508311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DialogItem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FC31723-7D43-4446-82F6-AC5A80DECF84}"/>
              </a:ext>
            </a:extLst>
          </p:cNvPr>
          <p:cNvSpPr/>
          <p:nvPr/>
        </p:nvSpPr>
        <p:spPr>
          <a:xfrm>
            <a:off x="2213313" y="2508310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877B99-889B-4DDC-B0BD-AD9AC94DC697}"/>
              </a:ext>
            </a:extLst>
          </p:cNvPr>
          <p:cNvSpPr/>
          <p:nvPr/>
        </p:nvSpPr>
        <p:spPr>
          <a:xfrm>
            <a:off x="4487476" y="2508309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ProfileInfo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CC0A58-86AD-48C7-8585-04DB267FE62D}"/>
              </a:ext>
            </a:extLst>
          </p:cNvPr>
          <p:cNvSpPr/>
          <p:nvPr/>
        </p:nvSpPr>
        <p:spPr>
          <a:xfrm>
            <a:off x="6569109" y="2508308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MyPosts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7CE617C-E371-4025-B159-022CFE0E5EB3}"/>
              </a:ext>
            </a:extLst>
          </p:cNvPr>
          <p:cNvSpPr/>
          <p:nvPr/>
        </p:nvSpPr>
        <p:spPr>
          <a:xfrm>
            <a:off x="7563773" y="2998064"/>
            <a:ext cx="685248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7FAE04D-98DB-4DC0-984A-48228B0BA5D1}"/>
              </a:ext>
            </a:extLst>
          </p:cNvPr>
          <p:cNvSpPr/>
          <p:nvPr/>
        </p:nvSpPr>
        <p:spPr>
          <a:xfrm>
            <a:off x="7716173" y="3150464"/>
            <a:ext cx="685248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E782CA-102B-42B4-A25E-412D6EFD7ED7}"/>
              </a:ext>
            </a:extLst>
          </p:cNvPr>
          <p:cNvSpPr/>
          <p:nvPr/>
        </p:nvSpPr>
        <p:spPr>
          <a:xfrm>
            <a:off x="7868573" y="3302864"/>
            <a:ext cx="685248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B5FE0D9-DDCF-4FBF-BCEA-0DDECD0E1F87}"/>
              </a:ext>
            </a:extLst>
          </p:cNvPr>
          <p:cNvSpPr/>
          <p:nvPr/>
        </p:nvSpPr>
        <p:spPr>
          <a:xfrm>
            <a:off x="1275979" y="295183"/>
            <a:ext cx="1676400" cy="45239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index.js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6A53D1A-F94C-4687-B39C-AA8A82C4185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695950" y="719091"/>
            <a:ext cx="0" cy="28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EC5B0E-F7D8-4A0E-A6F5-149AFB32F522}"/>
              </a:ext>
            </a:extLst>
          </p:cNvPr>
          <p:cNvCxnSpPr/>
          <p:nvPr/>
        </p:nvCxnSpPr>
        <p:spPr>
          <a:xfrm>
            <a:off x="2526030" y="2070370"/>
            <a:ext cx="0" cy="4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68222A8-47B8-4AD7-B35D-0EF584EC677F}"/>
              </a:ext>
            </a:extLst>
          </p:cNvPr>
          <p:cNvCxnSpPr/>
          <p:nvPr/>
        </p:nvCxnSpPr>
        <p:spPr>
          <a:xfrm>
            <a:off x="1794510" y="2070370"/>
            <a:ext cx="0" cy="4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0C00DE5-708D-401F-B748-61E99B54A601}"/>
              </a:ext>
            </a:extLst>
          </p:cNvPr>
          <p:cNvCxnSpPr/>
          <p:nvPr/>
        </p:nvCxnSpPr>
        <p:spPr>
          <a:xfrm>
            <a:off x="5929630" y="2090690"/>
            <a:ext cx="0" cy="4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1292355-742A-4B43-9AEC-D91CB89E1F6A}"/>
              </a:ext>
            </a:extLst>
          </p:cNvPr>
          <p:cNvCxnSpPr/>
          <p:nvPr/>
        </p:nvCxnSpPr>
        <p:spPr>
          <a:xfrm>
            <a:off x="6884670" y="2090690"/>
            <a:ext cx="0" cy="4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5AA9294-59C4-48C0-A51D-2BD679C58FE9}"/>
              </a:ext>
            </a:extLst>
          </p:cNvPr>
          <p:cNvCxnSpPr/>
          <p:nvPr/>
        </p:nvCxnSpPr>
        <p:spPr>
          <a:xfrm>
            <a:off x="5695950" y="1460771"/>
            <a:ext cx="0" cy="18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A7AF8DE-F020-447B-B691-70C07D8FEE5A}"/>
              </a:ext>
            </a:extLst>
          </p:cNvPr>
          <p:cNvCxnSpPr>
            <a:cxnSpLocks/>
          </p:cNvCxnSpPr>
          <p:nvPr/>
        </p:nvCxnSpPr>
        <p:spPr>
          <a:xfrm rot="16200000">
            <a:off x="3916590" y="-424412"/>
            <a:ext cx="0" cy="187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DD89C14-1CFC-4044-9207-1C5F935D7047}"/>
              </a:ext>
            </a:extLst>
          </p:cNvPr>
          <p:cNvCxnSpPr/>
          <p:nvPr/>
        </p:nvCxnSpPr>
        <p:spPr>
          <a:xfrm>
            <a:off x="2105301" y="1231221"/>
            <a:ext cx="90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6DA1CD-B90C-4BB4-8A3B-8D44402E21B6}"/>
              </a:ext>
            </a:extLst>
          </p:cNvPr>
          <p:cNvSpPr/>
          <p:nvPr/>
        </p:nvSpPr>
        <p:spPr>
          <a:xfrm>
            <a:off x="4857750" y="1005026"/>
            <a:ext cx="1676400" cy="452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BrowserRouter</a:t>
            </a:r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2F11856-BBDC-49F1-8F16-7BB7A5E74A2D}"/>
              </a:ext>
            </a:extLst>
          </p:cNvPr>
          <p:cNvCxnSpPr/>
          <p:nvPr/>
        </p:nvCxnSpPr>
        <p:spPr>
          <a:xfrm>
            <a:off x="11106798" y="1231031"/>
            <a:ext cx="0" cy="3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D098F18-022E-4397-845C-DCF6E9A3B6C7}"/>
              </a:ext>
            </a:extLst>
          </p:cNvPr>
          <p:cNvCxnSpPr/>
          <p:nvPr/>
        </p:nvCxnSpPr>
        <p:spPr>
          <a:xfrm>
            <a:off x="9243964" y="1241385"/>
            <a:ext cx="0" cy="3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094CA8C-C27D-472B-8AE2-D98EF06D984D}"/>
              </a:ext>
            </a:extLst>
          </p:cNvPr>
          <p:cNvCxnSpPr/>
          <p:nvPr/>
        </p:nvCxnSpPr>
        <p:spPr>
          <a:xfrm>
            <a:off x="2107773" y="1242864"/>
            <a:ext cx="0" cy="3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87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Нестеренко Юрій</dc:creator>
  <cp:lastModifiedBy>Нестеренко Юрій</cp:lastModifiedBy>
  <cp:revision>2</cp:revision>
  <dcterms:created xsi:type="dcterms:W3CDTF">2022-05-10T13:56:57Z</dcterms:created>
  <dcterms:modified xsi:type="dcterms:W3CDTF">2022-05-10T14:07:42Z</dcterms:modified>
</cp:coreProperties>
</file>