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73" r:id="rId6"/>
    <p:sldId id="262" r:id="rId7"/>
    <p:sldId id="274" r:id="rId8"/>
    <p:sldId id="270" r:id="rId9"/>
    <p:sldId id="275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 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 és segít az alkalmazottak fiókjait rendszerezni és tárolni.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Aliasly?</a:t>
            </a:r>
          </a:p>
          <a:p>
            <a:r>
              <a:rPr lang="hu-HU" sz="2800" dirty="0"/>
              <a:t>Mire képes, mire használható?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dirty="0"/>
              <a:t>Adatbázis felépítése</a:t>
            </a:r>
            <a:endParaRPr lang="hu-HU" sz="2800" noProof="0" dirty="0"/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</a:t>
            </a:r>
            <a:r>
              <a:rPr lang="hu-HU" sz="2800" dirty="0"/>
              <a:t>az egy </a:t>
            </a:r>
            <a:r>
              <a:rPr lang="hu-HU" sz="2800" b="1" dirty="0"/>
              <a:t>jelszó kezelő </a:t>
            </a:r>
            <a:r>
              <a:rPr lang="hu-HU" sz="2800" dirty="0"/>
              <a:t>alkalmazás </a:t>
            </a:r>
            <a:r>
              <a:rPr lang="hu-HU" sz="2800" b="1" dirty="0"/>
              <a:t>vállalkozások</a:t>
            </a:r>
            <a:r>
              <a:rPr lang="hu-HU" sz="2800" dirty="0"/>
              <a:t>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</a:t>
            </a:r>
            <a:r>
              <a:rPr lang="hu-HU" sz="2800" b="1" noProof="0" dirty="0"/>
              <a:t>jelszókezelő</a:t>
            </a:r>
            <a:r>
              <a:rPr lang="hu-HU" sz="2800" noProof="0" dirty="0"/>
              <a:t> alkalmazás, amely a</a:t>
            </a:r>
            <a:r>
              <a:rPr lang="hu-HU" sz="2800" dirty="0"/>
              <a:t>z alkalmazott </a:t>
            </a:r>
            <a:r>
              <a:rPr lang="hu-HU" sz="2800" noProof="0" dirty="0"/>
              <a:t>fiókjait menti és a bevitt adatokat titkosítja</a:t>
            </a:r>
            <a:r>
              <a:rPr lang="hu-HU" sz="2800" dirty="0"/>
              <a:t>, és rendszerezi az alkalmazotthoz generált mesterkulcshoz.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gördülékeny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felületén ügyeltünk arra, hogy átlátható legyen a munkafolyamat. A forráskódon belül kommentekkel segítjük egymást a munka előrehaladásában.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1B1CF-3D93-4841-D7F4-B6A8655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3758931"/>
            <a:ext cx="106980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3C2BD2-732D-0EFA-7FB8-E3920631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és </a:t>
            </a:r>
            <a:r>
              <a:rPr lang="hu-HU" sz="2800" b="1" noProof="0" dirty="0"/>
              <a:t>kényelem</a:t>
            </a:r>
            <a:r>
              <a:rPr lang="hu-HU" sz="2800" noProof="0" dirty="0"/>
              <a:t> érdekében.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noProof="0" dirty="0"/>
              <a:t>Ide kellene 2 kép egy sima xaml layoutról!!!</a:t>
            </a:r>
          </a:p>
          <a:p>
            <a:pPr marL="0" indent="0">
              <a:buNone/>
            </a:pP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0DE-F5F1-0BDB-FD31-13E1BCF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0E504-71AB-0088-7335-4264EF3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9831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Adatbázis felépítése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69855-EF3F-0422-E9E0-714B6F75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3" y="1617320"/>
            <a:ext cx="7392432" cy="5010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69421-48B2-0760-DEF7-ECBF47312867}"/>
              </a:ext>
            </a:extLst>
          </p:cNvPr>
          <p:cNvSpPr txBox="1"/>
          <p:nvPr/>
        </p:nvSpPr>
        <p:spPr>
          <a:xfrm>
            <a:off x="8190271" y="1617320"/>
            <a:ext cx="3735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 4 tábla található az adatbázisban: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Mesterkulcs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Hozzafereslog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Felhasznalo</a:t>
            </a:r>
          </a:p>
        </p:txBody>
      </p:sp>
    </p:spTree>
    <p:extLst>
      <p:ext uri="{BB962C8B-B14F-4D97-AF65-F5344CB8AC3E}">
        <p14:creationId xmlns:p14="http://schemas.microsoft.com/office/powerpoint/2010/main" val="14062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</a:t>
            </a:r>
            <a:r>
              <a:rPr lang="hu-HU" sz="2800" b="1" dirty="0"/>
              <a:t>egyedi mesterkulcs</a:t>
            </a:r>
            <a:r>
              <a:rPr lang="hu-HU" sz="2800" dirty="0"/>
              <a:t>, amelyet ön határoz meg és hozhat létre az alkalmazás belépő felületén. </a:t>
            </a:r>
          </a:p>
          <a:p>
            <a:pPr marL="0" indent="0">
              <a:buNone/>
            </a:pPr>
            <a:r>
              <a:rPr lang="hu-HU" sz="2800" noProof="0" dirty="0"/>
              <a:t>A </a:t>
            </a:r>
            <a:r>
              <a:rPr lang="hu-HU" sz="2800" b="1" noProof="0" dirty="0"/>
              <a:t>mesterkulcshoz</a:t>
            </a:r>
            <a:r>
              <a:rPr lang="hu-HU" sz="2800" noProof="0" dirty="0"/>
              <a:t> vannak rendelve a </a:t>
            </a:r>
            <a:r>
              <a:rPr lang="hu-HU" sz="2800" b="1" noProof="0" dirty="0"/>
              <a:t>felhasználói fiókok</a:t>
            </a:r>
            <a:r>
              <a:rPr lang="hu-HU" sz="2800" noProof="0" dirty="0"/>
              <a:t>.</a:t>
            </a:r>
          </a:p>
          <a:p>
            <a:pPr marL="0" indent="0">
              <a:buNone/>
            </a:pPr>
            <a:r>
              <a:rPr lang="hu-HU" sz="2800" dirty="0"/>
              <a:t>A </a:t>
            </a:r>
            <a:r>
              <a:rPr lang="hu-HU" sz="2800" b="1" dirty="0"/>
              <a:t>mesterkulcsot</a:t>
            </a:r>
            <a:r>
              <a:rPr lang="hu-HU" sz="2800" dirty="0"/>
              <a:t> MD5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DE96-B4CD-BDD2-5BA0-BD4C2870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F2A9F-F474-F8F2-72A7-B596A78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456BF-A70F-250B-C128-3FE71068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dirty="0"/>
              <a:t>Felhasználói fiókok</a:t>
            </a:r>
            <a:endParaRPr lang="hu-HU" sz="2800" b="1" noProof="0" dirty="0"/>
          </a:p>
          <a:p>
            <a:pPr marL="0" indent="0">
              <a:buNone/>
            </a:pPr>
            <a:r>
              <a:rPr lang="hu-HU" sz="2800" dirty="0"/>
              <a:t>A felhasználókról tárolt adatok </a:t>
            </a:r>
            <a:r>
              <a:rPr lang="hu-HU" sz="2800" b="1" dirty="0"/>
              <a:t>AES</a:t>
            </a:r>
            <a:r>
              <a:rPr lang="hu-HU" sz="2800" dirty="0"/>
              <a:t> encrypt –tel  kerülnek be az adatbázisba amihez a kulcs maga a </a:t>
            </a:r>
            <a:r>
              <a:rPr lang="hu-HU" sz="2800" b="1" dirty="0"/>
              <a:t>mesterkulcs</a:t>
            </a:r>
            <a:r>
              <a:rPr lang="hu-HU" sz="2800" dirty="0"/>
              <a:t>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445</TotalTime>
  <Words>274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Aliasly</vt:lpstr>
      <vt:lpstr>A prezentáció témája</vt:lpstr>
      <vt:lpstr>Mi az az Aliasly?</vt:lpstr>
      <vt:lpstr>Mire képes, mire használható?</vt:lpstr>
      <vt:lpstr>Fejlesztési folyamat</vt:lpstr>
      <vt:lpstr>UI és Dizájn</vt:lpstr>
      <vt:lpstr>Adatbázis felépítése</vt:lpstr>
      <vt:lpstr>Biztonság és adatvédelem</vt:lpstr>
      <vt:lpstr>Biztonság és adatvédelem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175 4d6</cp:lastModifiedBy>
  <cp:revision>121</cp:revision>
  <dcterms:created xsi:type="dcterms:W3CDTF">2025-01-14T11:35:41Z</dcterms:created>
  <dcterms:modified xsi:type="dcterms:W3CDTF">2025-03-19T21:50:09Z</dcterms:modified>
</cp:coreProperties>
</file>