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73" r:id="rId6"/>
    <p:sldId id="278" r:id="rId7"/>
    <p:sldId id="262" r:id="rId8"/>
    <p:sldId id="276" r:id="rId9"/>
    <p:sldId id="274" r:id="rId10"/>
    <p:sldId id="270" r:id="rId11"/>
    <p:sldId id="275" r:id="rId12"/>
    <p:sldId id="277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>
        <p:scale>
          <a:sx n="80" d="100"/>
          <a:sy n="80" d="100"/>
        </p:scale>
        <p:origin x="79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 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</a:t>
            </a:r>
            <a:r>
              <a:rPr lang="hu-HU" sz="2800" b="1" dirty="0"/>
              <a:t>egyedi mesterkulcs</a:t>
            </a:r>
            <a:r>
              <a:rPr lang="hu-HU" sz="2800" dirty="0"/>
              <a:t>, amelyet ön határoz meg és hozhat létre az alkalmazás belépő felületén. </a:t>
            </a:r>
          </a:p>
          <a:p>
            <a:pPr marL="0" indent="0">
              <a:buNone/>
            </a:pPr>
            <a:r>
              <a:rPr lang="hu-HU" sz="2800" noProof="0" dirty="0"/>
              <a:t>A </a:t>
            </a:r>
            <a:r>
              <a:rPr lang="hu-HU" sz="2800" b="1" noProof="0" dirty="0"/>
              <a:t>mesterkulcshoz</a:t>
            </a:r>
            <a:r>
              <a:rPr lang="hu-HU" sz="2800" noProof="0" dirty="0"/>
              <a:t> vannak rendelve a </a:t>
            </a:r>
            <a:r>
              <a:rPr lang="hu-HU" sz="2800" b="1" noProof="0" dirty="0"/>
              <a:t>felhasználói fiókok</a:t>
            </a:r>
            <a:r>
              <a:rPr lang="hu-HU" sz="2800" noProof="0" dirty="0"/>
              <a:t>.</a:t>
            </a:r>
          </a:p>
          <a:p>
            <a:pPr marL="0" indent="0">
              <a:buNone/>
            </a:pPr>
            <a:r>
              <a:rPr lang="hu-HU" sz="2800" dirty="0"/>
              <a:t>A </a:t>
            </a:r>
            <a:r>
              <a:rPr lang="hu-HU" sz="2800" b="1" dirty="0"/>
              <a:t>mesterkulcsot</a:t>
            </a:r>
            <a:r>
              <a:rPr lang="hu-HU" sz="2800" dirty="0"/>
              <a:t> MD5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3DE96-B4CD-BDD2-5BA0-BD4C2870A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F2A9F-F474-F8F2-72A7-B596A78A9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3456BF-A70F-250B-C128-3FE71068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dirty="0"/>
              <a:t>Felhasználói fiókok</a:t>
            </a:r>
            <a:endParaRPr lang="hu-HU" sz="2800" b="1" noProof="0" dirty="0"/>
          </a:p>
          <a:p>
            <a:pPr marL="0" indent="0">
              <a:buNone/>
            </a:pPr>
            <a:r>
              <a:rPr lang="hu-HU" sz="2800" dirty="0"/>
              <a:t>A felhasználókról tárolt adatok </a:t>
            </a:r>
            <a:r>
              <a:rPr lang="hu-HU" sz="2800" b="1" dirty="0"/>
              <a:t>AES</a:t>
            </a:r>
            <a:r>
              <a:rPr lang="hu-HU" sz="2800" dirty="0"/>
              <a:t> encrypt –tel  kerülnek be az adatbázisba amihez a kulcs maga a </a:t>
            </a:r>
            <a:r>
              <a:rPr lang="hu-HU" sz="2800" b="1" dirty="0"/>
              <a:t>mesterkulcs</a:t>
            </a:r>
            <a:r>
              <a:rPr lang="hu-HU" sz="2800" dirty="0"/>
              <a:t>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66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449F-8816-5ED7-31EC-A35391DE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F8F96D-C2EF-A8AF-3582-CC038E3E8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Extra funkciók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0CCEE9-268E-AE83-074F-FD345CE99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2438399"/>
            <a:ext cx="9881419" cy="3618271"/>
          </a:xfrm>
        </p:spPr>
        <p:txBody>
          <a:bodyPr anchor="t">
            <a:normAutofit/>
          </a:bodyPr>
          <a:lstStyle/>
          <a:p>
            <a:r>
              <a:rPr lang="hu-HU" sz="2800" noProof="0" dirty="0"/>
              <a:t>Jelszó erősség </a:t>
            </a:r>
          </a:p>
          <a:p>
            <a:r>
              <a:rPr lang="hu-HU" sz="2800" noProof="0" dirty="0"/>
              <a:t>Jelszó generálás</a:t>
            </a:r>
          </a:p>
        </p:txBody>
      </p:sp>
    </p:spTree>
    <p:extLst>
      <p:ext uri="{BB962C8B-B14F-4D97-AF65-F5344CB8AC3E}">
        <p14:creationId xmlns:p14="http://schemas.microsoft.com/office/powerpoint/2010/main" val="110817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 és segít az alkalmazottak fiókjait rendszerezni és tárolni.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Aliasly?</a:t>
            </a:r>
          </a:p>
          <a:p>
            <a:r>
              <a:rPr lang="hu-HU" sz="2800" dirty="0"/>
              <a:t>Mire képes, mire használható?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dirty="0"/>
              <a:t>Adatbázis felépítése</a:t>
            </a:r>
            <a:endParaRPr lang="hu-HU" sz="2800" noProof="0" dirty="0"/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</a:t>
            </a:r>
            <a:r>
              <a:rPr lang="hu-HU" sz="2800" dirty="0"/>
              <a:t>az egy </a:t>
            </a:r>
            <a:r>
              <a:rPr lang="hu-HU" sz="2800" b="1" dirty="0"/>
              <a:t>jelszó kezelő </a:t>
            </a:r>
            <a:r>
              <a:rPr lang="hu-HU" sz="2800" dirty="0"/>
              <a:t>alkalmazás </a:t>
            </a:r>
            <a:r>
              <a:rPr lang="hu-HU" sz="2800" b="1" dirty="0"/>
              <a:t>vállalkozások</a:t>
            </a:r>
            <a:r>
              <a:rPr lang="hu-HU" sz="2800" dirty="0"/>
              <a:t>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</a:t>
            </a:r>
            <a:r>
              <a:rPr lang="hu-HU" sz="2800" b="1" noProof="0" dirty="0"/>
              <a:t>jelszókezelő</a:t>
            </a:r>
            <a:r>
              <a:rPr lang="hu-HU" sz="2800" noProof="0" dirty="0"/>
              <a:t> alkalmazás, amely a</a:t>
            </a:r>
            <a:r>
              <a:rPr lang="hu-HU" sz="2800" dirty="0"/>
              <a:t>z alkalmazott </a:t>
            </a:r>
            <a:r>
              <a:rPr lang="hu-HU" sz="2800" noProof="0" dirty="0"/>
              <a:t>fiókjait menti és a bevitt adatokat titkosítja</a:t>
            </a:r>
            <a:r>
              <a:rPr lang="hu-HU" sz="2800" dirty="0"/>
              <a:t>, és rendszerezi az alkalmazotthoz generált mesterkulcshoz.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felületét használjuk, a programozási részén próbálunk ügyelni a </a:t>
            </a:r>
            <a:r>
              <a:rPr lang="hu-HU" b="1" noProof="0" dirty="0"/>
              <a:t>clean code</a:t>
            </a:r>
            <a:r>
              <a:rPr lang="hu-HU" noProof="0" dirty="0"/>
              <a:t> elvére. </a:t>
            </a:r>
          </a:p>
          <a:p>
            <a:pPr marL="0" indent="0">
              <a:buNone/>
            </a:pPr>
            <a:endParaRPr lang="hu-HU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7BE76-F4C8-130F-A699-97B1AE8F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3" y="3429000"/>
            <a:ext cx="1001871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5BD8-E45E-0F70-8BF0-6A2236D8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E0DE-3768-A1A0-464D-B12E0D8E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5FF762-90E0-2D97-A86B-C83F9EBBB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82609"/>
            <a:ext cx="11277600" cy="334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14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9FD14-BC2E-9B77-6B73-8DDB5824F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4" y="2438398"/>
            <a:ext cx="4298525" cy="2408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DAC05D-D666-D833-06D0-8E56B92EE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431" y="2436894"/>
            <a:ext cx="6766935" cy="240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81A0-B837-EEEC-D36C-190AFC436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12FFA9-F6D8-3D4C-732C-8BD2C943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767BA2-87B9-610B-0DF0-8DFE17BA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</a:t>
            </a:r>
            <a:r>
              <a:rPr lang="hu-HU" sz="2800" dirty="0"/>
              <a:t>,</a:t>
            </a:r>
            <a:r>
              <a:rPr lang="hu-HU" sz="2800" noProof="0" dirty="0"/>
              <a:t> kényelem érdekében.</a:t>
            </a:r>
          </a:p>
          <a:p>
            <a:pPr marL="0" indent="0">
              <a:buNone/>
            </a:pP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73371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F0DE-F5F1-0BDB-FD31-13E1BCFFB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20E504-71AB-0088-7335-4264EF365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9831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Adatbázis felépítése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69421-48B2-0760-DEF7-ECBF47312867}"/>
              </a:ext>
            </a:extLst>
          </p:cNvPr>
          <p:cNvSpPr txBox="1"/>
          <p:nvPr/>
        </p:nvSpPr>
        <p:spPr>
          <a:xfrm>
            <a:off x="8190271" y="1617320"/>
            <a:ext cx="37355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Összesen 4 tábla található az adatbázisban:</a:t>
            </a:r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Jelszo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Mesterkulcs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Hozzafereslog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Felhasznalo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A8AF68-7871-88E4-02C5-F8068B10A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3" y="1617320"/>
            <a:ext cx="7773280" cy="415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23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551</TotalTime>
  <Words>268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Aliasly</vt:lpstr>
      <vt:lpstr>A prezentáció témája</vt:lpstr>
      <vt:lpstr>Mi az az Aliasly?</vt:lpstr>
      <vt:lpstr>Mire képes, mire használható?</vt:lpstr>
      <vt:lpstr>Fejlesztési folyamat</vt:lpstr>
      <vt:lpstr>Fejlesztési folyamat</vt:lpstr>
      <vt:lpstr>UI és Dizájn</vt:lpstr>
      <vt:lpstr>UI és Dizájn</vt:lpstr>
      <vt:lpstr>Adatbázis felépítése</vt:lpstr>
      <vt:lpstr>Biztonság és adatvédelem</vt:lpstr>
      <vt:lpstr>Biztonság és adatvédelem</vt:lpstr>
      <vt:lpstr>Extra funkciók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yAn</cp:lastModifiedBy>
  <cp:revision>126</cp:revision>
  <dcterms:created xsi:type="dcterms:W3CDTF">2025-01-14T11:35:41Z</dcterms:created>
  <dcterms:modified xsi:type="dcterms:W3CDTF">2025-03-25T22:27:48Z</dcterms:modified>
</cp:coreProperties>
</file>