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60" r:id="rId5"/>
    <p:sldId id="273" r:id="rId6"/>
    <p:sldId id="262" r:id="rId7"/>
    <p:sldId id="276" r:id="rId8"/>
    <p:sldId id="274" r:id="rId9"/>
    <p:sldId id="270" r:id="rId10"/>
    <p:sldId id="275" r:id="rId11"/>
    <p:sldId id="277" r:id="rId12"/>
    <p:sldId id="272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8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3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60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71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5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4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87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63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2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5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8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1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8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3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9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5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3A9885-A084-459B-8936-306554F0443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3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2624-168D-FE9F-D00B-B70017572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9600" b="1" noProof="0" dirty="0" err="1"/>
              <a:t>Aliasly</a:t>
            </a:r>
            <a:endParaRPr lang="hu-HU" sz="9600" b="1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E05F5-4173-4BE2-9C56-7AB19A534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015427"/>
          </a:xfrm>
        </p:spPr>
        <p:txBody>
          <a:bodyPr>
            <a:normAutofit/>
          </a:bodyPr>
          <a:lstStyle/>
          <a:p>
            <a:r>
              <a:rPr lang="hu-HU" sz="3200" dirty="0"/>
              <a:t>Jelszó kezelő admin felület</a:t>
            </a:r>
            <a:endParaRPr lang="hu-HU" sz="3200" noProof="0" dirty="0"/>
          </a:p>
          <a:p>
            <a:r>
              <a:rPr lang="hu-HU" sz="2400" noProof="0" dirty="0"/>
              <a:t>Készítők: Lőrincz Noel, Németh Noel, </a:t>
            </a:r>
            <a:r>
              <a:rPr lang="hu-HU" sz="2400" noProof="0" dirty="0" err="1"/>
              <a:t>Rapcsák</a:t>
            </a:r>
            <a:r>
              <a:rPr lang="hu-HU" sz="2400" noProof="0" dirty="0"/>
              <a:t> János</a:t>
            </a:r>
          </a:p>
        </p:txBody>
      </p:sp>
    </p:spTree>
    <p:extLst>
      <p:ext uri="{BB962C8B-B14F-4D97-AF65-F5344CB8AC3E}">
        <p14:creationId xmlns:p14="http://schemas.microsoft.com/office/powerpoint/2010/main" val="361145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3DE96-B4CD-BDD2-5BA0-BD4C2870A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FF2A9F-F474-F8F2-72A7-B596A78A9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685800"/>
            <a:ext cx="10018713" cy="1752599"/>
          </a:xfrm>
        </p:spPr>
        <p:txBody>
          <a:bodyPr>
            <a:normAutofit/>
          </a:bodyPr>
          <a:lstStyle/>
          <a:p>
            <a:r>
              <a:rPr lang="hu-HU" sz="4800" b="1" noProof="0" dirty="0"/>
              <a:t>Biztonság és adatvédelem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3456BF-A70F-250B-C128-3FE710683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761" y="2438399"/>
            <a:ext cx="9881419" cy="36182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800" b="1" dirty="0"/>
              <a:t>Felhasználói fiókok</a:t>
            </a:r>
            <a:endParaRPr lang="hu-HU" sz="2800" b="1" noProof="0" dirty="0"/>
          </a:p>
          <a:p>
            <a:pPr marL="0" indent="0">
              <a:buNone/>
            </a:pPr>
            <a:r>
              <a:rPr lang="hu-HU" sz="2800" dirty="0"/>
              <a:t>A felhasználókról tárolt adatok </a:t>
            </a:r>
            <a:r>
              <a:rPr lang="hu-HU" sz="2800" b="1" dirty="0"/>
              <a:t>AES</a:t>
            </a:r>
            <a:r>
              <a:rPr lang="hu-HU" sz="2800" dirty="0"/>
              <a:t> encrypt –tel  kerülnek be az adatbázisba amihez a kulcs maga a </a:t>
            </a:r>
            <a:r>
              <a:rPr lang="hu-HU" sz="2800" b="1" dirty="0"/>
              <a:t>mesterkulcs</a:t>
            </a:r>
            <a:r>
              <a:rPr lang="hu-HU" sz="2800" dirty="0"/>
              <a:t>.</a:t>
            </a:r>
            <a:r>
              <a:rPr lang="hu-HU" dirty="0"/>
              <a:t> </a:t>
            </a:r>
            <a:r>
              <a:rPr lang="hu-HU" sz="2800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664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0449F-8816-5ED7-31EC-A35391DEC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F8F96D-C2EF-A8AF-3582-CC038E3E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685800"/>
            <a:ext cx="10018713" cy="1752599"/>
          </a:xfrm>
        </p:spPr>
        <p:txBody>
          <a:bodyPr>
            <a:normAutofit/>
          </a:bodyPr>
          <a:lstStyle/>
          <a:p>
            <a:r>
              <a:rPr lang="hu-HU" sz="4800" b="1" noProof="0" dirty="0"/>
              <a:t>Extra funkciók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60CCEE9-268E-AE83-074F-FD345CE99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761" y="2438399"/>
            <a:ext cx="9881419" cy="3618271"/>
          </a:xfrm>
        </p:spPr>
        <p:txBody>
          <a:bodyPr anchor="t">
            <a:normAutofit/>
          </a:bodyPr>
          <a:lstStyle/>
          <a:p>
            <a:r>
              <a:rPr lang="hu-HU" sz="2800" noProof="0" dirty="0"/>
              <a:t>Jelszó erősség </a:t>
            </a:r>
          </a:p>
          <a:p>
            <a:r>
              <a:rPr lang="hu-HU" sz="2800" noProof="0" dirty="0"/>
              <a:t>Jelszó generálás</a:t>
            </a:r>
          </a:p>
        </p:txBody>
      </p:sp>
    </p:spTree>
    <p:extLst>
      <p:ext uri="{BB962C8B-B14F-4D97-AF65-F5344CB8AC3E}">
        <p14:creationId xmlns:p14="http://schemas.microsoft.com/office/powerpoint/2010/main" val="110817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894FD0-196A-E451-B85C-E650C774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noProof="0" dirty="0"/>
              <a:t>Összegzés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0AB946-FA49-52FF-B079-8318515A8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37502"/>
            <a:ext cx="10018713" cy="3124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800" noProof="0" dirty="0"/>
              <a:t>Az </a:t>
            </a:r>
            <a:r>
              <a:rPr lang="hu-HU" sz="2800" b="1" noProof="0" dirty="0"/>
              <a:t>Aliasly</a:t>
            </a:r>
            <a:r>
              <a:rPr lang="hu-HU" sz="2800" noProof="0" dirty="0"/>
              <a:t> egy </a:t>
            </a:r>
            <a:r>
              <a:rPr lang="hu-HU" sz="2800" dirty="0"/>
              <a:t>olyan jelszó és fiókkezelő applikáció amely lokálisan fut az adminisztrátor gépén és segít az alkalmazottak fiókjait rendszerezni és tárolni. </a:t>
            </a:r>
          </a:p>
          <a:p>
            <a:pPr marL="0" indent="0">
              <a:buNone/>
            </a:pPr>
            <a:r>
              <a:rPr lang="hu-HU" sz="2800" dirty="0"/>
              <a:t>Egyszerűen kezelhető és megfelelő biztonságot nyújt a titkosításnak köszönhetően.</a:t>
            </a:r>
            <a:endParaRPr lang="hu-HU" sz="2800" noProof="0" dirty="0"/>
          </a:p>
        </p:txBody>
      </p:sp>
    </p:spTree>
    <p:extLst>
      <p:ext uri="{BB962C8B-B14F-4D97-AF65-F5344CB8AC3E}">
        <p14:creationId xmlns:p14="http://schemas.microsoft.com/office/powerpoint/2010/main" val="341346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2628-5168-01FC-B78B-6AD1B0E6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b="1" noProof="0" dirty="0"/>
              <a:t>Köszönjük a figyelmet!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07928-A111-CD0A-D4E2-1ADDE00CA4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2400" noProof="0" dirty="0"/>
              <a:t>A prezentációt készítette: Lőrincz Noel, Németh Noel, </a:t>
            </a:r>
            <a:r>
              <a:rPr lang="hu-HU" sz="2400" noProof="0" dirty="0" err="1"/>
              <a:t>Rapcsák</a:t>
            </a:r>
            <a:r>
              <a:rPr lang="hu-HU" sz="2400" noProof="0" dirty="0"/>
              <a:t> János</a:t>
            </a:r>
          </a:p>
        </p:txBody>
      </p:sp>
    </p:spTree>
    <p:extLst>
      <p:ext uri="{BB962C8B-B14F-4D97-AF65-F5344CB8AC3E}">
        <p14:creationId xmlns:p14="http://schemas.microsoft.com/office/powerpoint/2010/main" val="197103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7419-7C1C-5B6E-08D0-E559685E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noProof="0" dirty="0"/>
              <a:t>A prezentáció témája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F763C-1A86-C7F4-AAC2-157F9240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noProof="0" dirty="0"/>
              <a:t>Mi az az Aliasly?</a:t>
            </a:r>
          </a:p>
          <a:p>
            <a:r>
              <a:rPr lang="hu-HU" sz="2800" dirty="0"/>
              <a:t>Mire képes, mire használható?</a:t>
            </a:r>
            <a:endParaRPr lang="hu-HU" sz="2800" noProof="0" dirty="0"/>
          </a:p>
          <a:p>
            <a:r>
              <a:rPr lang="hu-HU" sz="2800" noProof="0" dirty="0"/>
              <a:t>Fejlesztési folyamat</a:t>
            </a:r>
          </a:p>
          <a:p>
            <a:r>
              <a:rPr lang="hu-HU" sz="2800" noProof="0" dirty="0"/>
              <a:t>UI és felhasználói felület</a:t>
            </a:r>
          </a:p>
          <a:p>
            <a:r>
              <a:rPr lang="hu-HU" sz="2800" dirty="0"/>
              <a:t>Adatbázis felépítése</a:t>
            </a:r>
            <a:endParaRPr lang="hu-HU" sz="2800" noProof="0" dirty="0"/>
          </a:p>
          <a:p>
            <a:r>
              <a:rPr lang="hu-HU" sz="2800" noProof="0" dirty="0"/>
              <a:t>Biztonság és adatvédelem</a:t>
            </a:r>
          </a:p>
          <a:p>
            <a:r>
              <a:rPr lang="hu-HU" sz="2800" noProof="0" dirty="0"/>
              <a:t>Összegzés és kérdések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C8F15-E3FF-A5FC-11A8-1DB705187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hu-HU" sz="2800" noProof="0" dirty="0"/>
              <a:t>Az </a:t>
            </a:r>
            <a:r>
              <a:rPr lang="hu-HU" sz="2800" noProof="0" dirty="0" err="1"/>
              <a:t>Aliasly</a:t>
            </a:r>
            <a:r>
              <a:rPr lang="hu-HU" sz="2800" noProof="0" dirty="0"/>
              <a:t> bemutatása és elkészítési folyamata</a:t>
            </a:r>
          </a:p>
        </p:txBody>
      </p:sp>
    </p:spTree>
    <p:extLst>
      <p:ext uri="{BB962C8B-B14F-4D97-AF65-F5344CB8AC3E}">
        <p14:creationId xmlns:p14="http://schemas.microsoft.com/office/powerpoint/2010/main" val="190449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FF65-89D5-D140-83F1-A4CDF1E0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noProof="0" dirty="0"/>
              <a:t>Mi az az </a:t>
            </a:r>
            <a:r>
              <a:rPr lang="hu-HU" sz="4800" b="1" noProof="0" dirty="0" err="1"/>
              <a:t>Aliasly</a:t>
            </a:r>
            <a:r>
              <a:rPr lang="hu-HU" sz="4800" b="1" noProof="0" dirty="0"/>
              <a:t>?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B7956743-AF27-0286-8F2F-5D6B7644E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800" noProof="0" dirty="0"/>
              <a:t>Az </a:t>
            </a:r>
            <a:r>
              <a:rPr lang="hu-HU" sz="2800" b="1" noProof="0" dirty="0"/>
              <a:t>Aliasly</a:t>
            </a:r>
            <a:r>
              <a:rPr lang="hu-HU" sz="2800" noProof="0" dirty="0"/>
              <a:t> </a:t>
            </a:r>
            <a:r>
              <a:rPr lang="hu-HU" sz="2800" dirty="0"/>
              <a:t>az egy </a:t>
            </a:r>
            <a:r>
              <a:rPr lang="hu-HU" sz="2800" b="1" dirty="0"/>
              <a:t>jelszó kezelő </a:t>
            </a:r>
            <a:r>
              <a:rPr lang="hu-HU" sz="2800" dirty="0"/>
              <a:t>alkalmazás </a:t>
            </a:r>
            <a:r>
              <a:rPr lang="hu-HU" sz="2800" b="1" dirty="0"/>
              <a:t>vállalkozások</a:t>
            </a:r>
            <a:r>
              <a:rPr lang="hu-HU" sz="2800" dirty="0"/>
              <a:t> részére</a:t>
            </a:r>
            <a:endParaRPr lang="hu-HU" sz="2800" noProof="0" dirty="0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DC1CAE3F-308F-6819-97FB-D0618B4F0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19" y="3733798"/>
            <a:ext cx="2757947" cy="2757947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9EA8ABB2-909B-0346-93A5-8687937F4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436" y="3733798"/>
            <a:ext cx="2757947" cy="275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0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03400F-6BE8-2D03-1CD9-9FF91287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noProof="0" dirty="0"/>
              <a:t>Mire képes, mire használható?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B550DB-E150-56B9-3BDB-C37044E60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800" noProof="0" dirty="0"/>
              <a:t>Az Aliasly egy </a:t>
            </a:r>
            <a:r>
              <a:rPr lang="hu-HU" sz="2800" b="1" noProof="0" dirty="0"/>
              <a:t>jelszókezelő</a:t>
            </a:r>
            <a:r>
              <a:rPr lang="hu-HU" sz="2800" noProof="0" dirty="0"/>
              <a:t> alkalmazás, amely a</a:t>
            </a:r>
            <a:r>
              <a:rPr lang="hu-HU" sz="2800" dirty="0"/>
              <a:t>z alkalmazott </a:t>
            </a:r>
            <a:r>
              <a:rPr lang="hu-HU" sz="2800" noProof="0" dirty="0"/>
              <a:t>fiókjait menti és a bevitt adatokat titkosítja</a:t>
            </a:r>
            <a:r>
              <a:rPr lang="hu-HU" sz="2800" dirty="0"/>
              <a:t>, és rendszerezi az alkalmazotthoz generált mesterkulcshoz.</a:t>
            </a:r>
            <a:endParaRPr lang="hu-HU" sz="2800" noProof="0" dirty="0"/>
          </a:p>
        </p:txBody>
      </p:sp>
    </p:spTree>
    <p:extLst>
      <p:ext uri="{BB962C8B-B14F-4D97-AF65-F5344CB8AC3E}">
        <p14:creationId xmlns:p14="http://schemas.microsoft.com/office/powerpoint/2010/main" val="360970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1FCF-BE08-5CCB-31A5-30FFB2566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noProof="0" dirty="0"/>
              <a:t>Fejlesztési folyamat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1E2F3-2745-F9D8-8F94-34B671B91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96831"/>
            <a:ext cx="10018713" cy="3124201"/>
          </a:xfrm>
        </p:spPr>
        <p:txBody>
          <a:bodyPr anchor="t"/>
          <a:lstStyle/>
          <a:p>
            <a:pPr marL="0" indent="0">
              <a:buNone/>
            </a:pPr>
            <a:r>
              <a:rPr lang="hu-HU" noProof="0" dirty="0"/>
              <a:t>A csapatmunkához a </a:t>
            </a:r>
            <a:r>
              <a:rPr lang="hu-HU" b="1" noProof="0" dirty="0"/>
              <a:t>Github</a:t>
            </a:r>
            <a:r>
              <a:rPr lang="hu-HU" noProof="0" dirty="0"/>
              <a:t> felületét használjuk, a programozási részén próbálunk ügyelni a </a:t>
            </a:r>
            <a:r>
              <a:rPr lang="hu-HU" b="1" noProof="0" dirty="0"/>
              <a:t>clean code</a:t>
            </a:r>
            <a:r>
              <a:rPr lang="hu-HU" noProof="0" dirty="0"/>
              <a:t> elvére. </a:t>
            </a:r>
          </a:p>
          <a:p>
            <a:pPr marL="0" indent="0">
              <a:buNone/>
            </a:pPr>
            <a:endParaRPr lang="hu-HU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7BE76-F4C8-130F-A699-97B1AE8FE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22" y="3429000"/>
            <a:ext cx="10669489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4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1E1FEA-649B-3AE4-445D-08B8705C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noProof="0" dirty="0"/>
              <a:t>UI és Dizájn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49FD14-BC2E-9B77-6B73-8DDB5824F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34" y="2438398"/>
            <a:ext cx="4298525" cy="24089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1AC55A-B9EA-A11A-96DC-4C05D9F03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115" y="2438397"/>
            <a:ext cx="6413251" cy="240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2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F81A0-B837-EEEC-D36C-190AFC436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12FFA9-F6D8-3D4C-732C-8BD2C943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noProof="0" dirty="0"/>
              <a:t>UI és Dizájn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767BA2-87B9-610B-0DF0-8DFE17BA6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800" noProof="0" dirty="0"/>
              <a:t>Törekszünk a </a:t>
            </a:r>
            <a:r>
              <a:rPr lang="hu-HU" sz="2800" b="1" noProof="0" dirty="0"/>
              <a:t>letisztult</a:t>
            </a:r>
            <a:r>
              <a:rPr lang="hu-HU" sz="2800" noProof="0" dirty="0"/>
              <a:t> és </a:t>
            </a:r>
            <a:r>
              <a:rPr lang="hu-HU" sz="2800" b="1" noProof="0" dirty="0"/>
              <a:t>magától értetődő </a:t>
            </a:r>
            <a:r>
              <a:rPr lang="hu-HU" sz="2800" noProof="0" dirty="0"/>
              <a:t>kialakításra az </a:t>
            </a:r>
            <a:r>
              <a:rPr lang="hu-HU" sz="2800" b="1" noProof="0" dirty="0"/>
              <a:t>egyszerűbb kezelhetőség</a:t>
            </a:r>
            <a:r>
              <a:rPr lang="hu-HU" sz="2800" noProof="0" dirty="0"/>
              <a:t> </a:t>
            </a:r>
            <a:r>
              <a:rPr lang="hu-HU" sz="2800" dirty="0"/>
              <a:t>,</a:t>
            </a:r>
            <a:r>
              <a:rPr lang="hu-HU" sz="2800" noProof="0" dirty="0"/>
              <a:t> kényelem érdekében.</a:t>
            </a:r>
          </a:p>
          <a:p>
            <a:pPr marL="0" indent="0">
              <a:buNone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73371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7F0DE-F5F1-0BDB-FD31-13E1BCFFB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20E504-71AB-0088-7335-4264EF365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29831"/>
            <a:ext cx="10018713" cy="1752599"/>
          </a:xfrm>
        </p:spPr>
        <p:txBody>
          <a:bodyPr>
            <a:normAutofit/>
          </a:bodyPr>
          <a:lstStyle/>
          <a:p>
            <a:r>
              <a:rPr lang="hu-HU" sz="4800" b="1" noProof="0" dirty="0"/>
              <a:t>Adatbázis felépítése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69421-48B2-0760-DEF7-ECBF47312867}"/>
              </a:ext>
            </a:extLst>
          </p:cNvPr>
          <p:cNvSpPr txBox="1"/>
          <p:nvPr/>
        </p:nvSpPr>
        <p:spPr>
          <a:xfrm>
            <a:off x="8190271" y="1617320"/>
            <a:ext cx="37355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Összesen 4 tábla található az adatbázisban:</a:t>
            </a:r>
            <a:br>
              <a:rPr lang="hu-HU" dirty="0"/>
            </a:b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Jelszo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Mesterkulcs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Hozzafereslog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Felhasznalo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81A20-59BE-C228-1C7D-8A9AF0140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0" y="1654191"/>
            <a:ext cx="7798460" cy="462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3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BE7F50-CA2D-1C18-13B0-CEF53888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685800"/>
            <a:ext cx="10018713" cy="1752599"/>
          </a:xfrm>
        </p:spPr>
        <p:txBody>
          <a:bodyPr>
            <a:normAutofit/>
          </a:bodyPr>
          <a:lstStyle/>
          <a:p>
            <a:r>
              <a:rPr lang="hu-HU" sz="4800" b="1" noProof="0" dirty="0"/>
              <a:t>Biztonság és adatvédelem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401062-2977-BEA7-4528-A2223E629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761" y="2438399"/>
            <a:ext cx="9881419" cy="36182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800" b="1" noProof="0" dirty="0"/>
              <a:t>Bejelentkezés</a:t>
            </a:r>
          </a:p>
          <a:p>
            <a:pPr marL="0" indent="0">
              <a:buNone/>
            </a:pPr>
            <a:r>
              <a:rPr lang="hu-HU" sz="2800" dirty="0"/>
              <a:t>Az Aliasly használatához szükséges egy </a:t>
            </a:r>
            <a:r>
              <a:rPr lang="hu-HU" sz="2800" b="1" dirty="0"/>
              <a:t>egyedi mesterkulcs</a:t>
            </a:r>
            <a:r>
              <a:rPr lang="hu-HU" sz="2800" dirty="0"/>
              <a:t>, amelyet ön határoz meg és hozhat létre az alkalmazás belépő felületén. </a:t>
            </a:r>
          </a:p>
          <a:p>
            <a:pPr marL="0" indent="0">
              <a:buNone/>
            </a:pPr>
            <a:r>
              <a:rPr lang="hu-HU" sz="2800" noProof="0" dirty="0"/>
              <a:t>A </a:t>
            </a:r>
            <a:r>
              <a:rPr lang="hu-HU" sz="2800" b="1" noProof="0" dirty="0"/>
              <a:t>mesterkulcshoz</a:t>
            </a:r>
            <a:r>
              <a:rPr lang="hu-HU" sz="2800" noProof="0" dirty="0"/>
              <a:t> vannak rendelve a </a:t>
            </a:r>
            <a:r>
              <a:rPr lang="hu-HU" sz="2800" b="1" noProof="0" dirty="0"/>
              <a:t>felhasználói fiókok</a:t>
            </a:r>
            <a:r>
              <a:rPr lang="hu-HU" sz="2800" noProof="0" dirty="0"/>
              <a:t>.</a:t>
            </a:r>
          </a:p>
          <a:p>
            <a:pPr marL="0" indent="0">
              <a:buNone/>
            </a:pPr>
            <a:r>
              <a:rPr lang="hu-HU" sz="2800" dirty="0"/>
              <a:t>A </a:t>
            </a:r>
            <a:r>
              <a:rPr lang="hu-HU" sz="2800" b="1" dirty="0"/>
              <a:t>mesterkulcsot</a:t>
            </a:r>
            <a:r>
              <a:rPr lang="hu-HU" sz="2800" dirty="0"/>
              <a:t> MD5 + Salting kombinációjával hasheljük.</a:t>
            </a:r>
            <a:r>
              <a:rPr lang="hu-HU" dirty="0"/>
              <a:t> </a:t>
            </a:r>
            <a:r>
              <a:rPr lang="hu-HU" sz="2800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294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542</TotalTime>
  <Words>266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Parallax</vt:lpstr>
      <vt:lpstr>Aliasly</vt:lpstr>
      <vt:lpstr>A prezentáció témája</vt:lpstr>
      <vt:lpstr>Mi az az Aliasly?</vt:lpstr>
      <vt:lpstr>Mire képes, mire használható?</vt:lpstr>
      <vt:lpstr>Fejlesztési folyamat</vt:lpstr>
      <vt:lpstr>UI és Dizájn</vt:lpstr>
      <vt:lpstr>UI és Dizájn</vt:lpstr>
      <vt:lpstr>Adatbázis felépítése</vt:lpstr>
      <vt:lpstr>Biztonság és adatvédelem</vt:lpstr>
      <vt:lpstr>Biztonság és adatvédelem</vt:lpstr>
      <vt:lpstr>Extra funkciók</vt:lpstr>
      <vt:lpstr>Összegzés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Aliasly</dc:title>
  <dc:creator>yAn</dc:creator>
  <cp:lastModifiedBy>175 4d6</cp:lastModifiedBy>
  <cp:revision>124</cp:revision>
  <dcterms:created xsi:type="dcterms:W3CDTF">2025-01-14T11:35:41Z</dcterms:created>
  <dcterms:modified xsi:type="dcterms:W3CDTF">2025-03-20T09:46:06Z</dcterms:modified>
</cp:coreProperties>
</file>