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62" r:id="rId7"/>
    <p:sldId id="276" r:id="rId8"/>
    <p:sldId id="274" r:id="rId9"/>
    <p:sldId id="270" r:id="rId10"/>
    <p:sldId id="275" r:id="rId11"/>
    <p:sldId id="277" r:id="rId12"/>
    <p:sldId id="27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449F-8816-5ED7-31EC-A35391DE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8F96D-C2EF-A8AF-3582-CC038E3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Extra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0CCEE9-268E-AE83-074F-FD345CE9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r>
              <a:rPr lang="hu-HU" sz="2800" noProof="0" dirty="0"/>
              <a:t>Jelszó erősség </a:t>
            </a:r>
          </a:p>
          <a:p>
            <a:r>
              <a:rPr lang="hu-HU" sz="2800" noProof="0" dirty="0"/>
              <a:t>Jelszó generálás</a:t>
            </a:r>
          </a:p>
        </p:txBody>
      </p:sp>
    </p:spTree>
    <p:extLst>
      <p:ext uri="{BB962C8B-B14F-4D97-AF65-F5344CB8AC3E}">
        <p14:creationId xmlns:p14="http://schemas.microsoft.com/office/powerpoint/2010/main" val="11081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felületét használjuk, a programozási részén próbálunk ügyelni a </a:t>
            </a:r>
            <a:r>
              <a:rPr lang="hu-HU" b="1" noProof="0" dirty="0"/>
              <a:t>clean code</a:t>
            </a:r>
            <a:r>
              <a:rPr lang="hu-HU" noProof="0" dirty="0"/>
              <a:t> elvére. </a:t>
            </a:r>
          </a:p>
          <a:p>
            <a:pPr marL="0" indent="0">
              <a:buNone/>
            </a:pPr>
            <a:endParaRPr lang="hu-HU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1B1CF-3D93-4841-D7F4-B6A8655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758931"/>
            <a:ext cx="106980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9FD14-BC2E-9B77-6B73-8DDB5824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4" y="2438398"/>
            <a:ext cx="4298525" cy="2408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1AC55A-B9EA-A11A-96DC-4C05D9F0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5" y="2438397"/>
            <a:ext cx="6413251" cy="24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81A0-B837-EEEC-D36C-190AFC43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2FFA9-F6D8-3D4C-732C-8BD2C94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767BA2-87B9-610B-0DF0-8DFE17B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</a:t>
            </a:r>
            <a:r>
              <a:rPr lang="hu-HU" sz="2800" dirty="0"/>
              <a:t>,</a:t>
            </a:r>
            <a:r>
              <a:rPr lang="hu-HU" sz="2800" noProof="0" dirty="0"/>
              <a:t> kényelem érdekében.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337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81A20-59BE-C228-1C7D-8A9AF014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0" y="1654191"/>
            <a:ext cx="7798460" cy="46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537</TotalTime>
  <Words>266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UI és Dizájn</vt:lpstr>
      <vt:lpstr>UI és Dizájn</vt:lpstr>
      <vt:lpstr>Adatbázis felépítése</vt:lpstr>
      <vt:lpstr>Biztonság és adatvédelem</vt:lpstr>
      <vt:lpstr>Biztonság és adatvédelem</vt:lpstr>
      <vt:lpstr>Extra funkciók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175 4d6</cp:lastModifiedBy>
  <cp:revision>123</cp:revision>
  <dcterms:created xsi:type="dcterms:W3CDTF">2025-01-14T11:35:41Z</dcterms:created>
  <dcterms:modified xsi:type="dcterms:W3CDTF">2025-03-20T09:18:30Z</dcterms:modified>
</cp:coreProperties>
</file>