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73" r:id="rId6"/>
    <p:sldId id="262" r:id="rId7"/>
    <p:sldId id="274" r:id="rId8"/>
    <p:sldId id="270" r:id="rId9"/>
    <p:sldId id="275" r:id="rId10"/>
    <p:sldId id="27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624-168D-FE9F-D00B-B7001757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b="1" noProof="0" dirty="0" err="1"/>
              <a:t>Aliasly</a:t>
            </a:r>
            <a:endParaRPr lang="hu-HU" sz="9600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05F5-4173-4BE2-9C56-7AB19A5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015427"/>
          </a:xfrm>
        </p:spPr>
        <p:txBody>
          <a:bodyPr>
            <a:normAutofit/>
          </a:bodyPr>
          <a:lstStyle/>
          <a:p>
            <a:r>
              <a:rPr lang="hu-HU" sz="3200" dirty="0"/>
              <a:t>Jelszókezelő admin felület</a:t>
            </a:r>
            <a:endParaRPr lang="hu-HU" sz="3200" noProof="0" dirty="0"/>
          </a:p>
          <a:p>
            <a:r>
              <a:rPr lang="hu-HU" sz="2400" noProof="0" dirty="0"/>
              <a:t>Készítők: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3611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4FD0-196A-E451-B85C-E650C774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AB946-FA49-52FF-B079-8318515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502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egy </a:t>
            </a:r>
            <a:r>
              <a:rPr lang="hu-HU" sz="2800" dirty="0"/>
              <a:t>olyan jelszó és fiókkezelő applikáció amely lokálisan fut az adminisztrátor gépén és segít az alkalmazottak fiókjait rendszerezni és tárolni. </a:t>
            </a:r>
          </a:p>
          <a:p>
            <a:pPr marL="0" indent="0">
              <a:buNone/>
            </a:pPr>
            <a:r>
              <a:rPr lang="hu-HU" sz="2800" dirty="0"/>
              <a:t>Egyszerűen kezelhető és megfelelő biztonságot nyújt a titkosításnak köszönhetően.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4134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628-5168-01FC-B78B-6AD1B0E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noProof="0" dirty="0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7928-A111-CD0A-D4E2-1ADDE00CA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noProof="0" dirty="0"/>
              <a:t>A prezentációt készítette: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1971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419-7C1C-5B6E-08D0-E559685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noProof="0" dirty="0"/>
              <a:t>A prezentáció témája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763C-1A86-C7F4-AAC2-157F9240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Mi az az Aliasly?</a:t>
            </a:r>
          </a:p>
          <a:p>
            <a:r>
              <a:rPr lang="hu-HU" sz="2800" dirty="0"/>
              <a:t>Mire képes, mire használható?</a:t>
            </a:r>
            <a:endParaRPr lang="hu-HU" sz="2800" noProof="0" dirty="0"/>
          </a:p>
          <a:p>
            <a:r>
              <a:rPr lang="hu-HU" sz="2800" noProof="0" dirty="0"/>
              <a:t>Fejlesztési folyamat</a:t>
            </a:r>
          </a:p>
          <a:p>
            <a:r>
              <a:rPr lang="hu-HU" sz="2800" noProof="0" dirty="0"/>
              <a:t>UI és felhasználói felület</a:t>
            </a:r>
          </a:p>
          <a:p>
            <a:r>
              <a:rPr lang="hu-HU" sz="2800" dirty="0"/>
              <a:t>Adatbázis felépítése</a:t>
            </a:r>
            <a:endParaRPr lang="hu-HU" sz="2800" noProof="0" dirty="0"/>
          </a:p>
          <a:p>
            <a:r>
              <a:rPr lang="hu-HU" sz="2800" noProof="0" dirty="0"/>
              <a:t>Biztonság és adatvédelem</a:t>
            </a:r>
          </a:p>
          <a:p>
            <a:r>
              <a:rPr lang="hu-HU" sz="2800" noProof="0" dirty="0"/>
              <a:t>Összegzés és kérdések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8F15-E3FF-A5FC-11A8-1DB70518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Az </a:t>
            </a:r>
            <a:r>
              <a:rPr lang="hu-HU" sz="2800" noProof="0" dirty="0" err="1"/>
              <a:t>Aliasly</a:t>
            </a:r>
            <a:r>
              <a:rPr lang="hu-HU" sz="2800" noProof="0" dirty="0"/>
              <a:t> bemutatása és elkészítési folyamata</a:t>
            </a:r>
          </a:p>
        </p:txBody>
      </p:sp>
    </p:spTree>
    <p:extLst>
      <p:ext uri="{BB962C8B-B14F-4D97-AF65-F5344CB8AC3E}">
        <p14:creationId xmlns:p14="http://schemas.microsoft.com/office/powerpoint/2010/main" val="1904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65-89D5-D140-83F1-A4CDF1E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 az az </a:t>
            </a:r>
            <a:r>
              <a:rPr lang="hu-HU" sz="4800" b="1" noProof="0" dirty="0" err="1"/>
              <a:t>Aliasly</a:t>
            </a:r>
            <a:r>
              <a:rPr lang="hu-HU" sz="4800" b="1" noProof="0" dirty="0"/>
              <a:t>?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7956743-AF27-0286-8F2F-5D6B7644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</a:t>
            </a:r>
            <a:r>
              <a:rPr lang="hu-HU" sz="2800" dirty="0"/>
              <a:t>az egy </a:t>
            </a:r>
            <a:r>
              <a:rPr lang="hu-HU" sz="2800" b="1" dirty="0"/>
              <a:t>jelszó kezelő </a:t>
            </a:r>
            <a:r>
              <a:rPr lang="hu-HU" sz="2800" dirty="0"/>
              <a:t>alkalmazás </a:t>
            </a:r>
            <a:r>
              <a:rPr lang="hu-HU" sz="2800" b="1" dirty="0"/>
              <a:t>vállalkozások</a:t>
            </a:r>
            <a:r>
              <a:rPr lang="hu-HU" sz="2800" dirty="0"/>
              <a:t> részére</a:t>
            </a:r>
            <a:endParaRPr lang="hu-HU" sz="2800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1CAE3F-308F-6819-97FB-D0618B4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9" y="3733798"/>
            <a:ext cx="2757947" cy="27579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8ABB2-909B-0346-93A5-8687937F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36" y="3733798"/>
            <a:ext cx="275794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3400F-6BE8-2D03-1CD9-9FF9128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Mire képes, mire használható?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550DB-E150-56B9-3BDB-C37044E6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egy </a:t>
            </a:r>
            <a:r>
              <a:rPr lang="hu-HU" sz="2800" b="1" noProof="0" dirty="0"/>
              <a:t>jelszókezelő</a:t>
            </a:r>
            <a:r>
              <a:rPr lang="hu-HU" sz="2800" noProof="0" dirty="0"/>
              <a:t> alkalmazás, amely a</a:t>
            </a:r>
            <a:r>
              <a:rPr lang="hu-HU" sz="2800" dirty="0"/>
              <a:t>z alkalmazott </a:t>
            </a:r>
            <a:r>
              <a:rPr lang="hu-HU" sz="2800" noProof="0" dirty="0"/>
              <a:t>fiókjait menti és a bevitt adatokat titkosítja</a:t>
            </a:r>
            <a:r>
              <a:rPr lang="hu-HU" sz="2800" dirty="0"/>
              <a:t>, és rendszerezi az alkalmazotthoz generált mesterkulcshoz.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6097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FCF-BE08-5CCB-31A5-30FFB25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2F3-2745-F9D8-8F94-34B671B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6831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hu-HU" noProof="0" dirty="0"/>
              <a:t>A gördülékeny csapatmunkához a </a:t>
            </a:r>
            <a:r>
              <a:rPr lang="hu-HU" b="1" noProof="0" dirty="0"/>
              <a:t>GitHub</a:t>
            </a:r>
            <a:r>
              <a:rPr lang="hu-HU" noProof="0" dirty="0"/>
              <a:t> felületén ügyeltünk arra, hogy átlátható legyen a munkafolyamat. A forráskódon belül kommentekkel segítjük egymást a munka előrehaladásában.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1B1CF-3D93-4841-D7F4-B6A86558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3758931"/>
            <a:ext cx="106980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1FEA-649B-3AE4-445D-08B8705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3C2BD2-732D-0EFA-7FB8-E3920631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Törekszünk a </a:t>
            </a:r>
            <a:r>
              <a:rPr lang="hu-HU" sz="2800" b="1" noProof="0" dirty="0"/>
              <a:t>letisztult</a:t>
            </a:r>
            <a:r>
              <a:rPr lang="hu-HU" sz="2800" noProof="0" dirty="0"/>
              <a:t> és </a:t>
            </a:r>
            <a:r>
              <a:rPr lang="hu-HU" sz="2800" b="1" noProof="0" dirty="0"/>
              <a:t>magától értetődő </a:t>
            </a:r>
            <a:r>
              <a:rPr lang="hu-HU" sz="2800" noProof="0" dirty="0"/>
              <a:t>kialakításra az </a:t>
            </a:r>
            <a:r>
              <a:rPr lang="hu-HU" sz="2800" b="1" noProof="0" dirty="0"/>
              <a:t>egyszerűbb kezelhetőség</a:t>
            </a:r>
            <a:r>
              <a:rPr lang="hu-HU" sz="2800" noProof="0" dirty="0"/>
              <a:t> és </a:t>
            </a:r>
            <a:r>
              <a:rPr lang="hu-HU" sz="2800" b="1" noProof="0" dirty="0"/>
              <a:t>kényelem</a:t>
            </a:r>
            <a:r>
              <a:rPr lang="hu-HU" sz="2800" noProof="0" dirty="0"/>
              <a:t> érdekében.</a:t>
            </a:r>
          </a:p>
          <a:p>
            <a:pPr marL="0" indent="0">
              <a:buNone/>
            </a:pPr>
            <a:endParaRPr lang="hu-HU" sz="2800" dirty="0"/>
          </a:p>
          <a:p>
            <a:pPr marL="0" indent="0">
              <a:buNone/>
            </a:pPr>
            <a:r>
              <a:rPr lang="hu-HU" sz="2800" noProof="0" dirty="0"/>
              <a:t>Ide kellene 2 kép egy sima xaml layoutról!!!</a:t>
            </a:r>
          </a:p>
          <a:p>
            <a:pPr marL="0" indent="0">
              <a:buNone/>
            </a:pP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2284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0DE-F5F1-0BDB-FD31-13E1BCFF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20E504-71AB-0088-7335-4264EF36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9831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Adatbázis felépítése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69855-EF3F-0422-E9E0-714B6F75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3" y="1617320"/>
            <a:ext cx="7392432" cy="5010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69421-48B2-0760-DEF7-ECBF47312867}"/>
              </a:ext>
            </a:extLst>
          </p:cNvPr>
          <p:cNvSpPr txBox="1"/>
          <p:nvPr/>
        </p:nvSpPr>
        <p:spPr>
          <a:xfrm>
            <a:off x="8190271" y="1617320"/>
            <a:ext cx="3735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 4 tábla található az adatbázisban: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Mesterkulcs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Hozzafereslog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Felhasznalo</a:t>
            </a:r>
          </a:p>
        </p:txBody>
      </p:sp>
    </p:spTree>
    <p:extLst>
      <p:ext uri="{BB962C8B-B14F-4D97-AF65-F5344CB8AC3E}">
        <p14:creationId xmlns:p14="http://schemas.microsoft.com/office/powerpoint/2010/main" val="140623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E7F50-CA2D-1C18-13B0-CEF5388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01062-2977-BEA7-4528-A2223E6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Bejelentkezés</a:t>
            </a:r>
          </a:p>
          <a:p>
            <a:pPr marL="0" indent="0">
              <a:buNone/>
            </a:pPr>
            <a:r>
              <a:rPr lang="hu-HU" sz="2800" dirty="0"/>
              <a:t>Az Aliasly használatához szükséges egy </a:t>
            </a:r>
            <a:r>
              <a:rPr lang="hu-HU" sz="2800" b="1" dirty="0"/>
              <a:t>egyedi mesterkulcs</a:t>
            </a:r>
            <a:r>
              <a:rPr lang="hu-HU" sz="2800" dirty="0"/>
              <a:t>, amelyet ön határoz meg és hozhat létre az alkalmazás belépő felületén. </a:t>
            </a:r>
          </a:p>
          <a:p>
            <a:pPr marL="0" indent="0">
              <a:buNone/>
            </a:pPr>
            <a:r>
              <a:rPr lang="hu-HU" sz="2800" noProof="0" dirty="0"/>
              <a:t>A </a:t>
            </a:r>
            <a:r>
              <a:rPr lang="hu-HU" sz="2800" b="1" noProof="0" dirty="0"/>
              <a:t>mesterkulcshoz</a:t>
            </a:r>
            <a:r>
              <a:rPr lang="hu-HU" sz="2800" noProof="0" dirty="0"/>
              <a:t> vannak rendelve a </a:t>
            </a:r>
            <a:r>
              <a:rPr lang="hu-HU" sz="2800" b="1" noProof="0" dirty="0"/>
              <a:t>felhasználói fiókok</a:t>
            </a:r>
            <a:r>
              <a:rPr lang="hu-HU" sz="2800" noProof="0" dirty="0"/>
              <a:t>.</a:t>
            </a:r>
          </a:p>
          <a:p>
            <a:pPr marL="0" indent="0">
              <a:buNone/>
            </a:pPr>
            <a:r>
              <a:rPr lang="hu-HU" sz="2800" dirty="0"/>
              <a:t>A </a:t>
            </a:r>
            <a:r>
              <a:rPr lang="hu-HU" sz="2800" b="1" dirty="0"/>
              <a:t>mesterkulcsot</a:t>
            </a:r>
            <a:r>
              <a:rPr lang="hu-HU" sz="2800" dirty="0"/>
              <a:t> MD5 + Salting kombinációjával hasheljük.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DE96-B4CD-BDD2-5BA0-BD4C2870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F2A9F-F474-F8F2-72A7-B596A78A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3456BF-A70F-250B-C128-3FE71068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dirty="0"/>
              <a:t>Felhasználói fiókok</a:t>
            </a:r>
            <a:endParaRPr lang="hu-HU" sz="2800" b="1" noProof="0" dirty="0"/>
          </a:p>
          <a:p>
            <a:pPr marL="0" indent="0">
              <a:buNone/>
            </a:pPr>
            <a:r>
              <a:rPr lang="hu-HU" sz="2800" dirty="0"/>
              <a:t>A felhasználókról tárolt adatok </a:t>
            </a:r>
            <a:r>
              <a:rPr lang="hu-HU" sz="2800" b="1" dirty="0"/>
              <a:t>AES</a:t>
            </a:r>
            <a:r>
              <a:rPr lang="hu-HU" sz="2800" dirty="0"/>
              <a:t> encrypt –tel  kerülnek be az adatbázisba amihez a kulcs maga a </a:t>
            </a:r>
            <a:r>
              <a:rPr lang="hu-HU" sz="2800" b="1" dirty="0"/>
              <a:t>mesterkulcs</a:t>
            </a:r>
            <a:r>
              <a:rPr lang="hu-HU" sz="2800" dirty="0"/>
              <a:t>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447</TotalTime>
  <Words>273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Aliasly</vt:lpstr>
      <vt:lpstr>A prezentáció témája</vt:lpstr>
      <vt:lpstr>Mi az az Aliasly?</vt:lpstr>
      <vt:lpstr>Mire képes, mire használható?</vt:lpstr>
      <vt:lpstr>Fejlesztési folyamat</vt:lpstr>
      <vt:lpstr>UI és Dizájn</vt:lpstr>
      <vt:lpstr>Adatbázis felépítése</vt:lpstr>
      <vt:lpstr>Biztonság és adatvédelem</vt:lpstr>
      <vt:lpstr>Biztonság és adatvédelem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Aliasly</dc:title>
  <dc:creator>yAn</dc:creator>
  <cp:lastModifiedBy>⚡ nosh</cp:lastModifiedBy>
  <cp:revision>122</cp:revision>
  <dcterms:created xsi:type="dcterms:W3CDTF">2025-01-14T11:35:41Z</dcterms:created>
  <dcterms:modified xsi:type="dcterms:W3CDTF">2025-03-20T07:08:44Z</dcterms:modified>
</cp:coreProperties>
</file>