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73" r:id="rId5"/>
    <p:sldId id="260" r:id="rId6"/>
    <p:sldId id="265" r:id="rId7"/>
    <p:sldId id="262" r:id="rId8"/>
    <p:sldId id="267" r:id="rId9"/>
    <p:sldId id="270" r:id="rId10"/>
    <p:sldId id="272" r:id="rId11"/>
    <p:sldId id="25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785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3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60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71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5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40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875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3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2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45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8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8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9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5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63A9885-A084-459B-8936-306554F0443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8C9CAD-6D86-4E1D-83AB-5EAFA4A45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3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624-168D-FE9F-D00B-B70017572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9600" b="1" noProof="0" dirty="0" err="1"/>
              <a:t>Aliasly</a:t>
            </a:r>
            <a:endParaRPr lang="hu-HU" sz="9600" b="1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E05F5-4173-4BE2-9C56-7AB19A534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6"/>
            <a:ext cx="6987645" cy="2015427"/>
          </a:xfrm>
        </p:spPr>
        <p:txBody>
          <a:bodyPr>
            <a:normAutofit/>
          </a:bodyPr>
          <a:lstStyle/>
          <a:p>
            <a:r>
              <a:rPr lang="hu-HU" sz="3200" dirty="0"/>
              <a:t>Jelszó kezelő admin felület</a:t>
            </a:r>
            <a:endParaRPr lang="hu-HU" sz="3200" noProof="0" dirty="0"/>
          </a:p>
          <a:p>
            <a:r>
              <a:rPr lang="hu-HU" sz="2400" noProof="0" dirty="0"/>
              <a:t>Készítők: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361145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894FD0-196A-E451-B85C-E650C774D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0AB946-FA49-52FF-B079-8318515A8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37502"/>
            <a:ext cx="10018713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</a:t>
            </a:r>
            <a:r>
              <a:rPr lang="hu-HU" sz="2800" b="1" noProof="0" dirty="0"/>
              <a:t>Aliasly</a:t>
            </a:r>
            <a:r>
              <a:rPr lang="hu-HU" sz="2800" noProof="0" dirty="0"/>
              <a:t> egy </a:t>
            </a:r>
            <a:r>
              <a:rPr lang="hu-HU" sz="2800" dirty="0"/>
              <a:t>olyan jelszó és fiókkezelő applikáció amely lokálisan fut az adminisztrátor gépén. </a:t>
            </a:r>
          </a:p>
          <a:p>
            <a:pPr marL="0" indent="0">
              <a:buNone/>
            </a:pPr>
            <a:r>
              <a:rPr lang="hu-HU" sz="2800" dirty="0"/>
              <a:t>Egyszerűen kezelhető és megfelelő biztonságot nyújt a titkosításnak köszönhetően.</a:t>
            </a: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34134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2628-5168-01FC-B78B-6AD1B0E65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5400" b="1" noProof="0" dirty="0"/>
              <a:t>Köszönjük a figyelmet!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07928-A111-CD0A-D4E2-1ADDE00CA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2400" noProof="0" dirty="0"/>
              <a:t>A prezentációt készítette: Lőrincz Noel, Németh Noel, </a:t>
            </a:r>
            <a:r>
              <a:rPr lang="hu-HU" sz="2400" noProof="0" dirty="0" err="1"/>
              <a:t>Rapcsák</a:t>
            </a:r>
            <a:r>
              <a:rPr lang="hu-HU" sz="2400" noProof="0" dirty="0"/>
              <a:t> János</a:t>
            </a:r>
          </a:p>
        </p:txBody>
      </p:sp>
    </p:spTree>
    <p:extLst>
      <p:ext uri="{BB962C8B-B14F-4D97-AF65-F5344CB8AC3E}">
        <p14:creationId xmlns:p14="http://schemas.microsoft.com/office/powerpoint/2010/main" val="197103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7419-7C1C-5B6E-08D0-E559685E7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noProof="0" dirty="0"/>
              <a:t>A prezentáció témája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F763C-1A86-C7F4-AAC2-157F9240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Mi az az </a:t>
            </a:r>
            <a:r>
              <a:rPr lang="hu-HU" sz="2800" noProof="0" dirty="0" err="1"/>
              <a:t>Aliasly</a:t>
            </a:r>
            <a:endParaRPr lang="hu-HU" sz="2800" noProof="0" dirty="0"/>
          </a:p>
          <a:p>
            <a:r>
              <a:rPr lang="hu-HU" sz="2800" noProof="0" dirty="0"/>
              <a:t>Fejlesztési folyamat</a:t>
            </a:r>
          </a:p>
          <a:p>
            <a:r>
              <a:rPr lang="hu-HU" sz="2800" noProof="0" dirty="0"/>
              <a:t>Mire képes, mire használható</a:t>
            </a:r>
          </a:p>
          <a:p>
            <a:r>
              <a:rPr lang="hu-HU" sz="2800" noProof="0" dirty="0"/>
              <a:t>Különlegességei</a:t>
            </a:r>
          </a:p>
          <a:p>
            <a:r>
              <a:rPr lang="hu-HU" sz="2800" noProof="0" dirty="0"/>
              <a:t>UI és felhasználói felület</a:t>
            </a:r>
          </a:p>
          <a:p>
            <a:r>
              <a:rPr lang="hu-HU" sz="2800" noProof="0" dirty="0"/>
              <a:t>Felhasználók közötti kapcsolat</a:t>
            </a:r>
          </a:p>
          <a:p>
            <a:r>
              <a:rPr lang="hu-HU" sz="2800" noProof="0" dirty="0"/>
              <a:t>Biztonság és adatvédelem</a:t>
            </a:r>
          </a:p>
          <a:p>
            <a:r>
              <a:rPr lang="hu-HU" sz="2800" noProof="0" dirty="0"/>
              <a:t>Összegzés és kérdések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C8F15-E3FF-A5FC-11A8-1DB705187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sz="2800" noProof="0" dirty="0"/>
              <a:t>Az </a:t>
            </a:r>
            <a:r>
              <a:rPr lang="hu-HU" sz="2800" noProof="0" dirty="0" err="1"/>
              <a:t>Aliasly</a:t>
            </a:r>
            <a:r>
              <a:rPr lang="hu-HU" sz="2800" noProof="0" dirty="0"/>
              <a:t> bemutatása és elkészítési folyamata</a:t>
            </a:r>
          </a:p>
        </p:txBody>
      </p:sp>
    </p:spTree>
    <p:extLst>
      <p:ext uri="{BB962C8B-B14F-4D97-AF65-F5344CB8AC3E}">
        <p14:creationId xmlns:p14="http://schemas.microsoft.com/office/powerpoint/2010/main" val="190449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FF65-89D5-D140-83F1-A4CDF1E0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 az az </a:t>
            </a:r>
            <a:r>
              <a:rPr lang="hu-HU" sz="4800" b="1" noProof="0" dirty="0" err="1"/>
              <a:t>Aliasly</a:t>
            </a:r>
            <a:r>
              <a:rPr lang="hu-HU" sz="4800" b="1" noProof="0" dirty="0"/>
              <a:t>?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7956743-AF27-0286-8F2F-5D6B7644E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Aliasly </a:t>
            </a:r>
            <a:r>
              <a:rPr lang="hu-HU" sz="2800" dirty="0"/>
              <a:t>az egy jelszó kezelő alkalmazás adminok részére</a:t>
            </a:r>
            <a:endParaRPr lang="hu-HU" sz="2800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C1CAE3F-308F-6819-97FB-D0618B4F0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619" y="3733798"/>
            <a:ext cx="2757947" cy="2757947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9EA8ABB2-909B-0346-93A5-8687937F4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36" y="3733798"/>
            <a:ext cx="2757947" cy="275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0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1FCF-BE08-5CCB-31A5-30FFB256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Fejlesztési folyamat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E2F3-2745-F9D8-8F94-34B671B91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6831"/>
            <a:ext cx="10018713" cy="3124201"/>
          </a:xfrm>
        </p:spPr>
        <p:txBody>
          <a:bodyPr anchor="t"/>
          <a:lstStyle/>
          <a:p>
            <a:pPr marL="0" indent="0">
              <a:buNone/>
            </a:pPr>
            <a:r>
              <a:rPr lang="hu-HU" noProof="0" dirty="0"/>
              <a:t>A gördülékeny csapatmunkához a </a:t>
            </a:r>
            <a:r>
              <a:rPr lang="hu-HU" b="1" noProof="0" dirty="0"/>
              <a:t>GitHub</a:t>
            </a:r>
            <a:r>
              <a:rPr lang="hu-HU" noProof="0" dirty="0"/>
              <a:t> felületén ügyeltünk arra, hogy átlátható legyen a munkafolyamat. A forráskódon belül kommentekkel segítjük egymást a munka előrehaladásában.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1B1CF-3D93-4841-D7F4-B6A865580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3758931"/>
            <a:ext cx="10698068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4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03400F-6BE8-2D03-1CD9-9FF912871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Mire képes, mire használható?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B550DB-E150-56B9-3BDB-C37044E60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Az Aliasly egy jelszókezelő alkalmazás, amely a felhasználó fiókjait menti és a bevitt adatokat titkosítja.</a:t>
            </a:r>
          </a:p>
        </p:txBody>
      </p:sp>
    </p:spTree>
    <p:extLst>
      <p:ext uri="{BB962C8B-B14F-4D97-AF65-F5344CB8AC3E}">
        <p14:creationId xmlns:p14="http://schemas.microsoft.com/office/powerpoint/2010/main" val="360970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023C7-C980-B91C-0A95-BB5D15885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E56C6B-4CC6-510F-9054-18585F20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Különlegességei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D8EE2D-D095-B6F9-E863-5816C00ED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4611690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hu-HU" sz="2800" noProof="0" dirty="0"/>
          </a:p>
        </p:txBody>
      </p:sp>
    </p:spTree>
    <p:extLst>
      <p:ext uri="{BB962C8B-B14F-4D97-AF65-F5344CB8AC3E}">
        <p14:creationId xmlns:p14="http://schemas.microsoft.com/office/powerpoint/2010/main" val="24291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1E1FEA-649B-3AE4-445D-08B8705CC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UI és Dizájn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3C2BD2-732D-0EFA-7FB8-E39206313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noProof="0" dirty="0"/>
              <a:t>Törekszünk a </a:t>
            </a:r>
            <a:r>
              <a:rPr lang="hu-HU" sz="2800" b="1" noProof="0" dirty="0"/>
              <a:t>letisztult</a:t>
            </a:r>
            <a:r>
              <a:rPr lang="hu-HU" sz="2800" noProof="0" dirty="0"/>
              <a:t> és </a:t>
            </a:r>
            <a:r>
              <a:rPr lang="hu-HU" sz="2800" b="1" noProof="0" dirty="0"/>
              <a:t>magától értetődő </a:t>
            </a:r>
            <a:r>
              <a:rPr lang="hu-HU" sz="2800" noProof="0" dirty="0"/>
              <a:t>kialakításra az </a:t>
            </a:r>
            <a:r>
              <a:rPr lang="hu-HU" sz="2800" b="1" noProof="0" dirty="0"/>
              <a:t>egyszerűbb kezelhetőség</a:t>
            </a:r>
            <a:r>
              <a:rPr lang="hu-HU" sz="2800" noProof="0" dirty="0"/>
              <a:t> és </a:t>
            </a:r>
            <a:r>
              <a:rPr lang="hu-HU" sz="2800" b="1" noProof="0" dirty="0"/>
              <a:t>kényelem</a:t>
            </a:r>
            <a:r>
              <a:rPr lang="hu-HU" sz="2800" noProof="0" dirty="0"/>
              <a:t> érdekében.</a:t>
            </a:r>
          </a:p>
        </p:txBody>
      </p:sp>
    </p:spTree>
    <p:extLst>
      <p:ext uri="{BB962C8B-B14F-4D97-AF65-F5344CB8AC3E}">
        <p14:creationId xmlns:p14="http://schemas.microsoft.com/office/powerpoint/2010/main" val="22842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F117-3A79-8E47-D4D1-38B4871C1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DA240-EA2D-E969-672F-B10072DC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b="1" noProof="0" dirty="0"/>
              <a:t>Felhasználói élmény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B23B443-DE66-B194-42B7-64088F7FC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526090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noProof="0" dirty="0"/>
              <a:t>Egyszerű és közvetlen felhasználói felület.</a:t>
            </a:r>
          </a:p>
          <a:p>
            <a:pPr marL="0" indent="0">
              <a:buNone/>
            </a:pPr>
            <a:r>
              <a:rPr lang="hu-HU" sz="2800" noProof="0" dirty="0"/>
              <a:t>Nincs túlbonyolítva, egyértelmű felhasználói felületet nyújtunk, hogy mindenki számára érthető legyen.</a:t>
            </a:r>
          </a:p>
        </p:txBody>
      </p:sp>
    </p:spTree>
    <p:extLst>
      <p:ext uri="{BB962C8B-B14F-4D97-AF65-F5344CB8AC3E}">
        <p14:creationId xmlns:p14="http://schemas.microsoft.com/office/powerpoint/2010/main" val="403173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E7F50-CA2D-1C18-13B0-CEF53888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685800"/>
            <a:ext cx="10018713" cy="1752599"/>
          </a:xfrm>
        </p:spPr>
        <p:txBody>
          <a:bodyPr>
            <a:normAutofit/>
          </a:bodyPr>
          <a:lstStyle/>
          <a:p>
            <a:r>
              <a:rPr lang="hu-HU" sz="4800" b="1" noProof="0" dirty="0"/>
              <a:t>Biztonság és adatvédelem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3401062-2977-BEA7-4528-A2223E629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290" y="2438399"/>
            <a:ext cx="9881419" cy="361827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800" b="1" noProof="0" dirty="0"/>
              <a:t>Bejelentkezés</a:t>
            </a:r>
          </a:p>
          <a:p>
            <a:pPr marL="0" indent="0">
              <a:buNone/>
            </a:pPr>
            <a:r>
              <a:rPr lang="hu-HU" sz="2800" dirty="0"/>
              <a:t>Az Aliasly használatához szükséges egy egyedi mesterkulcs, amelyet ön határoz meg és hoz létre az első indításkor. </a:t>
            </a:r>
          </a:p>
          <a:p>
            <a:pPr marL="0" indent="0">
              <a:buNone/>
            </a:pPr>
            <a:r>
              <a:rPr lang="hu-HU" sz="2800" noProof="0" dirty="0"/>
              <a:t>A mesterkulcs nélkül nem tud bejelentkezni senki.</a:t>
            </a:r>
          </a:p>
          <a:p>
            <a:pPr marL="0" indent="0">
              <a:buNone/>
            </a:pPr>
            <a:r>
              <a:rPr lang="hu-HU" sz="2800" dirty="0"/>
              <a:t>A mesterkulcsot biztonsági és adatvédelmi okokból MD5 + Salting kombinációjával hasheljük.</a:t>
            </a:r>
            <a:r>
              <a:rPr lang="hu-HU" dirty="0"/>
              <a:t> </a:t>
            </a:r>
            <a:r>
              <a:rPr lang="hu-HU" sz="2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294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330</TotalTime>
  <Words>238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Aliasly</vt:lpstr>
      <vt:lpstr>A prezentáció témája</vt:lpstr>
      <vt:lpstr>Mi az az Aliasly?</vt:lpstr>
      <vt:lpstr>Fejlesztési folyamat</vt:lpstr>
      <vt:lpstr>Mire képes, mire használható?</vt:lpstr>
      <vt:lpstr>Különlegességei</vt:lpstr>
      <vt:lpstr>UI és Dizájn</vt:lpstr>
      <vt:lpstr>Felhasználói élmény</vt:lpstr>
      <vt:lpstr>Biztonság és adatvédelem</vt:lpstr>
      <vt:lpstr>Összegzés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Aliasly</dc:title>
  <dc:creator>yAn</dc:creator>
  <cp:lastModifiedBy>⚡ nosh</cp:lastModifiedBy>
  <cp:revision>114</cp:revision>
  <dcterms:created xsi:type="dcterms:W3CDTF">2025-01-14T11:35:41Z</dcterms:created>
  <dcterms:modified xsi:type="dcterms:W3CDTF">2025-03-19T08:54:09Z</dcterms:modified>
</cp:coreProperties>
</file>