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adefa07d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adefa07d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adefa07d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adefa07d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adefa07d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adefa07d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adefa07d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adefa07d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adefa07d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adefa07d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adefa07d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adefa07d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adefa07d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adefa07d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adefa07d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adefa07d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 Prediction using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249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Lance Ding, Tommy Kang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predict the change in stock price based on news headlines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&amp; Machine Learning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is a use case natural language processing and deep learning,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text is classified into categories (e.g. a Positive/Negative review or a Happy/Sad tweet)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Machines can process data much faster than humans.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dataset we used to train the model is from the Inspirit AI program’s Natural Language Processing for Finance project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150" y="724925"/>
            <a:ext cx="4958074" cy="14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9828" y="2571753"/>
            <a:ext cx="4804348" cy="23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implemented the model using a LSTM layer in the Sequential model of the Keras library to perform sentiment analysis. 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300" y="2606238"/>
            <a:ext cx="55816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Crawling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python library Beautiful Soup was used to crawl the Headlines of BBC News.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BBC news headlines were analysed to predict if it will have a positive / negative / neutral effect on the stock price of a certain company.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726" y="2905225"/>
            <a:ext cx="2885750" cy="216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5026" y="3388475"/>
            <a:ext cx="1850275" cy="138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7650" y="1252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Outputs &amp; Evaluation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7650" y="1701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Model predictions were mostly Neutral, which </a:t>
            </a:r>
            <a:r>
              <a:rPr lang="en"/>
              <a:t>could be due to the dataset not being balanced.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975" y="2645900"/>
            <a:ext cx="3646172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323" y="2124000"/>
            <a:ext cx="2933849" cy="272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Performance is not bad, however it could be better. Much better.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42" name="Google Shape;142;p2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