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E665E-3D0C-0392-CD50-34938D0F1F92}" v="6" dt="2022-05-11T02:41:48.043"/>
    <p1510:client id="{9E773C49-B3EB-4748-9255-1AB97A0253C3}" v="105" dt="2022-05-11T02:22:09.918"/>
    <p1510:client id="{FB30E832-447C-4E7A-806C-9182BC89CF93}" v="203" dt="2022-05-10T22:33:09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07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d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77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d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9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d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958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d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031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d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7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d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54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d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138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d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32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d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33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d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50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d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1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mc:AlternateContent xmlns:mc="http://schemas.openxmlformats.org/markup-compatibility/2006">
    <mc:Choice xmlns:p14="http://schemas.microsoft.com/office/powerpoint/2010/main" Requires="p14">
      <p:transition spd="med">
        <p14:pan dir="d"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4" descr="Uma pessoa dentro de uma casa de vidro rodeada de plantas">
            <a:extLst>
              <a:ext uri="{FF2B5EF4-FFF2-40B4-BE49-F238E27FC236}">
                <a16:creationId xmlns:a16="http://schemas.microsoft.com/office/drawing/2014/main" id="{11ADCA10-D5BC-87B5-CEC8-FB3064D864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2543" r="-2" b="11488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Vaso Inteligente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2070340" y="3941457"/>
            <a:ext cx="9144000" cy="119732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</a:rPr>
              <a:t>Integrantes: 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Felipe de Lima 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Arthur Leme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C0C349D-47A3-0BAB-F36D-E784A9C3001C}"/>
              </a:ext>
            </a:extLst>
          </p:cNvPr>
          <p:cNvSpPr txBox="1">
            <a:spLocks/>
          </p:cNvSpPr>
          <p:nvPr/>
        </p:nvSpPr>
        <p:spPr>
          <a:xfrm>
            <a:off x="6794740" y="4050725"/>
            <a:ext cx="4313208" cy="10823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b="1" dirty="0" err="1">
                <a:solidFill>
                  <a:schemeClr val="bg1"/>
                </a:solidFill>
              </a:rPr>
              <a:t>Objetivo</a:t>
            </a:r>
            <a:r>
              <a:rPr lang="en-US" b="1" dirty="0">
                <a:solidFill>
                  <a:schemeClr val="bg1"/>
                </a:solidFill>
              </a:rPr>
              <a:t>: 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Criar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um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vaso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de planta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inteligente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que visa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por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meio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da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tecnologia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auxiliar a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proteger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vida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da planta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d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ED73-0A4B-AD14-A0AB-E9E6F797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 de </a:t>
            </a:r>
            <a:r>
              <a:rPr lang="en-US" dirty="0" err="1"/>
              <a:t>Materiais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49BF6-448A-32D9-4417-FEA9FEA5D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Arduino UNO R3</a:t>
            </a:r>
          </a:p>
          <a:p>
            <a:r>
              <a:rPr lang="en-US" b="1" dirty="0">
                <a:ea typeface="+mn-lt"/>
                <a:cs typeface="+mn-lt"/>
              </a:rPr>
              <a:t> LED: Red</a:t>
            </a:r>
          </a:p>
          <a:p>
            <a:r>
              <a:rPr lang="en-US" b="1" dirty="0"/>
              <a:t> LED: Yellow</a:t>
            </a:r>
          </a:p>
          <a:p>
            <a:r>
              <a:rPr lang="en-US" b="1" dirty="0"/>
              <a:t>Sensor de </a:t>
            </a:r>
            <a:r>
              <a:rPr lang="en-US" b="1" dirty="0" err="1"/>
              <a:t>Temperatura</a:t>
            </a:r>
            <a:r>
              <a:rPr lang="en-US" b="1" dirty="0"/>
              <a:t> TMP36 (TM35)</a:t>
            </a:r>
          </a:p>
          <a:p>
            <a:r>
              <a:rPr lang="en-US" b="1" dirty="0"/>
              <a:t>Placa de </a:t>
            </a:r>
            <a:r>
              <a:rPr lang="en-US" b="1" dirty="0" err="1"/>
              <a:t>Ensaio</a:t>
            </a:r>
            <a:endParaRPr lang="en-US" b="1"/>
          </a:p>
          <a:p>
            <a:r>
              <a:rPr lang="en-US" b="1" dirty="0"/>
              <a:t>LCD 16x2</a:t>
            </a:r>
          </a:p>
          <a:p>
            <a:r>
              <a:rPr lang="en-US" b="1" dirty="0"/>
              <a:t>Resistor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8357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d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694CA-3B24-BED8-CF39-3C1A2F0E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900"/>
              <a:t>Diagrama dos processos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969AC6"/>
          </a:solidFill>
          <a:ln w="38100" cap="rnd">
            <a:solidFill>
              <a:srgbClr val="969A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2A47F30-F491-6ACE-20CB-34F8F4EFD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5353" y="190259"/>
            <a:ext cx="8479823" cy="646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20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d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8E8E2"/>
      </a:lt2>
      <a:accent1>
        <a:srgbClr val="969AC6"/>
      </a:accent1>
      <a:accent2>
        <a:srgbClr val="7F9CBA"/>
      </a:accent2>
      <a:accent3>
        <a:srgbClr val="83ABAF"/>
      </a:accent3>
      <a:accent4>
        <a:srgbClr val="78B09E"/>
      </a:accent4>
      <a:accent5>
        <a:srgbClr val="84AE8F"/>
      </a:accent5>
      <a:accent6>
        <a:srgbClr val="82B179"/>
      </a:accent6>
      <a:hlink>
        <a:srgbClr val="888452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SketchyVTI</vt:lpstr>
      <vt:lpstr>Vaso Inteligente</vt:lpstr>
      <vt:lpstr>Lista de Materiais</vt:lpstr>
      <vt:lpstr>Diagrama dos processos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82</cp:revision>
  <dcterms:created xsi:type="dcterms:W3CDTF">2022-05-10T22:26:33Z</dcterms:created>
  <dcterms:modified xsi:type="dcterms:W3CDTF">2022-05-11T02:43:44Z</dcterms:modified>
</cp:coreProperties>
</file>