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7"/>
  </p:notesMasterIdLst>
  <p:sldIdLst>
    <p:sldId id="352" r:id="rId2"/>
    <p:sldId id="351" r:id="rId3"/>
    <p:sldId id="353" r:id="rId4"/>
    <p:sldId id="358" r:id="rId5"/>
    <p:sldId id="360" r:id="rId6"/>
    <p:sldId id="361" r:id="rId7"/>
    <p:sldId id="359" r:id="rId8"/>
    <p:sldId id="362" r:id="rId9"/>
    <p:sldId id="363" r:id="rId10"/>
    <p:sldId id="364" r:id="rId11"/>
    <p:sldId id="368" r:id="rId12"/>
    <p:sldId id="365" r:id="rId13"/>
    <p:sldId id="366" r:id="rId14"/>
    <p:sldId id="369" r:id="rId15"/>
    <p:sldId id="35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qi Yin" initials="JY" lastIdx="1" clrIdx="0">
    <p:extLst>
      <p:ext uri="{19B8F6BF-5375-455C-9EA6-DF929625EA0E}">
        <p15:presenceInfo xmlns:p15="http://schemas.microsoft.com/office/powerpoint/2012/main" userId="997cc36c7e919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B035"/>
    <a:srgbClr val="FD9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46A63-CDA0-4EFD-BB35-8D761BC6491A}" v="65" dt="2020-02-07T10:16:45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qi Yin" userId="997cc36c7e9193a2" providerId="LiveId" clId="{D9199D68-C3AA-409F-BB90-D45A52AC9428}"/>
    <pc:docChg chg="modSld">
      <pc:chgData name="Jiaqi Yin" userId="997cc36c7e9193a2" providerId="LiveId" clId="{D9199D68-C3AA-409F-BB90-D45A52AC9428}" dt="2020-01-02T10:32:01.075" v="32" actId="27918"/>
      <pc:docMkLst>
        <pc:docMk/>
      </pc:docMkLst>
      <pc:sldChg chg="modSp">
        <pc:chgData name="Jiaqi Yin" userId="997cc36c7e9193a2" providerId="LiveId" clId="{D9199D68-C3AA-409F-BB90-D45A52AC9428}" dt="2020-01-02T10:28:19.188" v="1" actId="20577"/>
        <pc:sldMkLst>
          <pc:docMk/>
          <pc:sldMk cId="3257133775" sldId="256"/>
        </pc:sldMkLst>
        <pc:spChg chg="mod">
          <ac:chgData name="Jiaqi Yin" userId="997cc36c7e9193a2" providerId="LiveId" clId="{D9199D68-C3AA-409F-BB90-D45A52AC9428}" dt="2020-01-02T10:28:19.188" v="1" actId="20577"/>
          <ac:spMkLst>
            <pc:docMk/>
            <pc:sldMk cId="3257133775" sldId="256"/>
            <ac:spMk id="2" creationId="{B37A831C-DBF9-4E86-8FDD-0AB711A2884D}"/>
          </ac:spMkLst>
        </pc:spChg>
      </pc:sldChg>
      <pc:sldChg chg="modSp mod">
        <pc:chgData name="Jiaqi Yin" userId="997cc36c7e9193a2" providerId="LiveId" clId="{D9199D68-C3AA-409F-BB90-D45A52AC9428}" dt="2020-01-02T10:32:01.075" v="32" actId="27918"/>
        <pc:sldMkLst>
          <pc:docMk/>
          <pc:sldMk cId="1808859315" sldId="288"/>
        </pc:sldMkLst>
        <pc:spChg chg="mod">
          <ac:chgData name="Jiaqi Yin" userId="997cc36c7e9193a2" providerId="LiveId" clId="{D9199D68-C3AA-409F-BB90-D45A52AC9428}" dt="2020-01-02T10:30:10.002" v="14" actId="20577"/>
          <ac:spMkLst>
            <pc:docMk/>
            <pc:sldMk cId="1808859315" sldId="288"/>
            <ac:spMk id="10" creationId="{B8A1CF94-A575-4E14-9ADB-363454538856}"/>
          </ac:spMkLst>
        </pc:spChg>
      </pc:sldChg>
      <pc:sldChg chg="mod">
        <pc:chgData name="Jiaqi Yin" userId="997cc36c7e9193a2" providerId="LiveId" clId="{D9199D68-C3AA-409F-BB90-D45A52AC9428}" dt="2020-01-02T10:31:28.797" v="25" actId="27918"/>
        <pc:sldMkLst>
          <pc:docMk/>
          <pc:sldMk cId="4070510305" sldId="299"/>
        </pc:sldMkLst>
      </pc:sldChg>
    </pc:docChg>
  </pc:docChgLst>
  <pc:docChgLst>
    <pc:chgData name="Jiaqi Yin" userId="997cc36c7e9193a2" providerId="LiveId" clId="{568B9A9D-2EF5-9646-BEB9-225F10DA102E}"/>
    <pc:docChg chg="custSel delSld modSld">
      <pc:chgData name="Jiaqi Yin" userId="997cc36c7e9193a2" providerId="LiveId" clId="{568B9A9D-2EF5-9646-BEB9-225F10DA102E}" dt="2020-01-02T13:56:26.760" v="191" actId="478"/>
      <pc:docMkLst>
        <pc:docMk/>
      </pc:docMkLst>
      <pc:sldChg chg="mod">
        <pc:chgData name="Jiaqi Yin" userId="997cc36c7e9193a2" providerId="LiveId" clId="{568B9A9D-2EF5-9646-BEB9-225F10DA102E}" dt="2020-01-02T12:54:21.788" v="9" actId="27918"/>
        <pc:sldMkLst>
          <pc:docMk/>
          <pc:sldMk cId="2896487310" sldId="258"/>
        </pc:sldMkLst>
      </pc:sldChg>
      <pc:sldChg chg="del">
        <pc:chgData name="Jiaqi Yin" userId="997cc36c7e9193a2" providerId="LiveId" clId="{568B9A9D-2EF5-9646-BEB9-225F10DA102E}" dt="2020-01-02T12:56:03.252" v="10" actId="2696"/>
        <pc:sldMkLst>
          <pc:docMk/>
          <pc:sldMk cId="2494801882" sldId="291"/>
        </pc:sldMkLst>
      </pc:sldChg>
      <pc:sldChg chg="del">
        <pc:chgData name="Jiaqi Yin" userId="997cc36c7e9193a2" providerId="LiveId" clId="{568B9A9D-2EF5-9646-BEB9-225F10DA102E}" dt="2020-01-02T12:56:31.864" v="12" actId="2696"/>
        <pc:sldMkLst>
          <pc:docMk/>
          <pc:sldMk cId="3366252437" sldId="311"/>
        </pc:sldMkLst>
      </pc:sldChg>
      <pc:sldChg chg="addSp">
        <pc:chgData name="Jiaqi Yin" userId="997cc36c7e9193a2" providerId="LiveId" clId="{568B9A9D-2EF5-9646-BEB9-225F10DA102E}" dt="2020-01-02T13:56:05.288" v="188"/>
        <pc:sldMkLst>
          <pc:docMk/>
          <pc:sldMk cId="2102291292" sldId="326"/>
        </pc:sldMkLst>
        <pc:spChg chg="add">
          <ac:chgData name="Jiaqi Yin" userId="997cc36c7e9193a2" providerId="LiveId" clId="{568B9A9D-2EF5-9646-BEB9-225F10DA102E}" dt="2020-01-02T13:56:05.288" v="188"/>
          <ac:spMkLst>
            <pc:docMk/>
            <pc:sldMk cId="2102291292" sldId="326"/>
            <ac:spMk id="3" creationId="{5DAA9119-E161-F54E-BCDA-B1A6E52B36A8}"/>
          </ac:spMkLst>
        </pc:spChg>
      </pc:sldChg>
      <pc:sldChg chg="addSp delSp modSp">
        <pc:chgData name="Jiaqi Yin" userId="997cc36c7e9193a2" providerId="LiveId" clId="{568B9A9D-2EF5-9646-BEB9-225F10DA102E}" dt="2020-01-02T13:56:26.760" v="191" actId="478"/>
        <pc:sldMkLst>
          <pc:docMk/>
          <pc:sldMk cId="3502634163" sldId="330"/>
        </pc:sldMkLst>
        <pc:spChg chg="mod">
          <ac:chgData name="Jiaqi Yin" userId="997cc36c7e9193a2" providerId="LiveId" clId="{568B9A9D-2EF5-9646-BEB9-225F10DA102E}" dt="2020-01-02T12:56:43.843" v="14" actId="20577"/>
          <ac:spMkLst>
            <pc:docMk/>
            <pc:sldMk cId="3502634163" sldId="330"/>
            <ac:spMk id="2" creationId="{FB92FBC5-ED38-43CE-B8E0-38E12871E8A6}"/>
          </ac:spMkLst>
        </pc:spChg>
        <pc:spChg chg="add">
          <ac:chgData name="Jiaqi Yin" userId="997cc36c7e9193a2" providerId="LiveId" clId="{568B9A9D-2EF5-9646-BEB9-225F10DA102E}" dt="2020-01-02T13:56:08.866" v="189"/>
          <ac:spMkLst>
            <pc:docMk/>
            <pc:sldMk cId="3502634163" sldId="330"/>
            <ac:spMk id="3" creationId="{57230B69-CB1A-694E-819D-A2751CB858C0}"/>
          </ac:spMkLst>
        </pc:spChg>
        <pc:spChg chg="add del">
          <ac:chgData name="Jiaqi Yin" userId="997cc36c7e9193a2" providerId="LiveId" clId="{568B9A9D-2EF5-9646-BEB9-225F10DA102E}" dt="2020-01-02T13:56:26.760" v="191" actId="478"/>
          <ac:spMkLst>
            <pc:docMk/>
            <pc:sldMk cId="3502634163" sldId="330"/>
            <ac:spMk id="6" creationId="{50567C40-C800-9E49-A8E9-83BD46A74D3B}"/>
          </ac:spMkLst>
        </pc:spChg>
      </pc:sldChg>
      <pc:sldChg chg="addSp delSp modSp">
        <pc:chgData name="Jiaqi Yin" userId="997cc36c7e9193a2" providerId="LiveId" clId="{568B9A9D-2EF5-9646-BEB9-225F10DA102E}" dt="2020-01-02T13:09:23.683" v="187" actId="5793"/>
        <pc:sldMkLst>
          <pc:docMk/>
          <pc:sldMk cId="2456137625" sldId="333"/>
        </pc:sldMkLst>
        <pc:spChg chg="mod">
          <ac:chgData name="Jiaqi Yin" userId="997cc36c7e9193a2" providerId="LiveId" clId="{568B9A9D-2EF5-9646-BEB9-225F10DA102E}" dt="2020-01-02T13:05:37.886" v="56" actId="20577"/>
          <ac:spMkLst>
            <pc:docMk/>
            <pc:sldMk cId="2456137625" sldId="333"/>
            <ac:spMk id="2" creationId="{FB92FBC5-ED38-43CE-B8E0-38E12871E8A6}"/>
          </ac:spMkLst>
        </pc:spChg>
        <pc:spChg chg="add mod">
          <ac:chgData name="Jiaqi Yin" userId="997cc36c7e9193a2" providerId="LiveId" clId="{568B9A9D-2EF5-9646-BEB9-225F10DA102E}" dt="2020-01-02T13:09:23.683" v="187" actId="5793"/>
          <ac:spMkLst>
            <pc:docMk/>
            <pc:sldMk cId="2456137625" sldId="333"/>
            <ac:spMk id="6" creationId="{D478C55D-CCA7-E04D-AF0F-A4DFCB254ADD}"/>
          </ac:spMkLst>
        </pc:spChg>
        <pc:graphicFrameChg chg="del">
          <ac:chgData name="Jiaqi Yin" userId="997cc36c7e9193a2" providerId="LiveId" clId="{568B9A9D-2EF5-9646-BEB9-225F10DA102E}" dt="2020-01-02T13:05:28.343" v="46" actId="478"/>
          <ac:graphicFrameMkLst>
            <pc:docMk/>
            <pc:sldMk cId="2456137625" sldId="333"/>
            <ac:graphicFrameMk id="5" creationId="{4716032A-F223-4851-B64B-083F6F2B2552}"/>
          </ac:graphicFrameMkLst>
        </pc:graphicFrameChg>
      </pc:sldChg>
      <pc:sldChg chg="del">
        <pc:chgData name="Jiaqi Yin" userId="997cc36c7e9193a2" providerId="LiveId" clId="{568B9A9D-2EF5-9646-BEB9-225F10DA102E}" dt="2020-01-02T12:56:06.633" v="11" actId="2696"/>
        <pc:sldMkLst>
          <pc:docMk/>
          <pc:sldMk cId="3460276096" sldId="350"/>
        </pc:sldMkLst>
      </pc:sldChg>
    </pc:docChg>
  </pc:docChgLst>
  <pc:docChgLst>
    <pc:chgData name="Jiaqi Yin" userId="997cc36c7e9193a2" providerId="Windows Live" clId="Web-{ACE0AF1C-0701-42E7-90E3-66BCF096E38E}"/>
    <pc:docChg chg="addSld delSld modSld sldOrd">
      <pc:chgData name="Jiaqi Yin" userId="997cc36c7e9193a2" providerId="Windows Live" clId="Web-{ACE0AF1C-0701-42E7-90E3-66BCF096E38E}" dt="2019-12-05T16:36:43.074" v="192" actId="20577"/>
      <pc:docMkLst>
        <pc:docMk/>
      </pc:docMkLst>
      <pc:sldChg chg="modSp">
        <pc:chgData name="Jiaqi Yin" userId="997cc36c7e9193a2" providerId="Windows Live" clId="Web-{ACE0AF1C-0701-42E7-90E3-66BCF096E38E}" dt="2019-12-05T16:36:42.043" v="190" actId="20577"/>
        <pc:sldMkLst>
          <pc:docMk/>
          <pc:sldMk cId="3257133775" sldId="256"/>
        </pc:sldMkLst>
        <pc:spChg chg="mod">
          <ac:chgData name="Jiaqi Yin" userId="997cc36c7e9193a2" providerId="Windows Live" clId="Web-{ACE0AF1C-0701-42E7-90E3-66BCF096E38E}" dt="2019-12-05T16:36:42.043" v="190" actId="20577"/>
          <ac:spMkLst>
            <pc:docMk/>
            <pc:sldMk cId="3257133775" sldId="256"/>
            <ac:spMk id="2" creationId="{B37A831C-DBF9-4E86-8FDD-0AB711A2884D}"/>
          </ac:spMkLst>
        </pc:spChg>
      </pc:sldChg>
      <pc:sldChg chg="modSp">
        <pc:chgData name="Jiaqi Yin" userId="997cc36c7e9193a2" providerId="Windows Live" clId="Web-{ACE0AF1C-0701-42E7-90E3-66BCF096E38E}" dt="2019-12-05T15:50:51.349" v="52" actId="20577"/>
        <pc:sldMkLst>
          <pc:docMk/>
          <pc:sldMk cId="2896487310" sldId="258"/>
        </pc:sldMkLst>
        <pc:spChg chg="mod">
          <ac:chgData name="Jiaqi Yin" userId="997cc36c7e9193a2" providerId="Windows Live" clId="Web-{ACE0AF1C-0701-42E7-90E3-66BCF096E38E}" dt="2019-12-05T15:50:51.349" v="52" actId="20577"/>
          <ac:spMkLst>
            <pc:docMk/>
            <pc:sldMk cId="2896487310" sldId="258"/>
            <ac:spMk id="14" creationId="{7B5B122E-BEB3-4E5E-9AC1-8C196EEE4EBF}"/>
          </ac:spMkLst>
        </pc:spChg>
      </pc:sldChg>
      <pc:sldChg chg="addSp delSp modSp new mod setBg modClrScheme chgLayout">
        <pc:chgData name="Jiaqi Yin" userId="997cc36c7e9193a2" providerId="Windows Live" clId="Web-{ACE0AF1C-0701-42E7-90E3-66BCF096E38E}" dt="2019-12-05T15:54:39.833" v="62"/>
        <pc:sldMkLst>
          <pc:docMk/>
          <pc:sldMk cId="2468339889" sldId="334"/>
        </pc:sldMkLst>
        <pc:spChg chg="mod ord">
          <ac:chgData name="Jiaqi Yin" userId="997cc36c7e9193a2" providerId="Windows Live" clId="Web-{ACE0AF1C-0701-42E7-90E3-66BCF096E38E}" dt="2019-12-05T15:54:09.599" v="57"/>
          <ac:spMkLst>
            <pc:docMk/>
            <pc:sldMk cId="2468339889" sldId="334"/>
            <ac:spMk id="2" creationId="{E9A37890-C715-48ED-A036-99F00F3461D7}"/>
          </ac:spMkLst>
        </pc:spChg>
        <pc:spChg chg="mod ord">
          <ac:chgData name="Jiaqi Yin" userId="997cc36c7e9193a2" providerId="Windows Live" clId="Web-{ACE0AF1C-0701-42E7-90E3-66BCF096E38E}" dt="2019-12-05T15:54:09.599" v="57"/>
          <ac:spMkLst>
            <pc:docMk/>
            <pc:sldMk cId="2468339889" sldId="334"/>
            <ac:spMk id="3" creationId="{C466D120-B44A-4657-AEC4-7CAB64A2A1B4}"/>
          </ac:spMkLst>
        </pc:spChg>
        <pc:spChg chg="add mod">
          <ac:chgData name="Jiaqi Yin" userId="997cc36c7e9193a2" providerId="Windows Live" clId="Web-{ACE0AF1C-0701-42E7-90E3-66BCF096E38E}" dt="2019-12-05T15:54:39.833" v="62"/>
          <ac:spMkLst>
            <pc:docMk/>
            <pc:sldMk cId="2468339889" sldId="334"/>
            <ac:spMk id="6" creationId="{AFCA4231-40D8-4D9B-BF92-209CA7467468}"/>
          </ac:spMkLst>
        </pc:spChg>
        <pc:spChg chg="add del mod">
          <ac:chgData name="Jiaqi Yin" userId="997cc36c7e9193a2" providerId="Windows Live" clId="Web-{ACE0AF1C-0701-42E7-90E3-66BCF096E38E}" dt="2019-12-05T15:54:17.787" v="58"/>
          <ac:spMkLst>
            <pc:docMk/>
            <pc:sldMk cId="2468339889" sldId="334"/>
            <ac:spMk id="9" creationId="{EC4E7F76-4AE7-418C-9D31-8F6BAC940421}"/>
          </ac:spMkLst>
        </pc:spChg>
        <pc:picChg chg="add mod">
          <ac:chgData name="Jiaqi Yin" userId="997cc36c7e9193a2" providerId="Windows Live" clId="Web-{ACE0AF1C-0701-42E7-90E3-66BCF096E38E}" dt="2019-12-05T15:54:27.599" v="61" actId="14100"/>
          <ac:picMkLst>
            <pc:docMk/>
            <pc:sldMk cId="2468339889" sldId="334"/>
            <ac:picMk id="4" creationId="{6FCA7CEB-3955-4558-9FF6-F3604C888824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5:58:21.662" v="78" actId="14100"/>
        <pc:sldMkLst>
          <pc:docMk/>
          <pc:sldMk cId="4012126267" sldId="335"/>
        </pc:sldMkLst>
        <pc:spChg chg="mod ord">
          <ac:chgData name="Jiaqi Yin" userId="997cc36c7e9193a2" providerId="Windows Live" clId="Web-{ACE0AF1C-0701-42E7-90E3-66BCF096E38E}" dt="2019-12-05T15:56:04.490" v="65"/>
          <ac:spMkLst>
            <pc:docMk/>
            <pc:sldMk cId="4012126267" sldId="335"/>
            <ac:spMk id="2" creationId="{C9AADD26-989B-49F8-A396-D1D84EEAA726}"/>
          </ac:spMkLst>
        </pc:spChg>
        <pc:spChg chg="mod ord">
          <ac:chgData name="Jiaqi Yin" userId="997cc36c7e9193a2" providerId="Windows Live" clId="Web-{ACE0AF1C-0701-42E7-90E3-66BCF096E38E}" dt="2019-12-05T15:56:04.490" v="65"/>
          <ac:spMkLst>
            <pc:docMk/>
            <pc:sldMk cId="4012126267" sldId="335"/>
            <ac:spMk id="3" creationId="{62DBBC25-449B-4547-87B7-513DBF977BD7}"/>
          </ac:spMkLst>
        </pc:spChg>
        <pc:spChg chg="add del mod">
          <ac:chgData name="Jiaqi Yin" userId="997cc36c7e9193a2" providerId="Windows Live" clId="Web-{ACE0AF1C-0701-42E7-90E3-66BCF096E38E}" dt="2019-12-05T15:56:32.881" v="70"/>
          <ac:spMkLst>
            <pc:docMk/>
            <pc:sldMk cId="4012126267" sldId="335"/>
            <ac:spMk id="6" creationId="{40D7D818-C2AD-4374-AF4D-1D7768DCFFE6}"/>
          </ac:spMkLst>
        </pc:spChg>
        <pc:spChg chg="add del mod">
          <ac:chgData name="Jiaqi Yin" userId="997cc36c7e9193a2" providerId="Windows Live" clId="Web-{ACE0AF1C-0701-42E7-90E3-66BCF096E38E}" dt="2019-12-05T15:56:13.834" v="66"/>
          <ac:spMkLst>
            <pc:docMk/>
            <pc:sldMk cId="4012126267" sldId="335"/>
            <ac:spMk id="9" creationId="{F15D1FA3-B06C-4926-9823-3E47FB99D6DB}"/>
          </ac:spMkLst>
        </pc:spChg>
        <pc:spChg chg="add del mod">
          <ac:chgData name="Jiaqi Yin" userId="997cc36c7e9193a2" providerId="Windows Live" clId="Web-{ACE0AF1C-0701-42E7-90E3-66BCF096E38E}" dt="2019-12-05T15:56:43.615" v="72"/>
          <ac:spMkLst>
            <pc:docMk/>
            <pc:sldMk cId="4012126267" sldId="335"/>
            <ac:spMk id="10" creationId="{A30CE4ED-45BE-403B-8EEA-E62B933AF4D3}"/>
          </ac:spMkLst>
        </pc:spChg>
        <pc:spChg chg="add">
          <ac:chgData name="Jiaqi Yin" userId="997cc36c7e9193a2" providerId="Windows Live" clId="Web-{ACE0AF1C-0701-42E7-90E3-66BCF096E38E}" dt="2019-12-05T15:56:33.506" v="71"/>
          <ac:spMkLst>
            <pc:docMk/>
            <pc:sldMk cId="4012126267" sldId="335"/>
            <ac:spMk id="12" creationId="{91505659-5E5C-4984-A256-4F4766CB0965}"/>
          </ac:spMkLst>
        </pc:spChg>
        <pc:picChg chg="add del mod">
          <ac:chgData name="Jiaqi Yin" userId="997cc36c7e9193a2" providerId="Windows Live" clId="Web-{ACE0AF1C-0701-42E7-90E3-66BCF096E38E}" dt="2019-12-05T15:58:04.365" v="73"/>
          <ac:picMkLst>
            <pc:docMk/>
            <pc:sldMk cId="4012126267" sldId="335"/>
            <ac:picMk id="4" creationId="{BEB82B30-4A19-4432-9F2B-DC70049647F5}"/>
          </ac:picMkLst>
        </pc:picChg>
        <pc:picChg chg="add mod">
          <ac:chgData name="Jiaqi Yin" userId="997cc36c7e9193a2" providerId="Windows Live" clId="Web-{ACE0AF1C-0701-42E7-90E3-66BCF096E38E}" dt="2019-12-05T15:58:21.662" v="78" actId="14100"/>
          <ac:picMkLst>
            <pc:docMk/>
            <pc:sldMk cId="4012126267" sldId="335"/>
            <ac:picMk id="13" creationId="{C313F1D1-831D-4D77-B191-F7DCFE323B9D}"/>
          </ac:picMkLst>
        </pc:picChg>
      </pc:sldChg>
      <pc:sldChg chg="addSp modSp new mod setBg modClrScheme chgLayout">
        <pc:chgData name="Jiaqi Yin" userId="997cc36c7e9193a2" providerId="Windows Live" clId="Web-{ACE0AF1C-0701-42E7-90E3-66BCF096E38E}" dt="2019-12-05T16:01:44.506" v="89" actId="1076"/>
        <pc:sldMkLst>
          <pc:docMk/>
          <pc:sldMk cId="573418927" sldId="336"/>
        </pc:sldMkLst>
        <pc:spChg chg="mod ord">
          <ac:chgData name="Jiaqi Yin" userId="997cc36c7e9193a2" providerId="Windows Live" clId="Web-{ACE0AF1C-0701-42E7-90E3-66BCF096E38E}" dt="2019-12-05T16:01:35.803" v="87"/>
          <ac:spMkLst>
            <pc:docMk/>
            <pc:sldMk cId="573418927" sldId="336"/>
            <ac:spMk id="2" creationId="{18612D33-030A-4535-8E39-B4C26960E92D}"/>
          </ac:spMkLst>
        </pc:spChg>
        <pc:spChg chg="mod ord">
          <ac:chgData name="Jiaqi Yin" userId="997cc36c7e9193a2" providerId="Windows Live" clId="Web-{ACE0AF1C-0701-42E7-90E3-66BCF096E38E}" dt="2019-12-05T16:01:35.803" v="87"/>
          <ac:spMkLst>
            <pc:docMk/>
            <pc:sldMk cId="573418927" sldId="336"/>
            <ac:spMk id="3" creationId="{018EBD83-4549-4EEB-B8B4-B5C8997DBA5D}"/>
          </ac:spMkLst>
        </pc:spChg>
        <pc:spChg chg="add mod">
          <ac:chgData name="Jiaqi Yin" userId="997cc36c7e9193a2" providerId="Windows Live" clId="Web-{ACE0AF1C-0701-42E7-90E3-66BCF096E38E}" dt="2019-12-05T16:01:35.803" v="87"/>
          <ac:spMkLst>
            <pc:docMk/>
            <pc:sldMk cId="573418927" sldId="336"/>
            <ac:spMk id="7" creationId="{F652855C-38CA-4845-9D3C-54E721A3C0C4}"/>
          </ac:spMkLst>
        </pc:spChg>
        <pc:picChg chg="add mod">
          <ac:chgData name="Jiaqi Yin" userId="997cc36c7e9193a2" providerId="Windows Live" clId="Web-{ACE0AF1C-0701-42E7-90E3-66BCF096E38E}" dt="2019-12-05T16:01:44.506" v="89" actId="1076"/>
          <ac:picMkLst>
            <pc:docMk/>
            <pc:sldMk cId="573418927" sldId="336"/>
            <ac:picMk id="4" creationId="{1BF310E1-4C44-4AD9-B8C8-47701B252D23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6:03:33.491" v="96" actId="1076"/>
        <pc:sldMkLst>
          <pc:docMk/>
          <pc:sldMk cId="1129097722" sldId="337"/>
        </pc:sldMkLst>
        <pc:spChg chg="mod ord">
          <ac:chgData name="Jiaqi Yin" userId="997cc36c7e9193a2" providerId="Windows Live" clId="Web-{ACE0AF1C-0701-42E7-90E3-66BCF096E38E}" dt="2019-12-05T16:03:16.772" v="92"/>
          <ac:spMkLst>
            <pc:docMk/>
            <pc:sldMk cId="1129097722" sldId="337"/>
            <ac:spMk id="2" creationId="{93625964-8AA1-4236-AD85-F4D78A1C5750}"/>
          </ac:spMkLst>
        </pc:spChg>
        <pc:spChg chg="mod ord">
          <ac:chgData name="Jiaqi Yin" userId="997cc36c7e9193a2" providerId="Windows Live" clId="Web-{ACE0AF1C-0701-42E7-90E3-66BCF096E38E}" dt="2019-12-05T16:03:16.772" v="92"/>
          <ac:spMkLst>
            <pc:docMk/>
            <pc:sldMk cId="1129097722" sldId="337"/>
            <ac:spMk id="3" creationId="{AD1738E7-E948-4219-8DCD-F312118F4DA6}"/>
          </ac:spMkLst>
        </pc:spChg>
        <pc:spChg chg="add mod">
          <ac:chgData name="Jiaqi Yin" userId="997cc36c7e9193a2" providerId="Windows Live" clId="Web-{ACE0AF1C-0701-42E7-90E3-66BCF096E38E}" dt="2019-12-05T16:03:27.382" v="94"/>
          <ac:spMkLst>
            <pc:docMk/>
            <pc:sldMk cId="1129097722" sldId="337"/>
            <ac:spMk id="6" creationId="{1CC710E1-9734-4A2E-BF06-65587FF10699}"/>
          </ac:spMkLst>
        </pc:spChg>
        <pc:spChg chg="add del mod">
          <ac:chgData name="Jiaqi Yin" userId="997cc36c7e9193a2" providerId="Windows Live" clId="Web-{ACE0AF1C-0701-42E7-90E3-66BCF096E38E}" dt="2019-12-05T16:03:21.710" v="93"/>
          <ac:spMkLst>
            <pc:docMk/>
            <pc:sldMk cId="1129097722" sldId="337"/>
            <ac:spMk id="9" creationId="{9600C914-1236-422B-AB81-A6EAE6C0B4BA}"/>
          </ac:spMkLst>
        </pc:spChg>
        <pc:picChg chg="add mod">
          <ac:chgData name="Jiaqi Yin" userId="997cc36c7e9193a2" providerId="Windows Live" clId="Web-{ACE0AF1C-0701-42E7-90E3-66BCF096E38E}" dt="2019-12-05T16:03:33.491" v="96" actId="1076"/>
          <ac:picMkLst>
            <pc:docMk/>
            <pc:sldMk cId="1129097722" sldId="337"/>
            <ac:picMk id="4" creationId="{BEF675C2-943B-47C2-8741-34D886EC3DE9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6:06:22.366" v="104" actId="14100"/>
        <pc:sldMkLst>
          <pc:docMk/>
          <pc:sldMk cId="3922992477" sldId="338"/>
        </pc:sldMkLst>
        <pc:spChg chg="mod ord">
          <ac:chgData name="Jiaqi Yin" userId="997cc36c7e9193a2" providerId="Windows Live" clId="Web-{ACE0AF1C-0701-42E7-90E3-66BCF096E38E}" dt="2019-12-05T16:05:57.398" v="99"/>
          <ac:spMkLst>
            <pc:docMk/>
            <pc:sldMk cId="3922992477" sldId="338"/>
            <ac:spMk id="2" creationId="{674D3878-0A18-4FB4-BA4B-63D099F91FF7}"/>
          </ac:spMkLst>
        </pc:spChg>
        <pc:spChg chg="mod ord">
          <ac:chgData name="Jiaqi Yin" userId="997cc36c7e9193a2" providerId="Windows Live" clId="Web-{ACE0AF1C-0701-42E7-90E3-66BCF096E38E}" dt="2019-12-05T16:05:57.398" v="99"/>
          <ac:spMkLst>
            <pc:docMk/>
            <pc:sldMk cId="3922992477" sldId="338"/>
            <ac:spMk id="3" creationId="{0A94E759-76DA-4C83-BE4B-E16E85F7F92A}"/>
          </ac:spMkLst>
        </pc:spChg>
        <pc:spChg chg="add mod">
          <ac:chgData name="Jiaqi Yin" userId="997cc36c7e9193a2" providerId="Windows Live" clId="Web-{ACE0AF1C-0701-42E7-90E3-66BCF096E38E}" dt="2019-12-05T16:06:13.445" v="101"/>
          <ac:spMkLst>
            <pc:docMk/>
            <pc:sldMk cId="3922992477" sldId="338"/>
            <ac:spMk id="6" creationId="{0B149B2F-D3D9-4963-BB38-D0DE65D351E3}"/>
          </ac:spMkLst>
        </pc:spChg>
        <pc:spChg chg="add del mod">
          <ac:chgData name="Jiaqi Yin" userId="997cc36c7e9193a2" providerId="Windows Live" clId="Web-{ACE0AF1C-0701-42E7-90E3-66BCF096E38E}" dt="2019-12-05T16:06:12.288" v="100"/>
          <ac:spMkLst>
            <pc:docMk/>
            <pc:sldMk cId="3922992477" sldId="338"/>
            <ac:spMk id="9" creationId="{F4D0C448-F5E8-41AB-B4EC-E063AA0A2F8F}"/>
          </ac:spMkLst>
        </pc:spChg>
        <pc:picChg chg="add mod">
          <ac:chgData name="Jiaqi Yin" userId="997cc36c7e9193a2" providerId="Windows Live" clId="Web-{ACE0AF1C-0701-42E7-90E3-66BCF096E38E}" dt="2019-12-05T16:06:22.366" v="104" actId="14100"/>
          <ac:picMkLst>
            <pc:docMk/>
            <pc:sldMk cId="3922992477" sldId="338"/>
            <ac:picMk id="4" creationId="{51E7E9AF-46EA-4056-94E4-13069BD6250A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6:11:13.133" v="113" actId="1076"/>
        <pc:sldMkLst>
          <pc:docMk/>
          <pc:sldMk cId="1210856811" sldId="339"/>
        </pc:sldMkLst>
        <pc:spChg chg="mod ord">
          <ac:chgData name="Jiaqi Yin" userId="997cc36c7e9193a2" providerId="Windows Live" clId="Web-{ACE0AF1C-0701-42E7-90E3-66BCF096E38E}" dt="2019-12-05T16:10:51.195" v="107"/>
          <ac:spMkLst>
            <pc:docMk/>
            <pc:sldMk cId="1210856811" sldId="339"/>
            <ac:spMk id="2" creationId="{82480A8D-07A1-49FE-B62A-A698BF8FE4B2}"/>
          </ac:spMkLst>
        </pc:spChg>
        <pc:spChg chg="mod ord">
          <ac:chgData name="Jiaqi Yin" userId="997cc36c7e9193a2" providerId="Windows Live" clId="Web-{ACE0AF1C-0701-42E7-90E3-66BCF096E38E}" dt="2019-12-05T16:10:51.195" v="107"/>
          <ac:spMkLst>
            <pc:docMk/>
            <pc:sldMk cId="1210856811" sldId="339"/>
            <ac:spMk id="3" creationId="{AD29A1F5-4DF2-448F-85E7-C1FE53D2BB48}"/>
          </ac:spMkLst>
        </pc:spChg>
        <pc:spChg chg="add mod">
          <ac:chgData name="Jiaqi Yin" userId="997cc36c7e9193a2" providerId="Windows Live" clId="Web-{ACE0AF1C-0701-42E7-90E3-66BCF096E38E}" dt="2019-12-05T16:11:01.164" v="109"/>
          <ac:spMkLst>
            <pc:docMk/>
            <pc:sldMk cId="1210856811" sldId="339"/>
            <ac:spMk id="6" creationId="{CA7EA36B-C00A-4069-9603-0B91707B1DFD}"/>
          </ac:spMkLst>
        </pc:spChg>
        <pc:spChg chg="add del mod">
          <ac:chgData name="Jiaqi Yin" userId="997cc36c7e9193a2" providerId="Windows Live" clId="Web-{ACE0AF1C-0701-42E7-90E3-66BCF096E38E}" dt="2019-12-05T16:10:54.274" v="108"/>
          <ac:spMkLst>
            <pc:docMk/>
            <pc:sldMk cId="1210856811" sldId="339"/>
            <ac:spMk id="9" creationId="{4ACA421B-C2E8-4994-B2B6-037A29923CB9}"/>
          </ac:spMkLst>
        </pc:spChg>
        <pc:picChg chg="add mod">
          <ac:chgData name="Jiaqi Yin" userId="997cc36c7e9193a2" providerId="Windows Live" clId="Web-{ACE0AF1C-0701-42E7-90E3-66BCF096E38E}" dt="2019-12-05T16:11:13.133" v="113" actId="1076"/>
          <ac:picMkLst>
            <pc:docMk/>
            <pc:sldMk cId="1210856811" sldId="339"/>
            <ac:picMk id="4" creationId="{A2310B4E-ACAD-45F4-81BD-F5862D2E4E0E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6:13:22.883" v="122" actId="1076"/>
        <pc:sldMkLst>
          <pc:docMk/>
          <pc:sldMk cId="2423221066" sldId="340"/>
        </pc:sldMkLst>
        <pc:spChg chg="mod ord">
          <ac:chgData name="Jiaqi Yin" userId="997cc36c7e9193a2" providerId="Windows Live" clId="Web-{ACE0AF1C-0701-42E7-90E3-66BCF096E38E}" dt="2019-12-05T16:13:00.899" v="116"/>
          <ac:spMkLst>
            <pc:docMk/>
            <pc:sldMk cId="2423221066" sldId="340"/>
            <ac:spMk id="2" creationId="{FB037316-F5AB-44C9-AD24-050E221D6C3B}"/>
          </ac:spMkLst>
        </pc:spChg>
        <pc:spChg chg="mod ord">
          <ac:chgData name="Jiaqi Yin" userId="997cc36c7e9193a2" providerId="Windows Live" clId="Web-{ACE0AF1C-0701-42E7-90E3-66BCF096E38E}" dt="2019-12-05T16:13:00.899" v="116"/>
          <ac:spMkLst>
            <pc:docMk/>
            <pc:sldMk cId="2423221066" sldId="340"/>
            <ac:spMk id="3" creationId="{878C644A-A7BC-47EE-B01E-8E0762683B27}"/>
          </ac:spMkLst>
        </pc:spChg>
        <pc:spChg chg="add mod">
          <ac:chgData name="Jiaqi Yin" userId="997cc36c7e9193a2" providerId="Windows Live" clId="Web-{ACE0AF1C-0701-42E7-90E3-66BCF096E38E}" dt="2019-12-05T16:13:11.039" v="118"/>
          <ac:spMkLst>
            <pc:docMk/>
            <pc:sldMk cId="2423221066" sldId="340"/>
            <ac:spMk id="6" creationId="{1E2C3832-D7CB-4948-BDA5-D2159DF4AB01}"/>
          </ac:spMkLst>
        </pc:spChg>
        <pc:spChg chg="add del mod">
          <ac:chgData name="Jiaqi Yin" userId="997cc36c7e9193a2" providerId="Windows Live" clId="Web-{ACE0AF1C-0701-42E7-90E3-66BCF096E38E}" dt="2019-12-05T16:13:04.555" v="117"/>
          <ac:spMkLst>
            <pc:docMk/>
            <pc:sldMk cId="2423221066" sldId="340"/>
            <ac:spMk id="9" creationId="{4A9FE894-A2E0-4CEA-BADD-3DDEB5CF2305}"/>
          </ac:spMkLst>
        </pc:spChg>
        <pc:picChg chg="add mod">
          <ac:chgData name="Jiaqi Yin" userId="997cc36c7e9193a2" providerId="Windows Live" clId="Web-{ACE0AF1C-0701-42E7-90E3-66BCF096E38E}" dt="2019-12-05T16:13:22.883" v="122" actId="1076"/>
          <ac:picMkLst>
            <pc:docMk/>
            <pc:sldMk cId="2423221066" sldId="340"/>
            <ac:picMk id="4" creationId="{ADDFA56E-36B0-43DC-8E67-5D75415A6B0E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6:15:05.008" v="127"/>
        <pc:sldMkLst>
          <pc:docMk/>
          <pc:sldMk cId="1365904070" sldId="341"/>
        </pc:sldMkLst>
        <pc:spChg chg="mod ord">
          <ac:chgData name="Jiaqi Yin" userId="997cc36c7e9193a2" providerId="Windows Live" clId="Web-{ACE0AF1C-0701-42E7-90E3-66BCF096E38E}" dt="2019-12-05T16:14:53.071" v="125"/>
          <ac:spMkLst>
            <pc:docMk/>
            <pc:sldMk cId="1365904070" sldId="341"/>
            <ac:spMk id="2" creationId="{416C83FC-C916-47B5-A88A-4E975B3E4FB2}"/>
          </ac:spMkLst>
        </pc:spChg>
        <pc:spChg chg="mod ord">
          <ac:chgData name="Jiaqi Yin" userId="997cc36c7e9193a2" providerId="Windows Live" clId="Web-{ACE0AF1C-0701-42E7-90E3-66BCF096E38E}" dt="2019-12-05T16:14:53.071" v="125"/>
          <ac:spMkLst>
            <pc:docMk/>
            <pc:sldMk cId="1365904070" sldId="341"/>
            <ac:spMk id="3" creationId="{91CA152C-021D-49AA-9D10-BEA1123721FA}"/>
          </ac:spMkLst>
        </pc:spChg>
        <pc:spChg chg="add mod">
          <ac:chgData name="Jiaqi Yin" userId="997cc36c7e9193a2" providerId="Windows Live" clId="Web-{ACE0AF1C-0701-42E7-90E3-66BCF096E38E}" dt="2019-12-05T16:15:05.008" v="127"/>
          <ac:spMkLst>
            <pc:docMk/>
            <pc:sldMk cId="1365904070" sldId="341"/>
            <ac:spMk id="6" creationId="{E06B0B8E-C4ED-4065-AB29-3422CBC60E9E}"/>
          </ac:spMkLst>
        </pc:spChg>
        <pc:spChg chg="add del mod">
          <ac:chgData name="Jiaqi Yin" userId="997cc36c7e9193a2" providerId="Windows Live" clId="Web-{ACE0AF1C-0701-42E7-90E3-66BCF096E38E}" dt="2019-12-05T16:14:57.118" v="126"/>
          <ac:spMkLst>
            <pc:docMk/>
            <pc:sldMk cId="1365904070" sldId="341"/>
            <ac:spMk id="9" creationId="{CE03D2E4-1366-432D-8AE6-0F4FE5BC872E}"/>
          </ac:spMkLst>
        </pc:spChg>
        <pc:picChg chg="add mod">
          <ac:chgData name="Jiaqi Yin" userId="997cc36c7e9193a2" providerId="Windows Live" clId="Web-{ACE0AF1C-0701-42E7-90E3-66BCF096E38E}" dt="2019-12-05T16:14:53.071" v="125"/>
          <ac:picMkLst>
            <pc:docMk/>
            <pc:sldMk cId="1365904070" sldId="341"/>
            <ac:picMk id="4" creationId="{624F04C6-CA87-4CF0-874C-60BBA090EB86}"/>
          </ac:picMkLst>
        </pc:picChg>
      </pc:sldChg>
      <pc:sldChg chg="addSp delSp modSp new mod setBg modClrScheme chgLayout">
        <pc:chgData name="Jiaqi Yin" userId="997cc36c7e9193a2" providerId="Windows Live" clId="Web-{ACE0AF1C-0701-42E7-90E3-66BCF096E38E}" dt="2019-12-05T16:17:07.243" v="150" actId="1076"/>
        <pc:sldMkLst>
          <pc:docMk/>
          <pc:sldMk cId="3114477755" sldId="342"/>
        </pc:sldMkLst>
        <pc:spChg chg="mod ord">
          <ac:chgData name="Jiaqi Yin" userId="997cc36c7e9193a2" providerId="Windows Live" clId="Web-{ACE0AF1C-0701-42E7-90E3-66BCF096E38E}" dt="2019-12-05T16:16:40.634" v="146"/>
          <ac:spMkLst>
            <pc:docMk/>
            <pc:sldMk cId="3114477755" sldId="342"/>
            <ac:spMk id="2" creationId="{4021AD04-FD42-424C-AAE7-8CEED289920B}"/>
          </ac:spMkLst>
        </pc:spChg>
        <pc:spChg chg="mod ord">
          <ac:chgData name="Jiaqi Yin" userId="997cc36c7e9193a2" providerId="Windows Live" clId="Web-{ACE0AF1C-0701-42E7-90E3-66BCF096E38E}" dt="2019-12-05T16:16:40.634" v="146"/>
          <ac:spMkLst>
            <pc:docMk/>
            <pc:sldMk cId="3114477755" sldId="342"/>
            <ac:spMk id="3" creationId="{7E2DE9E3-364F-4440-9E93-09C9DEB91799}"/>
          </ac:spMkLst>
        </pc:spChg>
        <pc:spChg chg="add mod">
          <ac:chgData name="Jiaqi Yin" userId="997cc36c7e9193a2" providerId="Windows Live" clId="Web-{ACE0AF1C-0701-42E7-90E3-66BCF096E38E}" dt="2019-12-05T16:17:01.071" v="148"/>
          <ac:spMkLst>
            <pc:docMk/>
            <pc:sldMk cId="3114477755" sldId="342"/>
            <ac:spMk id="6" creationId="{1B82EFDA-2FE8-44D7-8A95-58C2EF84CE66}"/>
          </ac:spMkLst>
        </pc:spChg>
        <pc:spChg chg="add del mod">
          <ac:chgData name="Jiaqi Yin" userId="997cc36c7e9193a2" providerId="Windows Live" clId="Web-{ACE0AF1C-0701-42E7-90E3-66BCF096E38E}" dt="2019-12-05T16:16:49.618" v="147"/>
          <ac:spMkLst>
            <pc:docMk/>
            <pc:sldMk cId="3114477755" sldId="342"/>
            <ac:spMk id="9" creationId="{86714318-DCF6-4BEB-8322-13EA0A79C4E5}"/>
          </ac:spMkLst>
        </pc:spChg>
        <pc:picChg chg="add mod">
          <ac:chgData name="Jiaqi Yin" userId="997cc36c7e9193a2" providerId="Windows Live" clId="Web-{ACE0AF1C-0701-42E7-90E3-66BCF096E38E}" dt="2019-12-05T16:17:07.243" v="150" actId="1076"/>
          <ac:picMkLst>
            <pc:docMk/>
            <pc:sldMk cId="3114477755" sldId="342"/>
            <ac:picMk id="4" creationId="{61122FCF-3A81-46DC-AA9B-80E4F5B74604}"/>
          </ac:picMkLst>
        </pc:picChg>
      </pc:sldChg>
      <pc:sldChg chg="modSp add mod ord replId modShow">
        <pc:chgData name="Jiaqi Yin" userId="997cc36c7e9193a2" providerId="Windows Live" clId="Web-{ACE0AF1C-0701-42E7-90E3-66BCF096E38E}" dt="2019-12-05T16:17:28.134" v="151"/>
        <pc:sldMkLst>
          <pc:docMk/>
          <pc:sldMk cId="384015593" sldId="343"/>
        </pc:sldMkLst>
        <pc:spChg chg="mod">
          <ac:chgData name="Jiaqi Yin" userId="997cc36c7e9193a2" providerId="Windows Live" clId="Web-{ACE0AF1C-0701-42E7-90E3-66BCF096E38E}" dt="2019-12-05T16:15:56.430" v="142" actId="20577"/>
          <ac:spMkLst>
            <pc:docMk/>
            <pc:sldMk cId="384015593" sldId="343"/>
            <ac:spMk id="7" creationId="{C5B516B2-A7B7-4971-A46C-A9ACBD757BFA}"/>
          </ac:spMkLst>
        </pc:spChg>
      </pc:sldChg>
      <pc:sldChg chg="addSp delSp modSp new mod setBg modClrScheme chgLayout">
        <pc:chgData name="Jiaqi Yin" userId="997cc36c7e9193a2" providerId="Windows Live" clId="Web-{ACE0AF1C-0701-42E7-90E3-66BCF096E38E}" dt="2019-12-05T16:25:26.385" v="188" actId="14100"/>
        <pc:sldMkLst>
          <pc:docMk/>
          <pc:sldMk cId="1300503207" sldId="344"/>
        </pc:sldMkLst>
        <pc:spChg chg="mod">
          <ac:chgData name="Jiaqi Yin" userId="997cc36c7e9193a2" providerId="Windows Live" clId="Web-{ACE0AF1C-0701-42E7-90E3-66BCF096E38E}" dt="2019-12-05T16:19:02.118" v="153"/>
          <ac:spMkLst>
            <pc:docMk/>
            <pc:sldMk cId="1300503207" sldId="344"/>
            <ac:spMk id="2" creationId="{EA1C5311-8716-4D84-B7DB-2ED4EADE0AB8}"/>
          </ac:spMkLst>
        </pc:spChg>
        <pc:spChg chg="mod">
          <ac:chgData name="Jiaqi Yin" userId="997cc36c7e9193a2" providerId="Windows Live" clId="Web-{ACE0AF1C-0701-42E7-90E3-66BCF096E38E}" dt="2019-12-05T16:19:02.118" v="153"/>
          <ac:spMkLst>
            <pc:docMk/>
            <pc:sldMk cId="1300503207" sldId="344"/>
            <ac:spMk id="3" creationId="{871E4848-0F0D-4906-A1EF-5F86A7E8078B}"/>
          </ac:spMkLst>
        </pc:spChg>
        <pc:spChg chg="add mod">
          <ac:chgData name="Jiaqi Yin" userId="997cc36c7e9193a2" providerId="Windows Live" clId="Web-{ACE0AF1C-0701-42E7-90E3-66BCF096E38E}" dt="2019-12-05T16:19:26.415" v="157"/>
          <ac:spMkLst>
            <pc:docMk/>
            <pc:sldMk cId="1300503207" sldId="344"/>
            <ac:spMk id="6" creationId="{7FBDEB8D-BE30-42D3-9EE5-D0EC1E7C792B}"/>
          </ac:spMkLst>
        </pc:spChg>
        <pc:spChg chg="add del mod">
          <ac:chgData name="Jiaqi Yin" userId="997cc36c7e9193a2" providerId="Windows Live" clId="Web-{ACE0AF1C-0701-42E7-90E3-66BCF096E38E}" dt="2019-12-05T16:19:15.603" v="155"/>
          <ac:spMkLst>
            <pc:docMk/>
            <pc:sldMk cId="1300503207" sldId="344"/>
            <ac:spMk id="9" creationId="{0795F7C8-3AE3-4BF8-A39F-92B70850397A}"/>
          </ac:spMkLst>
        </pc:spChg>
        <pc:spChg chg="add del mod">
          <ac:chgData name="Jiaqi Yin" userId="997cc36c7e9193a2" providerId="Windows Live" clId="Web-{ACE0AF1C-0701-42E7-90E3-66BCF096E38E}" dt="2019-12-05T16:19:12.587" v="154"/>
          <ac:spMkLst>
            <pc:docMk/>
            <pc:sldMk cId="1300503207" sldId="344"/>
            <ac:spMk id="11" creationId="{A5A1861E-D9AC-4621-A6D7-425F024FA3D3}"/>
          </ac:spMkLst>
        </pc:spChg>
        <pc:picChg chg="add mod ord">
          <ac:chgData name="Jiaqi Yin" userId="997cc36c7e9193a2" providerId="Windows Live" clId="Web-{ACE0AF1C-0701-42E7-90E3-66BCF096E38E}" dt="2019-12-05T16:25:26.385" v="188" actId="14100"/>
          <ac:picMkLst>
            <pc:docMk/>
            <pc:sldMk cId="1300503207" sldId="344"/>
            <ac:picMk id="4" creationId="{0A2946E6-7971-45D9-BA39-A59B70CBB9F3}"/>
          </ac:picMkLst>
        </pc:picChg>
      </pc:sldChg>
    </pc:docChg>
  </pc:docChgLst>
  <pc:docChgLst>
    <pc:chgData name="Jiaqi Yin" userId="997cc36c7e9193a2" providerId="LiveId" clId="{A0E2243A-E2E4-4FB8-B710-F9297885A1F6}"/>
    <pc:docChg chg="modSld">
      <pc:chgData name="Jiaqi Yin" userId="997cc36c7e9193a2" providerId="LiveId" clId="{A0E2243A-E2E4-4FB8-B710-F9297885A1F6}" dt="2020-01-03T05:17:48.071" v="17" actId="767"/>
      <pc:docMkLst>
        <pc:docMk/>
      </pc:docMkLst>
      <pc:sldChg chg="modSp">
        <pc:chgData name="Jiaqi Yin" userId="997cc36c7e9193a2" providerId="LiveId" clId="{A0E2243A-E2E4-4FB8-B710-F9297885A1F6}" dt="2020-01-03T04:03:23.602" v="0"/>
        <pc:sldMkLst>
          <pc:docMk/>
          <pc:sldMk cId="2896487310" sldId="258"/>
        </pc:sldMkLst>
        <pc:graphicFrameChg chg="mod">
          <ac:chgData name="Jiaqi Yin" userId="997cc36c7e9193a2" providerId="LiveId" clId="{A0E2243A-E2E4-4FB8-B710-F9297885A1F6}" dt="2020-01-03T04:03:23.602" v="0"/>
          <ac:graphicFrameMkLst>
            <pc:docMk/>
            <pc:sldMk cId="2896487310" sldId="258"/>
            <ac:graphicFrameMk id="11" creationId="{ABF64252-7E32-4D0E-855A-FF413C2F66C5}"/>
          </ac:graphicFrameMkLst>
        </pc:graphicFrameChg>
      </pc:sldChg>
      <pc:sldChg chg="addSp modSp">
        <pc:chgData name="Jiaqi Yin" userId="997cc36c7e9193a2" providerId="LiveId" clId="{A0E2243A-E2E4-4FB8-B710-F9297885A1F6}" dt="2020-01-03T05:17:48.071" v="17" actId="767"/>
        <pc:sldMkLst>
          <pc:docMk/>
          <pc:sldMk cId="1353793931" sldId="293"/>
        </pc:sldMkLst>
        <pc:spChg chg="add mod">
          <ac:chgData name="Jiaqi Yin" userId="997cc36c7e9193a2" providerId="LiveId" clId="{A0E2243A-E2E4-4FB8-B710-F9297885A1F6}" dt="2020-01-03T05:17:48.071" v="17" actId="767"/>
          <ac:spMkLst>
            <pc:docMk/>
            <pc:sldMk cId="1353793931" sldId="293"/>
            <ac:spMk id="8" creationId="{040D944A-BEF6-479C-8962-0A38672C7BF3}"/>
          </ac:spMkLst>
        </pc:spChg>
        <pc:picChg chg="add">
          <ac:chgData name="Jiaqi Yin" userId="997cc36c7e9193a2" providerId="LiveId" clId="{A0E2243A-E2E4-4FB8-B710-F9297885A1F6}" dt="2020-01-03T04:09:46.010" v="3"/>
          <ac:picMkLst>
            <pc:docMk/>
            <pc:sldMk cId="1353793931" sldId="293"/>
            <ac:picMk id="6" creationId="{B06CE6A8-4A98-4E7B-A8F0-5490CF465235}"/>
          </ac:picMkLst>
        </pc:picChg>
      </pc:sldChg>
      <pc:sldChg chg="addSp">
        <pc:chgData name="Jiaqi Yin" userId="997cc36c7e9193a2" providerId="LiveId" clId="{A0E2243A-E2E4-4FB8-B710-F9297885A1F6}" dt="2020-01-03T04:09:19.108" v="2"/>
        <pc:sldMkLst>
          <pc:docMk/>
          <pc:sldMk cId="4082362054" sldId="320"/>
        </pc:sldMkLst>
        <pc:picChg chg="add">
          <ac:chgData name="Jiaqi Yin" userId="997cc36c7e9193a2" providerId="LiveId" clId="{A0E2243A-E2E4-4FB8-B710-F9297885A1F6}" dt="2020-01-03T04:09:19.108" v="2"/>
          <ac:picMkLst>
            <pc:docMk/>
            <pc:sldMk cId="4082362054" sldId="320"/>
            <ac:picMk id="3" creationId="{AB43DBE0-280E-4AAE-8334-CD6CD5107574}"/>
          </ac:picMkLst>
        </pc:picChg>
      </pc:sldChg>
      <pc:sldChg chg="addSp">
        <pc:chgData name="Jiaqi Yin" userId="997cc36c7e9193a2" providerId="LiveId" clId="{A0E2243A-E2E4-4FB8-B710-F9297885A1F6}" dt="2020-01-03T04:21:30.769" v="5"/>
        <pc:sldMkLst>
          <pc:docMk/>
          <pc:sldMk cId="2102291292" sldId="326"/>
        </pc:sldMkLst>
        <pc:picChg chg="add">
          <ac:chgData name="Jiaqi Yin" userId="997cc36c7e9193a2" providerId="LiveId" clId="{A0E2243A-E2E4-4FB8-B710-F9297885A1F6}" dt="2020-01-03T04:21:30.769" v="5"/>
          <ac:picMkLst>
            <pc:docMk/>
            <pc:sldMk cId="2102291292" sldId="326"/>
            <ac:picMk id="7" creationId="{E6BD1D2B-8497-4E15-9303-B12DD03BB6A3}"/>
          </ac:picMkLst>
        </pc:picChg>
      </pc:sldChg>
      <pc:sldChg chg="addSp">
        <pc:chgData name="Jiaqi Yin" userId="997cc36c7e9193a2" providerId="LiveId" clId="{A0E2243A-E2E4-4FB8-B710-F9297885A1F6}" dt="2020-01-03T04:22:43.773" v="6"/>
        <pc:sldMkLst>
          <pc:docMk/>
          <pc:sldMk cId="2468339889" sldId="334"/>
        </pc:sldMkLst>
        <pc:picChg chg="add">
          <ac:chgData name="Jiaqi Yin" userId="997cc36c7e9193a2" providerId="LiveId" clId="{A0E2243A-E2E4-4FB8-B710-F9297885A1F6}" dt="2020-01-03T04:05:48.695" v="1"/>
          <ac:picMkLst>
            <pc:docMk/>
            <pc:sldMk cId="2468339889" sldId="334"/>
            <ac:picMk id="4" creationId="{22A22C76-47EF-4526-8954-9D5C625A5A4B}"/>
          </ac:picMkLst>
        </pc:picChg>
        <pc:picChg chg="add">
          <ac:chgData name="Jiaqi Yin" userId="997cc36c7e9193a2" providerId="LiveId" clId="{A0E2243A-E2E4-4FB8-B710-F9297885A1F6}" dt="2020-01-03T04:22:43.773" v="6"/>
          <ac:picMkLst>
            <pc:docMk/>
            <pc:sldMk cId="2468339889" sldId="334"/>
            <ac:picMk id="7" creationId="{DC241CC7-BA67-4FE1-8B57-3FAAFB20B7FF}"/>
          </ac:picMkLst>
        </pc:picChg>
      </pc:sldChg>
      <pc:sldChg chg="addSp">
        <pc:chgData name="Jiaqi Yin" userId="997cc36c7e9193a2" providerId="LiveId" clId="{A0E2243A-E2E4-4FB8-B710-F9297885A1F6}" dt="2020-01-03T04:23:18.775" v="7"/>
        <pc:sldMkLst>
          <pc:docMk/>
          <pc:sldMk cId="4012126267" sldId="335"/>
        </pc:sldMkLst>
        <pc:picChg chg="add">
          <ac:chgData name="Jiaqi Yin" userId="997cc36c7e9193a2" providerId="LiveId" clId="{A0E2243A-E2E4-4FB8-B710-F9297885A1F6}" dt="2020-01-03T04:23:18.775" v="7"/>
          <ac:picMkLst>
            <pc:docMk/>
            <pc:sldMk cId="4012126267" sldId="335"/>
            <ac:picMk id="5" creationId="{613C3263-258D-41AE-8D7A-6019DF2193CF}"/>
          </ac:picMkLst>
        </pc:picChg>
      </pc:sldChg>
      <pc:sldChg chg="addSp">
        <pc:chgData name="Jiaqi Yin" userId="997cc36c7e9193a2" providerId="LiveId" clId="{A0E2243A-E2E4-4FB8-B710-F9297885A1F6}" dt="2020-01-03T04:24:24.434" v="8"/>
        <pc:sldMkLst>
          <pc:docMk/>
          <pc:sldMk cId="573418927" sldId="336"/>
        </pc:sldMkLst>
        <pc:picChg chg="add">
          <ac:chgData name="Jiaqi Yin" userId="997cc36c7e9193a2" providerId="LiveId" clId="{A0E2243A-E2E4-4FB8-B710-F9297885A1F6}" dt="2020-01-03T04:24:24.434" v="8"/>
          <ac:picMkLst>
            <pc:docMk/>
            <pc:sldMk cId="573418927" sldId="336"/>
            <ac:picMk id="4" creationId="{B072D5F4-8A33-4205-B051-E5EE27558FDF}"/>
          </ac:picMkLst>
        </pc:picChg>
      </pc:sldChg>
      <pc:sldChg chg="addSp">
        <pc:chgData name="Jiaqi Yin" userId="997cc36c7e9193a2" providerId="LiveId" clId="{A0E2243A-E2E4-4FB8-B710-F9297885A1F6}" dt="2020-01-03T04:25:31.394" v="9"/>
        <pc:sldMkLst>
          <pc:docMk/>
          <pc:sldMk cId="1129097722" sldId="337"/>
        </pc:sldMkLst>
        <pc:picChg chg="add">
          <ac:chgData name="Jiaqi Yin" userId="997cc36c7e9193a2" providerId="LiveId" clId="{A0E2243A-E2E4-4FB8-B710-F9297885A1F6}" dt="2020-01-03T04:25:31.394" v="9"/>
          <ac:picMkLst>
            <pc:docMk/>
            <pc:sldMk cId="1129097722" sldId="337"/>
            <ac:picMk id="4" creationId="{5129DEB9-467F-46D7-AD1E-C99D36AB4D63}"/>
          </ac:picMkLst>
        </pc:picChg>
      </pc:sldChg>
      <pc:sldChg chg="addSp">
        <pc:chgData name="Jiaqi Yin" userId="997cc36c7e9193a2" providerId="LiveId" clId="{A0E2243A-E2E4-4FB8-B710-F9297885A1F6}" dt="2020-01-03T04:26:34.361" v="10"/>
        <pc:sldMkLst>
          <pc:docMk/>
          <pc:sldMk cId="3922992477" sldId="338"/>
        </pc:sldMkLst>
        <pc:picChg chg="add">
          <ac:chgData name="Jiaqi Yin" userId="997cc36c7e9193a2" providerId="LiveId" clId="{A0E2243A-E2E4-4FB8-B710-F9297885A1F6}" dt="2020-01-03T04:26:34.361" v="10"/>
          <ac:picMkLst>
            <pc:docMk/>
            <pc:sldMk cId="3922992477" sldId="338"/>
            <ac:picMk id="5" creationId="{15AC4A10-D5B3-4076-BA8D-9873DBD2EFA3}"/>
          </ac:picMkLst>
        </pc:picChg>
      </pc:sldChg>
      <pc:sldChg chg="addSp">
        <pc:chgData name="Jiaqi Yin" userId="997cc36c7e9193a2" providerId="LiveId" clId="{A0E2243A-E2E4-4FB8-B710-F9297885A1F6}" dt="2020-01-03T04:27:26.165" v="11"/>
        <pc:sldMkLst>
          <pc:docMk/>
          <pc:sldMk cId="1210856811" sldId="339"/>
        </pc:sldMkLst>
        <pc:picChg chg="add">
          <ac:chgData name="Jiaqi Yin" userId="997cc36c7e9193a2" providerId="LiveId" clId="{A0E2243A-E2E4-4FB8-B710-F9297885A1F6}" dt="2020-01-03T04:27:26.165" v="11"/>
          <ac:picMkLst>
            <pc:docMk/>
            <pc:sldMk cId="1210856811" sldId="339"/>
            <ac:picMk id="5" creationId="{A38A945B-4236-4593-9C6B-057DF60CA5CC}"/>
          </ac:picMkLst>
        </pc:picChg>
      </pc:sldChg>
      <pc:sldChg chg="addSp">
        <pc:chgData name="Jiaqi Yin" userId="997cc36c7e9193a2" providerId="LiveId" clId="{A0E2243A-E2E4-4FB8-B710-F9297885A1F6}" dt="2020-01-03T04:28:16.123" v="12"/>
        <pc:sldMkLst>
          <pc:docMk/>
          <pc:sldMk cId="2423221066" sldId="340"/>
        </pc:sldMkLst>
        <pc:picChg chg="add">
          <ac:chgData name="Jiaqi Yin" userId="997cc36c7e9193a2" providerId="LiveId" clId="{A0E2243A-E2E4-4FB8-B710-F9297885A1F6}" dt="2020-01-03T04:28:16.123" v="12"/>
          <ac:picMkLst>
            <pc:docMk/>
            <pc:sldMk cId="2423221066" sldId="340"/>
            <ac:picMk id="5" creationId="{5D95B716-3C23-4287-8A69-C3D1DD94B711}"/>
          </ac:picMkLst>
        </pc:picChg>
      </pc:sldChg>
      <pc:sldChg chg="addSp">
        <pc:chgData name="Jiaqi Yin" userId="997cc36c7e9193a2" providerId="LiveId" clId="{A0E2243A-E2E4-4FB8-B710-F9297885A1F6}" dt="2020-01-03T04:29:00.590" v="13"/>
        <pc:sldMkLst>
          <pc:docMk/>
          <pc:sldMk cId="1365904070" sldId="341"/>
        </pc:sldMkLst>
        <pc:picChg chg="add">
          <ac:chgData name="Jiaqi Yin" userId="997cc36c7e9193a2" providerId="LiveId" clId="{A0E2243A-E2E4-4FB8-B710-F9297885A1F6}" dt="2020-01-03T04:29:00.590" v="13"/>
          <ac:picMkLst>
            <pc:docMk/>
            <pc:sldMk cId="1365904070" sldId="341"/>
            <ac:picMk id="5" creationId="{47F79DF0-596D-41C8-B4D8-4184FC1EBA96}"/>
          </ac:picMkLst>
        </pc:picChg>
      </pc:sldChg>
      <pc:sldChg chg="addSp">
        <pc:chgData name="Jiaqi Yin" userId="997cc36c7e9193a2" providerId="LiveId" clId="{A0E2243A-E2E4-4FB8-B710-F9297885A1F6}" dt="2020-01-03T04:31:42.532" v="15"/>
        <pc:sldMkLst>
          <pc:docMk/>
          <pc:sldMk cId="3114477755" sldId="342"/>
        </pc:sldMkLst>
        <pc:picChg chg="add">
          <ac:chgData name="Jiaqi Yin" userId="997cc36c7e9193a2" providerId="LiveId" clId="{A0E2243A-E2E4-4FB8-B710-F9297885A1F6}" dt="2020-01-03T04:31:42.532" v="15"/>
          <ac:picMkLst>
            <pc:docMk/>
            <pc:sldMk cId="3114477755" sldId="342"/>
            <ac:picMk id="5" creationId="{007DE274-B057-4B4B-BA6F-4272F3763865}"/>
          </ac:picMkLst>
        </pc:picChg>
      </pc:sldChg>
      <pc:sldChg chg="addSp">
        <pc:chgData name="Jiaqi Yin" userId="997cc36c7e9193a2" providerId="LiveId" clId="{A0E2243A-E2E4-4FB8-B710-F9297885A1F6}" dt="2020-01-03T04:17:27.903" v="4"/>
        <pc:sldMkLst>
          <pc:docMk/>
          <pc:sldMk cId="1300503207" sldId="344"/>
        </pc:sldMkLst>
        <pc:picChg chg="add">
          <ac:chgData name="Jiaqi Yin" userId="997cc36c7e9193a2" providerId="LiveId" clId="{A0E2243A-E2E4-4FB8-B710-F9297885A1F6}" dt="2020-01-03T04:17:27.903" v="4"/>
          <ac:picMkLst>
            <pc:docMk/>
            <pc:sldMk cId="1300503207" sldId="344"/>
            <ac:picMk id="5" creationId="{095C9087-AFDB-4AB7-A57D-7F231EFA1ACE}"/>
          </ac:picMkLst>
        </pc:picChg>
      </pc:sldChg>
      <pc:sldChg chg="addSp">
        <pc:chgData name="Jiaqi Yin" userId="997cc36c7e9193a2" providerId="LiveId" clId="{A0E2243A-E2E4-4FB8-B710-F9297885A1F6}" dt="2020-01-03T04:31:25.187" v="14"/>
        <pc:sldMkLst>
          <pc:docMk/>
          <pc:sldMk cId="2615933656" sldId="347"/>
        </pc:sldMkLst>
        <pc:picChg chg="add">
          <ac:chgData name="Jiaqi Yin" userId="997cc36c7e9193a2" providerId="LiveId" clId="{A0E2243A-E2E4-4FB8-B710-F9297885A1F6}" dt="2020-01-03T04:31:25.187" v="14"/>
          <ac:picMkLst>
            <pc:docMk/>
            <pc:sldMk cId="2615933656" sldId="347"/>
            <ac:picMk id="4" creationId="{5E2AAF04-5731-4D9E-B07B-BFED27F3CAFA}"/>
          </ac:picMkLst>
        </pc:picChg>
      </pc:sldChg>
      <pc:sldChg chg="addSp">
        <pc:chgData name="Jiaqi Yin" userId="997cc36c7e9193a2" providerId="LiveId" clId="{A0E2243A-E2E4-4FB8-B710-F9297885A1F6}" dt="2020-01-03T05:16:48.267" v="16"/>
        <pc:sldMkLst>
          <pc:docMk/>
          <pc:sldMk cId="1481719989" sldId="349"/>
        </pc:sldMkLst>
        <pc:picChg chg="add">
          <ac:chgData name="Jiaqi Yin" userId="997cc36c7e9193a2" providerId="LiveId" clId="{A0E2243A-E2E4-4FB8-B710-F9297885A1F6}" dt="2020-01-03T05:16:48.267" v="16"/>
          <ac:picMkLst>
            <pc:docMk/>
            <pc:sldMk cId="1481719989" sldId="349"/>
            <ac:picMk id="4" creationId="{22689927-BE88-4415-B148-14F700DF546F}"/>
          </ac:picMkLst>
        </pc:picChg>
      </pc:sldChg>
    </pc:docChg>
  </pc:docChgLst>
  <pc:docChgLst>
    <pc:chgData name="Simon Xin Li" userId="5ef0c7419d9e1e9e" providerId="LiveId" clId="{7B5A999A-25AF-5D43-AA81-5AE73C6EA9FE}"/>
    <pc:docChg chg="custSel modSld">
      <pc:chgData name="Simon Xin Li" userId="5ef0c7419d9e1e9e" providerId="LiveId" clId="{7B5A999A-25AF-5D43-AA81-5AE73C6EA9FE}" dt="2019-12-10T10:25:40.825" v="0" actId="478"/>
      <pc:docMkLst>
        <pc:docMk/>
      </pc:docMkLst>
      <pc:sldChg chg="delSp">
        <pc:chgData name="Simon Xin Li" userId="5ef0c7419d9e1e9e" providerId="LiveId" clId="{7B5A999A-25AF-5D43-AA81-5AE73C6EA9FE}" dt="2019-12-10T10:25:40.825" v="0" actId="478"/>
        <pc:sldMkLst>
          <pc:docMk/>
          <pc:sldMk cId="2102291292" sldId="326"/>
        </pc:sldMkLst>
        <pc:spChg chg="del">
          <ac:chgData name="Simon Xin Li" userId="5ef0c7419d9e1e9e" providerId="LiveId" clId="{7B5A999A-25AF-5D43-AA81-5AE73C6EA9FE}" dt="2019-12-10T10:25:40.825" v="0" actId="478"/>
          <ac:spMkLst>
            <pc:docMk/>
            <pc:sldMk cId="2102291292" sldId="326"/>
            <ac:spMk id="3" creationId="{F5A7CBE5-5416-43D6-9DC4-868A53F4058C}"/>
          </ac:spMkLst>
        </pc:spChg>
      </pc:sldChg>
    </pc:docChg>
  </pc:docChgLst>
  <pc:docChgLst>
    <pc:chgData name="Jiaqi Yin" userId="997cc36c7e9193a2" providerId="LiveId" clId="{ECA34BC1-3EF3-4E7D-A0AE-C51177531FF5}"/>
    <pc:docChg chg="undo custSel delSld modSld">
      <pc:chgData name="Jiaqi Yin" userId="997cc36c7e9193a2" providerId="LiveId" clId="{ECA34BC1-3EF3-4E7D-A0AE-C51177531FF5}" dt="2019-12-10T10:15:30.844" v="132" actId="27918"/>
      <pc:docMkLst>
        <pc:docMk/>
      </pc:docMkLst>
      <pc:sldChg chg="mod">
        <pc:chgData name="Jiaqi Yin" userId="997cc36c7e9193a2" providerId="LiveId" clId="{ECA34BC1-3EF3-4E7D-A0AE-C51177531FF5}" dt="2019-12-10T09:45:18.554" v="51" actId="27918"/>
        <pc:sldMkLst>
          <pc:docMk/>
          <pc:sldMk cId="2896487310" sldId="258"/>
        </pc:sldMkLst>
      </pc:sldChg>
      <pc:sldChg chg="mod">
        <pc:chgData name="Jiaqi Yin" userId="997cc36c7e9193a2" providerId="LiveId" clId="{ECA34BC1-3EF3-4E7D-A0AE-C51177531FF5}" dt="2019-12-10T10:03:35.652" v="85" actId="27918"/>
        <pc:sldMkLst>
          <pc:docMk/>
          <pc:sldMk cId="3384524529" sldId="260"/>
        </pc:sldMkLst>
      </pc:sldChg>
      <pc:sldChg chg="modSp mod">
        <pc:chgData name="Jiaqi Yin" userId="997cc36c7e9193a2" providerId="LiveId" clId="{ECA34BC1-3EF3-4E7D-A0AE-C51177531FF5}" dt="2019-12-10T10:15:30.844" v="132" actId="27918"/>
        <pc:sldMkLst>
          <pc:docMk/>
          <pc:sldMk cId="1808859315" sldId="288"/>
        </pc:sldMkLst>
        <pc:spChg chg="mod">
          <ac:chgData name="Jiaqi Yin" userId="997cc36c7e9193a2" providerId="LiveId" clId="{ECA34BC1-3EF3-4E7D-A0AE-C51177531FF5}" dt="2019-12-10T10:12:33.430" v="123" actId="20577"/>
          <ac:spMkLst>
            <pc:docMk/>
            <pc:sldMk cId="1808859315" sldId="288"/>
            <ac:spMk id="10" creationId="{B8A1CF94-A575-4E14-9ADB-363454538856}"/>
          </ac:spMkLst>
        </pc:spChg>
      </pc:sldChg>
      <pc:sldChg chg="mod">
        <pc:chgData name="Jiaqi Yin" userId="997cc36c7e9193a2" providerId="LiveId" clId="{ECA34BC1-3EF3-4E7D-A0AE-C51177531FF5}" dt="2019-12-10T09:46:02.476" v="56" actId="27918"/>
        <pc:sldMkLst>
          <pc:docMk/>
          <pc:sldMk cId="1353793931" sldId="293"/>
        </pc:sldMkLst>
      </pc:sldChg>
      <pc:sldChg chg="modSp mod">
        <pc:chgData name="Jiaqi Yin" userId="997cc36c7e9193a2" providerId="LiveId" clId="{ECA34BC1-3EF3-4E7D-A0AE-C51177531FF5}" dt="2019-12-10T09:44:01.528" v="42" actId="20577"/>
        <pc:sldMkLst>
          <pc:docMk/>
          <pc:sldMk cId="4070510305" sldId="299"/>
        </pc:sldMkLst>
        <pc:spChg chg="mod">
          <ac:chgData name="Jiaqi Yin" userId="997cc36c7e9193a2" providerId="LiveId" clId="{ECA34BC1-3EF3-4E7D-A0AE-C51177531FF5}" dt="2019-12-10T09:44:01.528" v="42" actId="20577"/>
          <ac:spMkLst>
            <pc:docMk/>
            <pc:sldMk cId="4070510305" sldId="299"/>
            <ac:spMk id="5" creationId="{2F328063-38F9-4A0B-B123-242B705F4492}"/>
          </ac:spMkLst>
        </pc:spChg>
      </pc:sldChg>
      <pc:sldChg chg="mod">
        <pc:chgData name="Jiaqi Yin" userId="997cc36c7e9193a2" providerId="LiveId" clId="{ECA34BC1-3EF3-4E7D-A0AE-C51177531FF5}" dt="2019-12-10T10:04:50.970" v="94" actId="27918"/>
        <pc:sldMkLst>
          <pc:docMk/>
          <pc:sldMk cId="4082362054" sldId="320"/>
        </pc:sldMkLst>
      </pc:sldChg>
      <pc:sldChg chg="modSp mod">
        <pc:chgData name="Jiaqi Yin" userId="997cc36c7e9193a2" providerId="LiveId" clId="{ECA34BC1-3EF3-4E7D-A0AE-C51177531FF5}" dt="2019-12-10T10:08:10.375" v="105"/>
        <pc:sldMkLst>
          <pc:docMk/>
          <pc:sldMk cId="4054692748" sldId="323"/>
        </pc:sldMkLst>
        <pc:spChg chg="mod">
          <ac:chgData name="Jiaqi Yin" userId="997cc36c7e9193a2" providerId="LiveId" clId="{ECA34BC1-3EF3-4E7D-A0AE-C51177531FF5}" dt="2019-12-10T10:08:10.375" v="105"/>
          <ac:spMkLst>
            <pc:docMk/>
            <pc:sldMk cId="4054692748" sldId="323"/>
            <ac:spMk id="6" creationId="{774EAC84-0389-4739-9B24-4D1FBADBFDC7}"/>
          </ac:spMkLst>
        </pc:spChg>
      </pc:sldChg>
      <pc:sldChg chg="mod">
        <pc:chgData name="Jiaqi Yin" userId="997cc36c7e9193a2" providerId="LiveId" clId="{ECA34BC1-3EF3-4E7D-A0AE-C51177531FF5}" dt="2019-12-10T10:03:08.412" v="80" actId="27918"/>
        <pc:sldMkLst>
          <pc:docMk/>
          <pc:sldMk cId="803513388" sldId="325"/>
        </pc:sldMkLst>
      </pc:sldChg>
      <pc:sldChg chg="addSp delSp modSp">
        <pc:chgData name="Jiaqi Yin" userId="997cc36c7e9193a2" providerId="LiveId" clId="{ECA34BC1-3EF3-4E7D-A0AE-C51177531FF5}" dt="2019-12-10T10:11:51.265" v="115" actId="1076"/>
        <pc:sldMkLst>
          <pc:docMk/>
          <pc:sldMk cId="2102291292" sldId="326"/>
        </pc:sldMkLst>
        <pc:picChg chg="add mod">
          <ac:chgData name="Jiaqi Yin" userId="997cc36c7e9193a2" providerId="LiveId" clId="{ECA34BC1-3EF3-4E7D-A0AE-C51177531FF5}" dt="2019-12-10T10:11:51.265" v="115" actId="1076"/>
          <ac:picMkLst>
            <pc:docMk/>
            <pc:sldMk cId="2102291292" sldId="326"/>
            <ac:picMk id="2" creationId="{9803228E-0C6E-4E11-A398-4ABEFA375D1A}"/>
          </ac:picMkLst>
        </pc:picChg>
        <pc:picChg chg="del">
          <ac:chgData name="Jiaqi Yin" userId="997cc36c7e9193a2" providerId="LiveId" clId="{ECA34BC1-3EF3-4E7D-A0AE-C51177531FF5}" dt="2019-12-10T10:11:44.300" v="111" actId="478"/>
          <ac:picMkLst>
            <pc:docMk/>
            <pc:sldMk cId="2102291292" sldId="326"/>
            <ac:picMk id="7" creationId="{DA885058-401C-4750-96A1-7E2C96F92656}"/>
          </ac:picMkLst>
        </pc:picChg>
      </pc:sldChg>
      <pc:sldChg chg="modSp">
        <pc:chgData name="Jiaqi Yin" userId="997cc36c7e9193a2" providerId="LiveId" clId="{ECA34BC1-3EF3-4E7D-A0AE-C51177531FF5}" dt="2019-12-09T10:13:49.325" v="6" actId="20577"/>
        <pc:sldMkLst>
          <pc:docMk/>
          <pc:sldMk cId="2456137625" sldId="333"/>
        </pc:sldMkLst>
        <pc:graphicFrameChg chg="modGraphic">
          <ac:chgData name="Jiaqi Yin" userId="997cc36c7e9193a2" providerId="LiveId" clId="{ECA34BC1-3EF3-4E7D-A0AE-C51177531FF5}" dt="2019-12-09T10:13:49.325" v="6" actId="20577"/>
          <ac:graphicFrameMkLst>
            <pc:docMk/>
            <pc:sldMk cId="2456137625" sldId="333"/>
            <ac:graphicFrameMk id="5" creationId="{4716032A-F223-4851-B64B-083F6F2B2552}"/>
          </ac:graphicFrameMkLst>
        </pc:graphicFrameChg>
      </pc:sldChg>
      <pc:sldChg chg="addSp delSp modSp">
        <pc:chgData name="Jiaqi Yin" userId="997cc36c7e9193a2" providerId="LiveId" clId="{ECA34BC1-3EF3-4E7D-A0AE-C51177531FF5}" dt="2019-12-10T09:46:56.374" v="61" actId="14100"/>
        <pc:sldMkLst>
          <pc:docMk/>
          <pc:sldMk cId="2468339889" sldId="334"/>
        </pc:sldMkLst>
        <pc:picChg chg="del">
          <ac:chgData name="Jiaqi Yin" userId="997cc36c7e9193a2" providerId="LiveId" clId="{ECA34BC1-3EF3-4E7D-A0AE-C51177531FF5}" dt="2019-12-10T09:46:50.523" v="58" actId="478"/>
          <ac:picMkLst>
            <pc:docMk/>
            <pc:sldMk cId="2468339889" sldId="334"/>
            <ac:picMk id="4" creationId="{6FCA7CEB-3955-4558-9FF6-F3604C888824}"/>
          </ac:picMkLst>
        </pc:picChg>
        <pc:picChg chg="add mod">
          <ac:chgData name="Jiaqi Yin" userId="997cc36c7e9193a2" providerId="LiveId" clId="{ECA34BC1-3EF3-4E7D-A0AE-C51177531FF5}" dt="2019-12-10T09:46:56.374" v="61" actId="14100"/>
          <ac:picMkLst>
            <pc:docMk/>
            <pc:sldMk cId="2468339889" sldId="334"/>
            <ac:picMk id="5" creationId="{C6091FB9-6F50-4627-85A6-ACA18FFB541E}"/>
          </ac:picMkLst>
        </pc:picChg>
      </pc:sldChg>
      <pc:sldChg chg="addSp delSp modSp">
        <pc:chgData name="Jiaqi Yin" userId="997cc36c7e9193a2" providerId="LiveId" clId="{ECA34BC1-3EF3-4E7D-A0AE-C51177531FF5}" dt="2019-12-10T10:01:12.584" v="71" actId="14100"/>
        <pc:sldMkLst>
          <pc:docMk/>
          <pc:sldMk cId="4012126267" sldId="335"/>
        </pc:sldMkLst>
        <pc:picChg chg="add mod">
          <ac:chgData name="Jiaqi Yin" userId="997cc36c7e9193a2" providerId="LiveId" clId="{ECA34BC1-3EF3-4E7D-A0AE-C51177531FF5}" dt="2019-12-10T10:01:12.584" v="71" actId="14100"/>
          <ac:picMkLst>
            <pc:docMk/>
            <pc:sldMk cId="4012126267" sldId="335"/>
            <ac:picMk id="4" creationId="{0F36D923-2DA0-4B41-9F40-D2E3CE796EDD}"/>
          </ac:picMkLst>
        </pc:picChg>
        <pc:picChg chg="del">
          <ac:chgData name="Jiaqi Yin" userId="997cc36c7e9193a2" providerId="LiveId" clId="{ECA34BC1-3EF3-4E7D-A0AE-C51177531FF5}" dt="2019-12-10T10:01:06.612" v="67" actId="478"/>
          <ac:picMkLst>
            <pc:docMk/>
            <pc:sldMk cId="4012126267" sldId="335"/>
            <ac:picMk id="13" creationId="{C313F1D1-831D-4D77-B191-F7DCFE323B9D}"/>
          </ac:picMkLst>
        </pc:picChg>
      </pc:sldChg>
      <pc:sldChg chg="addSp delSp modSp">
        <pc:chgData name="Jiaqi Yin" userId="997cc36c7e9193a2" providerId="LiveId" clId="{ECA34BC1-3EF3-4E7D-A0AE-C51177531FF5}" dt="2019-12-10T10:02:43.903" v="75" actId="14100"/>
        <pc:sldMkLst>
          <pc:docMk/>
          <pc:sldMk cId="573418927" sldId="336"/>
        </pc:sldMkLst>
        <pc:picChg chg="del">
          <ac:chgData name="Jiaqi Yin" userId="997cc36c7e9193a2" providerId="LiveId" clId="{ECA34BC1-3EF3-4E7D-A0AE-C51177531FF5}" dt="2019-12-10T10:02:38.008" v="72" actId="478"/>
          <ac:picMkLst>
            <pc:docMk/>
            <pc:sldMk cId="573418927" sldId="336"/>
            <ac:picMk id="4" creationId="{1BF310E1-4C44-4AD9-B8C8-47701B252D23}"/>
          </ac:picMkLst>
        </pc:picChg>
        <pc:picChg chg="add mod">
          <ac:chgData name="Jiaqi Yin" userId="997cc36c7e9193a2" providerId="LiveId" clId="{ECA34BC1-3EF3-4E7D-A0AE-C51177531FF5}" dt="2019-12-10T10:02:43.903" v="75" actId="14100"/>
          <ac:picMkLst>
            <pc:docMk/>
            <pc:sldMk cId="573418927" sldId="336"/>
            <ac:picMk id="5" creationId="{A88BCE80-FCF1-4B17-833F-DAAE21A834E1}"/>
          </ac:picMkLst>
        </pc:picChg>
      </pc:sldChg>
      <pc:sldChg chg="addSp delSp modSp">
        <pc:chgData name="Jiaqi Yin" userId="997cc36c7e9193a2" providerId="LiveId" clId="{ECA34BC1-3EF3-4E7D-A0AE-C51177531FF5}" dt="2019-12-10T10:04:29.360" v="89" actId="14100"/>
        <pc:sldMkLst>
          <pc:docMk/>
          <pc:sldMk cId="1129097722" sldId="337"/>
        </pc:sldMkLst>
        <pc:picChg chg="del">
          <ac:chgData name="Jiaqi Yin" userId="997cc36c7e9193a2" providerId="LiveId" clId="{ECA34BC1-3EF3-4E7D-A0AE-C51177531FF5}" dt="2019-12-10T10:04:24.155" v="86" actId="478"/>
          <ac:picMkLst>
            <pc:docMk/>
            <pc:sldMk cId="1129097722" sldId="337"/>
            <ac:picMk id="4" creationId="{BEF675C2-943B-47C2-8741-34D886EC3DE9}"/>
          </ac:picMkLst>
        </pc:picChg>
        <pc:picChg chg="add mod">
          <ac:chgData name="Jiaqi Yin" userId="997cc36c7e9193a2" providerId="LiveId" clId="{ECA34BC1-3EF3-4E7D-A0AE-C51177531FF5}" dt="2019-12-10T10:04:29.360" v="89" actId="14100"/>
          <ac:picMkLst>
            <pc:docMk/>
            <pc:sldMk cId="1129097722" sldId="337"/>
            <ac:picMk id="5" creationId="{152B0084-03DD-4AE6-809F-3A22E322B7D6}"/>
          </ac:picMkLst>
        </pc:picChg>
      </pc:sldChg>
      <pc:sldChg chg="addSp delSp modSp">
        <pc:chgData name="Jiaqi Yin" userId="997cc36c7e9193a2" providerId="LiveId" clId="{ECA34BC1-3EF3-4E7D-A0AE-C51177531FF5}" dt="2019-12-10T10:10:55.016" v="110" actId="14100"/>
        <pc:sldMkLst>
          <pc:docMk/>
          <pc:sldMk cId="2615933656" sldId="347"/>
        </pc:sldMkLst>
        <pc:picChg chg="add mod">
          <ac:chgData name="Jiaqi Yin" userId="997cc36c7e9193a2" providerId="LiveId" clId="{ECA34BC1-3EF3-4E7D-A0AE-C51177531FF5}" dt="2019-12-10T10:10:55.016" v="110" actId="14100"/>
          <ac:picMkLst>
            <pc:docMk/>
            <pc:sldMk cId="2615933656" sldId="347"/>
            <ac:picMk id="2" creationId="{23B23B36-6266-4B15-914F-2B35BEE3B988}"/>
          </ac:picMkLst>
        </pc:picChg>
        <pc:picChg chg="del">
          <ac:chgData name="Jiaqi Yin" userId="997cc36c7e9193a2" providerId="LiveId" clId="{ECA34BC1-3EF3-4E7D-A0AE-C51177531FF5}" dt="2019-12-10T10:10:49.362" v="106" actId="478"/>
          <ac:picMkLst>
            <pc:docMk/>
            <pc:sldMk cId="2615933656" sldId="347"/>
            <ac:picMk id="6" creationId="{00000000-0000-0000-0000-000000000000}"/>
          </ac:picMkLst>
        </pc:picChg>
      </pc:sldChg>
    </pc:docChg>
  </pc:docChgLst>
  <pc:docChgLst>
    <pc:chgData name="Jiaqi Yin" userId="997cc36c7e9193a2" providerId="LiveId" clId="{79346A63-CDA0-4EFD-BB35-8D761BC6491A}"/>
    <pc:docChg chg="undo redo custSel addSld delSld modSld">
      <pc:chgData name="Jiaqi Yin" userId="997cc36c7e9193a2" providerId="LiveId" clId="{79346A63-CDA0-4EFD-BB35-8D761BC6491A}" dt="2020-02-07T10:18:53.218" v="440" actId="2696"/>
      <pc:docMkLst>
        <pc:docMk/>
      </pc:docMkLst>
      <pc:sldChg chg="modSp">
        <pc:chgData name="Jiaqi Yin" userId="997cc36c7e9193a2" providerId="LiveId" clId="{79346A63-CDA0-4EFD-BB35-8D761BC6491A}" dt="2020-02-05T07:28:27.930" v="4" actId="20577"/>
        <pc:sldMkLst>
          <pc:docMk/>
          <pc:sldMk cId="3257133775" sldId="256"/>
        </pc:sldMkLst>
        <pc:spChg chg="mod">
          <ac:chgData name="Jiaqi Yin" userId="997cc36c7e9193a2" providerId="LiveId" clId="{79346A63-CDA0-4EFD-BB35-8D761BC6491A}" dt="2020-02-05T07:28:27.930" v="4" actId="20577"/>
          <ac:spMkLst>
            <pc:docMk/>
            <pc:sldMk cId="3257133775" sldId="256"/>
            <ac:spMk id="2" creationId="{B37A831C-DBF9-4E86-8FDD-0AB711A2884D}"/>
          </ac:spMkLst>
        </pc:spChg>
      </pc:sldChg>
      <pc:sldChg chg="modSp mod">
        <pc:chgData name="Jiaqi Yin" userId="997cc36c7e9193a2" providerId="LiveId" clId="{79346A63-CDA0-4EFD-BB35-8D761BC6491A}" dt="2020-02-07T09:08:40.469" v="184"/>
        <pc:sldMkLst>
          <pc:docMk/>
          <pc:sldMk cId="2896487310" sldId="258"/>
        </pc:sldMkLst>
        <pc:graphicFrameChg chg="mod">
          <ac:chgData name="Jiaqi Yin" userId="997cc36c7e9193a2" providerId="LiveId" clId="{79346A63-CDA0-4EFD-BB35-8D761BC6491A}" dt="2020-02-07T09:08:40.469" v="184"/>
          <ac:graphicFrameMkLst>
            <pc:docMk/>
            <pc:sldMk cId="2896487310" sldId="258"/>
            <ac:graphicFrameMk id="11" creationId="{ABF64252-7E32-4D0E-855A-FF413C2F66C5}"/>
          </ac:graphicFrameMkLst>
        </pc:graphicFrameChg>
      </pc:sldChg>
      <pc:sldChg chg="mod">
        <pc:chgData name="Jiaqi Yin" userId="997cc36c7e9193a2" providerId="LiveId" clId="{79346A63-CDA0-4EFD-BB35-8D761BC6491A}" dt="2020-02-07T09:16:06.800" v="218" actId="27918"/>
        <pc:sldMkLst>
          <pc:docMk/>
          <pc:sldMk cId="3384524529" sldId="260"/>
        </pc:sldMkLst>
      </pc:sldChg>
      <pc:sldChg chg="mod">
        <pc:chgData name="Jiaqi Yin" userId="997cc36c7e9193a2" providerId="LiveId" clId="{79346A63-CDA0-4EFD-BB35-8D761BC6491A}" dt="2020-02-07T10:15:03.232" v="423" actId="27918"/>
        <pc:sldMkLst>
          <pc:docMk/>
          <pc:sldMk cId="2149969978" sldId="263"/>
        </pc:sldMkLst>
      </pc:sldChg>
      <pc:sldChg chg="mod">
        <pc:chgData name="Jiaqi Yin" userId="997cc36c7e9193a2" providerId="LiveId" clId="{79346A63-CDA0-4EFD-BB35-8D761BC6491A}" dt="2020-02-07T09:37:32.641" v="296" actId="27918"/>
        <pc:sldMkLst>
          <pc:docMk/>
          <pc:sldMk cId="671275644" sldId="264"/>
        </pc:sldMkLst>
      </pc:sldChg>
      <pc:sldChg chg="addSp delSp modSp mod">
        <pc:chgData name="Jiaqi Yin" userId="997cc36c7e9193a2" providerId="LiveId" clId="{79346A63-CDA0-4EFD-BB35-8D761BC6491A}" dt="2020-02-07T07:50:48.797" v="125"/>
        <pc:sldMkLst>
          <pc:docMk/>
          <pc:sldMk cId="1808859315" sldId="288"/>
        </pc:sldMkLst>
        <pc:spChg chg="mod">
          <ac:chgData name="Jiaqi Yin" userId="997cc36c7e9193a2" providerId="LiveId" clId="{79346A63-CDA0-4EFD-BB35-8D761BC6491A}" dt="2020-02-07T07:28:35.042" v="73" actId="20577"/>
          <ac:spMkLst>
            <pc:docMk/>
            <pc:sldMk cId="1808859315" sldId="288"/>
            <ac:spMk id="10" creationId="{B8A1CF94-A575-4E14-9ADB-363454538856}"/>
          </ac:spMkLst>
        </pc:spChg>
        <pc:graphicFrameChg chg="add del">
          <ac:chgData name="Jiaqi Yin" userId="997cc36c7e9193a2" providerId="LiveId" clId="{79346A63-CDA0-4EFD-BB35-8D761BC6491A}" dt="2020-02-07T07:50:48.797" v="125"/>
          <ac:graphicFrameMkLst>
            <pc:docMk/>
            <pc:sldMk cId="1808859315" sldId="288"/>
            <ac:graphicFrameMk id="5" creationId="{EA395712-15A1-4A80-B073-DF53B5185206}"/>
          </ac:graphicFrameMkLst>
        </pc:graphicFrameChg>
        <pc:graphicFrameChg chg="mod">
          <ac:chgData name="Jiaqi Yin" userId="997cc36c7e9193a2" providerId="LiveId" clId="{79346A63-CDA0-4EFD-BB35-8D761BC6491A}" dt="2020-02-07T07:14:12.029" v="44"/>
          <ac:graphicFrameMkLst>
            <pc:docMk/>
            <pc:sldMk cId="1808859315" sldId="288"/>
            <ac:graphicFrameMk id="6" creationId="{A262644E-919C-4637-AFB4-79F96D54AC7B}"/>
          </ac:graphicFrameMkLst>
        </pc:graphicFrameChg>
      </pc:sldChg>
      <pc:sldChg chg="mod">
        <pc:chgData name="Jiaqi Yin" userId="997cc36c7e9193a2" providerId="LiveId" clId="{79346A63-CDA0-4EFD-BB35-8D761BC6491A}" dt="2020-02-07T10:15:40.660" v="430" actId="27918"/>
        <pc:sldMkLst>
          <pc:docMk/>
          <pc:sldMk cId="1041136995" sldId="292"/>
        </pc:sldMkLst>
      </pc:sldChg>
      <pc:sldChg chg="delSp mod">
        <pc:chgData name="Jiaqi Yin" userId="997cc36c7e9193a2" providerId="LiveId" clId="{79346A63-CDA0-4EFD-BB35-8D761BC6491A}" dt="2020-02-07T09:14:21.497" v="203" actId="27918"/>
        <pc:sldMkLst>
          <pc:docMk/>
          <pc:sldMk cId="1353793931" sldId="293"/>
        </pc:sldMkLst>
        <pc:spChg chg="del">
          <ac:chgData name="Jiaqi Yin" userId="997cc36c7e9193a2" providerId="LiveId" clId="{79346A63-CDA0-4EFD-BB35-8D761BC6491A}" dt="2020-02-07T09:12:58.400" v="185" actId="478"/>
          <ac:spMkLst>
            <pc:docMk/>
            <pc:sldMk cId="1353793931" sldId="293"/>
            <ac:spMk id="8" creationId="{040D944A-BEF6-479C-8962-0A38672C7BF3}"/>
          </ac:spMkLst>
        </pc:spChg>
        <pc:picChg chg="del">
          <ac:chgData name="Jiaqi Yin" userId="997cc36c7e9193a2" providerId="LiveId" clId="{79346A63-CDA0-4EFD-BB35-8D761BC6491A}" dt="2020-02-07T09:13:11.937" v="188" actId="478"/>
          <ac:picMkLst>
            <pc:docMk/>
            <pc:sldMk cId="1353793931" sldId="293"/>
            <ac:picMk id="6" creationId="{B06CE6A8-4A98-4E7B-A8F0-5490CF465235}"/>
          </ac:picMkLst>
        </pc:picChg>
      </pc:sldChg>
      <pc:sldChg chg="modSp del mod">
        <pc:chgData name="Jiaqi Yin" userId="997cc36c7e9193a2" providerId="LiveId" clId="{79346A63-CDA0-4EFD-BB35-8D761BC6491A}" dt="2020-02-07T07:51:48.100" v="135" actId="2696"/>
        <pc:sldMkLst>
          <pc:docMk/>
          <pc:sldMk cId="4070510305" sldId="299"/>
        </pc:sldMkLst>
        <pc:graphicFrameChg chg="mod">
          <ac:chgData name="Jiaqi Yin" userId="997cc36c7e9193a2" providerId="LiveId" clId="{79346A63-CDA0-4EFD-BB35-8D761BC6491A}" dt="2020-02-07T07:28:46.757" v="74"/>
          <ac:graphicFrameMkLst>
            <pc:docMk/>
            <pc:sldMk cId="4070510305" sldId="299"/>
            <ac:graphicFrameMk id="6" creationId="{A262644E-919C-4637-AFB4-79F96D54AC7B}"/>
          </ac:graphicFrameMkLst>
        </pc:graphicFrameChg>
      </pc:sldChg>
      <pc:sldChg chg="mod">
        <pc:chgData name="Jiaqi Yin" userId="997cc36c7e9193a2" providerId="LiveId" clId="{79346A63-CDA0-4EFD-BB35-8D761BC6491A}" dt="2020-02-07T09:30:57.775" v="294" actId="27918"/>
        <pc:sldMkLst>
          <pc:docMk/>
          <pc:sldMk cId="1602116837" sldId="302"/>
        </pc:sldMkLst>
      </pc:sldChg>
      <pc:sldChg chg="mod">
        <pc:chgData name="Jiaqi Yin" userId="997cc36c7e9193a2" providerId="LiveId" clId="{79346A63-CDA0-4EFD-BB35-8D761BC6491A}" dt="2020-02-07T09:55:08.376" v="314" actId="27918"/>
        <pc:sldMkLst>
          <pc:docMk/>
          <pc:sldMk cId="2515733673" sldId="318"/>
        </pc:sldMkLst>
      </pc:sldChg>
      <pc:sldChg chg="mod">
        <pc:chgData name="Jiaqi Yin" userId="997cc36c7e9193a2" providerId="LiveId" clId="{79346A63-CDA0-4EFD-BB35-8D761BC6491A}" dt="2020-02-07T10:01:23.129" v="372" actId="27918"/>
        <pc:sldMkLst>
          <pc:docMk/>
          <pc:sldMk cId="4214390677" sldId="319"/>
        </pc:sldMkLst>
      </pc:sldChg>
      <pc:sldChg chg="delSp mod">
        <pc:chgData name="Jiaqi Yin" userId="997cc36c7e9193a2" providerId="LiveId" clId="{79346A63-CDA0-4EFD-BB35-8D761BC6491A}" dt="2020-02-07T09:21:25.028" v="256" actId="27918"/>
        <pc:sldMkLst>
          <pc:docMk/>
          <pc:sldMk cId="4082362054" sldId="320"/>
        </pc:sldMkLst>
        <pc:picChg chg="del">
          <ac:chgData name="Jiaqi Yin" userId="997cc36c7e9193a2" providerId="LiveId" clId="{79346A63-CDA0-4EFD-BB35-8D761BC6491A}" dt="2020-02-07T09:19:10.164" v="237" actId="478"/>
          <ac:picMkLst>
            <pc:docMk/>
            <pc:sldMk cId="4082362054" sldId="320"/>
            <ac:picMk id="3" creationId="{AB43DBE0-280E-4AAE-8334-CD6CD5107574}"/>
          </ac:picMkLst>
        </pc:picChg>
      </pc:sldChg>
      <pc:sldChg chg="modSp mod">
        <pc:chgData name="Jiaqi Yin" userId="997cc36c7e9193a2" providerId="LiveId" clId="{79346A63-CDA0-4EFD-BB35-8D761BC6491A}" dt="2020-02-07T09:59:06.401" v="356"/>
        <pc:sldMkLst>
          <pc:docMk/>
          <pc:sldMk cId="4054692748" sldId="323"/>
        </pc:sldMkLst>
        <pc:graphicFrameChg chg="mod">
          <ac:chgData name="Jiaqi Yin" userId="997cc36c7e9193a2" providerId="LiveId" clId="{79346A63-CDA0-4EFD-BB35-8D761BC6491A}" dt="2020-02-07T09:59:06.401" v="356"/>
          <ac:graphicFrameMkLst>
            <pc:docMk/>
            <pc:sldMk cId="4054692748" sldId="323"/>
            <ac:graphicFrameMk id="7" creationId="{ACFA0A4E-4C16-48D5-91CF-DEFD6684CDF0}"/>
          </ac:graphicFrameMkLst>
        </pc:graphicFrameChg>
      </pc:sldChg>
      <pc:sldChg chg="mod">
        <pc:chgData name="Jiaqi Yin" userId="997cc36c7e9193a2" providerId="LiveId" clId="{79346A63-CDA0-4EFD-BB35-8D761BC6491A}" dt="2020-02-07T09:19:03.290" v="235" actId="27918"/>
        <pc:sldMkLst>
          <pc:docMk/>
          <pc:sldMk cId="803513388" sldId="325"/>
        </pc:sldMkLst>
      </pc:sldChg>
      <pc:sldChg chg="addSp delSp">
        <pc:chgData name="Jiaqi Yin" userId="997cc36c7e9193a2" providerId="LiveId" clId="{79346A63-CDA0-4EFD-BB35-8D761BC6491A}" dt="2020-02-07T10:16:19.617" v="432" actId="478"/>
        <pc:sldMkLst>
          <pc:docMk/>
          <pc:sldMk cId="2102291292" sldId="326"/>
        </pc:sldMkLst>
        <pc:picChg chg="add">
          <ac:chgData name="Jiaqi Yin" userId="997cc36c7e9193a2" providerId="LiveId" clId="{79346A63-CDA0-4EFD-BB35-8D761BC6491A}" dt="2020-02-07T10:16:16.157" v="431"/>
          <ac:picMkLst>
            <pc:docMk/>
            <pc:sldMk cId="2102291292" sldId="326"/>
            <ac:picMk id="2" creationId="{0828D78E-2A1E-40F5-8F82-BE604F920166}"/>
          </ac:picMkLst>
        </pc:picChg>
        <pc:picChg chg="del">
          <ac:chgData name="Jiaqi Yin" userId="997cc36c7e9193a2" providerId="LiveId" clId="{79346A63-CDA0-4EFD-BB35-8D761BC6491A}" dt="2020-02-07T10:16:19.617" v="432" actId="478"/>
          <ac:picMkLst>
            <pc:docMk/>
            <pc:sldMk cId="2102291292" sldId="326"/>
            <ac:picMk id="7" creationId="{E6BD1D2B-8497-4E15-9303-B12DD03BB6A3}"/>
          </ac:picMkLst>
        </pc:picChg>
      </pc:sldChg>
      <pc:sldChg chg="mod">
        <pc:chgData name="Jiaqi Yin" userId="997cc36c7e9193a2" providerId="LiveId" clId="{79346A63-CDA0-4EFD-BB35-8D761BC6491A}" dt="2020-02-07T09:57:20.725" v="335" actId="27918"/>
        <pc:sldMkLst>
          <pc:docMk/>
          <pc:sldMk cId="4012342756" sldId="332"/>
        </pc:sldMkLst>
      </pc:sldChg>
      <pc:sldChg chg="del">
        <pc:chgData name="Jiaqi Yin" userId="997cc36c7e9193a2" providerId="LiveId" clId="{79346A63-CDA0-4EFD-BB35-8D761BC6491A}" dt="2020-02-07T10:18:53.218" v="440" actId="2696"/>
        <pc:sldMkLst>
          <pc:docMk/>
          <pc:sldMk cId="2456137625" sldId="333"/>
        </pc:sldMkLst>
      </pc:sldChg>
      <pc:sldChg chg="del">
        <pc:chgData name="Jiaqi Yin" userId="997cc36c7e9193a2" providerId="LiveId" clId="{79346A63-CDA0-4EFD-BB35-8D761BC6491A}" dt="2020-02-07T09:14:44.569" v="204" actId="47"/>
        <pc:sldMkLst>
          <pc:docMk/>
          <pc:sldMk cId="2468339889" sldId="334"/>
        </pc:sldMkLst>
      </pc:sldChg>
      <pc:sldChg chg="del">
        <pc:chgData name="Jiaqi Yin" userId="997cc36c7e9193a2" providerId="LiveId" clId="{79346A63-CDA0-4EFD-BB35-8D761BC6491A}" dt="2020-02-07T09:16:16.247" v="219" actId="47"/>
        <pc:sldMkLst>
          <pc:docMk/>
          <pc:sldMk cId="4012126267" sldId="335"/>
        </pc:sldMkLst>
      </pc:sldChg>
      <pc:sldChg chg="del">
        <pc:chgData name="Jiaqi Yin" userId="997cc36c7e9193a2" providerId="LiveId" clId="{79346A63-CDA0-4EFD-BB35-8D761BC6491A}" dt="2020-02-07T09:19:07.362" v="236" actId="47"/>
        <pc:sldMkLst>
          <pc:docMk/>
          <pc:sldMk cId="573418927" sldId="336"/>
        </pc:sldMkLst>
      </pc:sldChg>
      <pc:sldChg chg="del">
        <pc:chgData name="Jiaqi Yin" userId="997cc36c7e9193a2" providerId="LiveId" clId="{79346A63-CDA0-4EFD-BB35-8D761BC6491A}" dt="2020-02-07T09:21:28.744" v="257" actId="47"/>
        <pc:sldMkLst>
          <pc:docMk/>
          <pc:sldMk cId="1129097722" sldId="337"/>
        </pc:sldMkLst>
      </pc:sldChg>
      <pc:sldChg chg="del">
        <pc:chgData name="Jiaqi Yin" userId="997cc36c7e9193a2" providerId="LiveId" clId="{79346A63-CDA0-4EFD-BB35-8D761BC6491A}" dt="2020-02-07T09:27:25.681" v="277" actId="47"/>
        <pc:sldMkLst>
          <pc:docMk/>
          <pc:sldMk cId="3922992477" sldId="338"/>
        </pc:sldMkLst>
      </pc:sldChg>
      <pc:sldChg chg="del">
        <pc:chgData name="Jiaqi Yin" userId="997cc36c7e9193a2" providerId="LiveId" clId="{79346A63-CDA0-4EFD-BB35-8D761BC6491A}" dt="2020-02-07T09:38:07.364" v="297" actId="47"/>
        <pc:sldMkLst>
          <pc:docMk/>
          <pc:sldMk cId="1210856811" sldId="339"/>
        </pc:sldMkLst>
      </pc:sldChg>
      <pc:sldChg chg="del">
        <pc:chgData name="Jiaqi Yin" userId="997cc36c7e9193a2" providerId="LiveId" clId="{79346A63-CDA0-4EFD-BB35-8D761BC6491A}" dt="2020-02-07T09:55:14.723" v="315" actId="47"/>
        <pc:sldMkLst>
          <pc:docMk/>
          <pc:sldMk cId="2423221066" sldId="340"/>
        </pc:sldMkLst>
      </pc:sldChg>
      <pc:sldChg chg="del">
        <pc:chgData name="Jiaqi Yin" userId="997cc36c7e9193a2" providerId="LiveId" clId="{79346A63-CDA0-4EFD-BB35-8D761BC6491A}" dt="2020-02-07T09:57:31.569" v="336" actId="47"/>
        <pc:sldMkLst>
          <pc:docMk/>
          <pc:sldMk cId="1365904070" sldId="341"/>
        </pc:sldMkLst>
      </pc:sldChg>
      <pc:sldChg chg="add del">
        <pc:chgData name="Jiaqi Yin" userId="997cc36c7e9193a2" providerId="LiveId" clId="{79346A63-CDA0-4EFD-BB35-8D761BC6491A}" dt="2020-02-07T10:01:44.520" v="375" actId="47"/>
        <pc:sldMkLst>
          <pc:docMk/>
          <pc:sldMk cId="3114477755" sldId="342"/>
        </pc:sldMkLst>
      </pc:sldChg>
      <pc:sldChg chg="mod">
        <pc:chgData name="Jiaqi Yin" userId="997cc36c7e9193a2" providerId="LiveId" clId="{79346A63-CDA0-4EFD-BB35-8D761BC6491A}" dt="2020-02-07T10:08:39.448" v="397" actId="27918"/>
        <pc:sldMkLst>
          <pc:docMk/>
          <pc:sldMk cId="384015593" sldId="343"/>
        </pc:sldMkLst>
      </pc:sldChg>
      <pc:sldChg chg="del">
        <pc:chgData name="Jiaqi Yin" userId="997cc36c7e9193a2" providerId="LiveId" clId="{79346A63-CDA0-4EFD-BB35-8D761BC6491A}" dt="2020-02-07T10:08:44.218" v="398" actId="47"/>
        <pc:sldMkLst>
          <pc:docMk/>
          <pc:sldMk cId="1300503207" sldId="344"/>
        </pc:sldMkLst>
      </pc:sldChg>
      <pc:sldChg chg="del">
        <pc:chgData name="Jiaqi Yin" userId="997cc36c7e9193a2" providerId="LiveId" clId="{79346A63-CDA0-4EFD-BB35-8D761BC6491A}" dt="2020-02-07T09:59:22.179" v="357" actId="47"/>
        <pc:sldMkLst>
          <pc:docMk/>
          <pc:sldMk cId="2615933656" sldId="347"/>
        </pc:sldMkLst>
      </pc:sldChg>
      <pc:sldChg chg="mod">
        <pc:chgData name="Jiaqi Yin" userId="997cc36c7e9193a2" providerId="LiveId" clId="{79346A63-CDA0-4EFD-BB35-8D761BC6491A}" dt="2020-02-07T10:13:02.490" v="416" actId="27918"/>
        <pc:sldMkLst>
          <pc:docMk/>
          <pc:sldMk cId="1937641823" sldId="348"/>
        </pc:sldMkLst>
      </pc:sldChg>
      <pc:sldChg chg="del">
        <pc:chgData name="Jiaqi Yin" userId="997cc36c7e9193a2" providerId="LiveId" clId="{79346A63-CDA0-4EFD-BB35-8D761BC6491A}" dt="2020-02-07T10:08:52.835" v="399" actId="47"/>
        <pc:sldMkLst>
          <pc:docMk/>
          <pc:sldMk cId="1481719989" sldId="349"/>
        </pc:sldMkLst>
      </pc:sldChg>
      <pc:sldChg chg="modSp">
        <pc:chgData name="Jiaqi Yin" userId="997cc36c7e9193a2" providerId="LiveId" clId="{79346A63-CDA0-4EFD-BB35-8D761BC6491A}" dt="2020-02-07T10:16:45.746" v="439"/>
        <pc:sldMkLst>
          <pc:docMk/>
          <pc:sldMk cId="1529591974" sldId="350"/>
        </pc:sldMkLst>
        <pc:spChg chg="mod">
          <ac:chgData name="Jiaqi Yin" userId="997cc36c7e9193a2" providerId="LiveId" clId="{79346A63-CDA0-4EFD-BB35-8D761BC6491A}" dt="2020-02-07T10:16:45.746" v="439"/>
          <ac:spMkLst>
            <pc:docMk/>
            <pc:sldMk cId="1529591974" sldId="350"/>
            <ac:spMk id="2" creationId="{FB92FBC5-ED38-43CE-B8E0-38E12871E8A6}"/>
          </ac:spMkLst>
        </pc:spChg>
      </pc:sldChg>
      <pc:sldChg chg="addSp delSp modSp add mod setBg">
        <pc:chgData name="Jiaqi Yin" userId="997cc36c7e9193a2" providerId="LiveId" clId="{79346A63-CDA0-4EFD-BB35-8D761BC6491A}" dt="2020-02-07T07:54:54.265" v="174" actId="27918"/>
        <pc:sldMkLst>
          <pc:docMk/>
          <pc:sldMk cId="2694518867" sldId="351"/>
        </pc:sldMkLst>
        <pc:spChg chg="add mod">
          <ac:chgData name="Jiaqi Yin" userId="997cc36c7e9193a2" providerId="LiveId" clId="{79346A63-CDA0-4EFD-BB35-8D761BC6491A}" dt="2020-02-07T07:52:28.014" v="163" actId="20577"/>
          <ac:spMkLst>
            <pc:docMk/>
            <pc:sldMk cId="2694518867" sldId="351"/>
            <ac:spMk id="5" creationId="{8CBDC3F3-1D2D-4D70-89B0-DC06B6721A70}"/>
          </ac:spMkLst>
        </pc:spChg>
        <pc:spChg chg="del">
          <ac:chgData name="Jiaqi Yin" userId="997cc36c7e9193a2" providerId="LiveId" clId="{79346A63-CDA0-4EFD-BB35-8D761BC6491A}" dt="2020-02-07T07:51:29.758" v="132" actId="478"/>
          <ac:spMkLst>
            <pc:docMk/>
            <pc:sldMk cId="2694518867" sldId="351"/>
            <ac:spMk id="10" creationId="{B8A1CF94-A575-4E14-9ADB-363454538856}"/>
          </ac:spMkLst>
        </pc:spChg>
        <pc:graphicFrameChg chg="mod">
          <ac:chgData name="Jiaqi Yin" userId="997cc36c7e9193a2" providerId="LiveId" clId="{79346A63-CDA0-4EFD-BB35-8D761BC6491A}" dt="2020-02-07T07:51:42.277" v="134"/>
          <ac:graphicFrameMkLst>
            <pc:docMk/>
            <pc:sldMk cId="2694518867" sldId="351"/>
            <ac:graphicFrameMk id="6" creationId="{A262644E-919C-4637-AFB4-79F96D54AC7B}"/>
          </ac:graphicFrameMkLst>
        </pc:graphicFrameChg>
      </pc:sldChg>
    </pc:docChg>
  </pc:docChgLst>
  <pc:docChgLst>
    <pc:chgData name="Jiaqi Yin" userId="997cc36c7e9193a2" providerId="Windows Live" clId="Web-{A27129D4-5B1A-45FF-BB9E-8471DF0EEF19}"/>
    <pc:docChg chg="addSld delSld modSld">
      <pc:chgData name="Jiaqi Yin" userId="997cc36c7e9193a2" providerId="Windows Live" clId="Web-{A27129D4-5B1A-45FF-BB9E-8471DF0EEF19}" dt="2020-01-02T14:11:09.131" v="488" actId="20577"/>
      <pc:docMkLst>
        <pc:docMk/>
      </pc:docMkLst>
      <pc:sldChg chg="del">
        <pc:chgData name="Jiaqi Yin" userId="997cc36c7e9193a2" providerId="Windows Live" clId="Web-{A27129D4-5B1A-45FF-BB9E-8471DF0EEF19}" dt="2020-01-02T13:57:39.755" v="1"/>
        <pc:sldMkLst>
          <pc:docMk/>
          <pc:sldMk cId="3502634163" sldId="330"/>
        </pc:sldMkLst>
      </pc:sldChg>
      <pc:sldChg chg="modSp">
        <pc:chgData name="Jiaqi Yin" userId="997cc36c7e9193a2" providerId="Windows Live" clId="Web-{A27129D4-5B1A-45FF-BB9E-8471DF0EEF19}" dt="2020-01-02T14:11:09.131" v="487" actId="20577"/>
        <pc:sldMkLst>
          <pc:docMk/>
          <pc:sldMk cId="2456137625" sldId="333"/>
        </pc:sldMkLst>
        <pc:spChg chg="mod">
          <ac:chgData name="Jiaqi Yin" userId="997cc36c7e9193a2" providerId="Windows Live" clId="Web-{A27129D4-5B1A-45FF-BB9E-8471DF0EEF19}" dt="2020-01-02T14:11:09.131" v="487" actId="20577"/>
          <ac:spMkLst>
            <pc:docMk/>
            <pc:sldMk cId="2456137625" sldId="333"/>
            <ac:spMk id="6" creationId="{D478C55D-CCA7-E04D-AF0F-A4DFCB254ADD}"/>
          </ac:spMkLst>
        </pc:spChg>
      </pc:sldChg>
      <pc:sldChg chg="modSp add">
        <pc:chgData name="Jiaqi Yin" userId="997cc36c7e9193a2" providerId="Windows Live" clId="Web-{A27129D4-5B1A-45FF-BB9E-8471DF0EEF19}" dt="2020-01-02T14:00:59.849" v="144"/>
        <pc:sldMkLst>
          <pc:docMk/>
          <pc:sldMk cId="1529591974" sldId="350"/>
        </pc:sldMkLst>
        <pc:spChg chg="mod">
          <ac:chgData name="Jiaqi Yin" userId="997cc36c7e9193a2" providerId="Windows Live" clId="Web-{A27129D4-5B1A-45FF-BB9E-8471DF0EEF19}" dt="2020-01-02T13:57:46.255" v="4" actId="20577"/>
          <ac:spMkLst>
            <pc:docMk/>
            <pc:sldMk cId="1529591974" sldId="350"/>
            <ac:spMk id="2" creationId="{FB92FBC5-ED38-43CE-B8E0-38E12871E8A6}"/>
          </ac:spMkLst>
        </pc:spChg>
        <pc:graphicFrameChg chg="mod modGraphic">
          <ac:chgData name="Jiaqi Yin" userId="997cc36c7e9193a2" providerId="Windows Live" clId="Web-{A27129D4-5B1A-45FF-BB9E-8471DF0EEF19}" dt="2020-01-02T14:00:59.849" v="144"/>
          <ac:graphicFrameMkLst>
            <pc:docMk/>
            <pc:sldMk cId="1529591974" sldId="350"/>
            <ac:graphicFrameMk id="5" creationId="{4716032A-F223-4851-B64B-083F6F2B255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16F69-E507-4F6F-ADBA-D5118B22209F}" type="datetimeFigureOut">
              <a:rPr lang="en-HK" smtClean="0"/>
              <a:t>8/6/2020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9C1D-4469-415C-9D6A-18AD80EF55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95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151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2763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024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6892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776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0615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750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65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004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356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803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9C1D-4469-415C-9D6A-18AD80EF5545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257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-204395"/>
            <a:ext cx="12195668" cy="488913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67000">
                <a:schemeClr val="accent3">
                  <a:lumMod val="50000"/>
                </a:schemeClr>
              </a:gs>
              <a:gs pos="97000">
                <a:schemeClr val="accent6">
                  <a:lumMod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596670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232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0544" y="6204048"/>
            <a:ext cx="300089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39" y="1556322"/>
            <a:ext cx="2061103" cy="905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F9DD70C-F8CF-4EFC-93F9-53CCF14D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-395356"/>
            <a:ext cx="12192000" cy="240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7D7DA4-7D3E-4C48-B9F2-117A2540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-395356"/>
            <a:ext cx="12192000" cy="2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367909"/>
            <a:ext cx="6126480" cy="479476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4934" y="1395341"/>
            <a:ext cx="3200400" cy="412915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ight Triangle 16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5C8AE77-3335-4BBB-B704-A76686FC9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18" name="Footer Placeholder 2">
            <a:extLst>
              <a:ext uri="{FF2B5EF4-FFF2-40B4-BE49-F238E27FC236}">
                <a16:creationId xmlns:a16="http://schemas.microsoft.com/office/drawing/2014/main" xmlns="" id="{4F460920-3F2A-4A41-B1FF-276F5AE3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4759AB-1364-4601-B01E-94808C869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7593" y="1367909"/>
            <a:ext cx="6126480" cy="468506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ight Triangle 16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4934" y="1395341"/>
            <a:ext cx="3200400" cy="412915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880AB8-4375-464F-9608-05B752655B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18" name="Footer Placeholder 2">
            <a:extLst>
              <a:ext uri="{FF2B5EF4-FFF2-40B4-BE49-F238E27FC236}">
                <a16:creationId xmlns:a16="http://schemas.microsoft.com/office/drawing/2014/main" xmlns="" id="{7A839585-F7CF-4C9B-BA47-C875D817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D347868-7E58-43C8-9249-0A4769DBA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367909"/>
            <a:ext cx="9784080" cy="476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ight Triangle 14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980901"/>
            <a:ext cx="12195668" cy="2241892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91000">
                <a:schemeClr val="accent6">
                  <a:lumMod val="25000"/>
                </a:schemeClr>
              </a:gs>
              <a:gs pos="52000">
                <a:schemeClr val="tx2">
                  <a:lumMod val="50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328471"/>
            <a:ext cx="10515600" cy="98387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3312350"/>
            <a:ext cx="10515600" cy="754825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" y="1156665"/>
            <a:ext cx="1548439" cy="680430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C37CE9F-5B14-4127-B453-BB15B6F0E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6E6AF77D-217E-442A-B860-07E3334E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956006B-A5D4-4513-94E7-D72C9D039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367909"/>
            <a:ext cx="4754880" cy="48500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367909"/>
            <a:ext cx="4754880" cy="48500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2EBBCE5-44C5-4281-9B5C-2AAF65405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xmlns="" id="{B0D18249-2BB2-4C7D-9E4D-79EB3446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148081-6009-417F-A900-74A3271DE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5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365433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108527"/>
            <a:ext cx="4754880" cy="411419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365433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108525"/>
            <a:ext cx="4754880" cy="411419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Right Triangle 18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8E541C1-D0AC-441C-B336-490E07CA9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1CE68A87-DA26-40EE-9F59-EDFF47D4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35A620-B303-4293-B36C-FD7BBEAE6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4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duct img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322" y="3207310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8322" y="1450072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5"/>
          </p:nvPr>
        </p:nvSpPr>
        <p:spPr>
          <a:xfrm>
            <a:off x="998322" y="5479581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998322" y="3722343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7"/>
          </p:nvPr>
        </p:nvSpPr>
        <p:spPr>
          <a:xfrm>
            <a:off x="3598647" y="3207310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3598647" y="1450072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9"/>
          </p:nvPr>
        </p:nvSpPr>
        <p:spPr>
          <a:xfrm>
            <a:off x="3598647" y="5479581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0"/>
          </p:nvPr>
        </p:nvSpPr>
        <p:spPr>
          <a:xfrm>
            <a:off x="3598647" y="3722343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1"/>
          </p:nvPr>
        </p:nvSpPr>
        <p:spPr>
          <a:xfrm>
            <a:off x="6198972" y="3207310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2"/>
          </p:nvPr>
        </p:nvSpPr>
        <p:spPr>
          <a:xfrm>
            <a:off x="6198972" y="1450072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/>
          </p:nvPr>
        </p:nvSpPr>
        <p:spPr>
          <a:xfrm>
            <a:off x="6198972" y="5479581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24"/>
          </p:nvPr>
        </p:nvSpPr>
        <p:spPr>
          <a:xfrm>
            <a:off x="6198972" y="3722343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8799297" y="3207310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26"/>
          </p:nvPr>
        </p:nvSpPr>
        <p:spPr>
          <a:xfrm>
            <a:off x="8799297" y="1450072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7"/>
          </p:nvPr>
        </p:nvSpPr>
        <p:spPr>
          <a:xfrm>
            <a:off x="8799297" y="5479581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28"/>
          </p:nvPr>
        </p:nvSpPr>
        <p:spPr>
          <a:xfrm>
            <a:off x="8799297" y="3722343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Right Triangle 38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F449396-B386-4EFB-8D82-EF6BA50C9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40" name="Footer Placeholder 2">
            <a:extLst>
              <a:ext uri="{FF2B5EF4-FFF2-40B4-BE49-F238E27FC236}">
                <a16:creationId xmlns:a16="http://schemas.microsoft.com/office/drawing/2014/main" xmlns="" id="{5D605945-87E8-47B7-9338-49457634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D7ADFCD9-66A1-4DE4-9A5C-B212C9A6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9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duct img 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781" y="3198359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781" y="1441121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7"/>
          </p:nvPr>
        </p:nvSpPr>
        <p:spPr>
          <a:xfrm>
            <a:off x="4962106" y="3198359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4962106" y="1441121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9"/>
          </p:nvPr>
        </p:nvSpPr>
        <p:spPr>
          <a:xfrm>
            <a:off x="3598647" y="5479581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0"/>
          </p:nvPr>
        </p:nvSpPr>
        <p:spPr>
          <a:xfrm>
            <a:off x="3598647" y="3722343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1"/>
          </p:nvPr>
        </p:nvSpPr>
        <p:spPr>
          <a:xfrm>
            <a:off x="7562431" y="3198359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2"/>
          </p:nvPr>
        </p:nvSpPr>
        <p:spPr>
          <a:xfrm>
            <a:off x="7562431" y="1441121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/>
          </p:nvPr>
        </p:nvSpPr>
        <p:spPr>
          <a:xfrm>
            <a:off x="6198972" y="5479581"/>
            <a:ext cx="2473731" cy="38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24"/>
          </p:nvPr>
        </p:nvSpPr>
        <p:spPr>
          <a:xfrm>
            <a:off x="6198972" y="3722343"/>
            <a:ext cx="2473731" cy="171678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Right Triangle 38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C33FBC-1E3A-4854-9EC3-D5F4DE14A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20" name="Footer Placeholder 2">
            <a:extLst>
              <a:ext uri="{FF2B5EF4-FFF2-40B4-BE49-F238E27FC236}">
                <a16:creationId xmlns:a16="http://schemas.microsoft.com/office/drawing/2014/main" xmlns="" id="{4E9B8A91-D994-4BA1-8E3F-C81F5C2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9ACACE1-7085-48D8-9CF9-A7841CDE8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7312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ight Triangle 13"/>
          <p:cNvSpPr/>
          <p:nvPr/>
        </p:nvSpPr>
        <p:spPr>
          <a:xfrm rot="5400000">
            <a:off x="905652" y="394785"/>
            <a:ext cx="422610" cy="4226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9F9D167-78A3-422F-920B-2EA60B67A6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xmlns="" id="{CBCFA9D0-2EA2-4E9B-91DA-20905A8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673D613-145A-4CCA-BAD5-0DC9D27D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9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5434" y="6492875"/>
            <a:ext cx="86251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92874"/>
            <a:ext cx="10588752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11128" y="6492874"/>
            <a:ext cx="977288" cy="36512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BA45208-1332-4A0D-8BEB-DC60C6050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77CF5533-1BAE-4CA6-987B-6C6584B8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049" y="6492874"/>
            <a:ext cx="504444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2ECE535-066A-4A3D-B0AC-1F85851D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38" y="6542869"/>
            <a:ext cx="603357" cy="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"/>
            <a:ext cx="12188952" cy="182202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91000">
                <a:schemeClr val="accent6">
                  <a:lumMod val="25000"/>
                </a:schemeClr>
              </a:gs>
              <a:gs pos="52000">
                <a:schemeClr val="tx2">
                  <a:lumMod val="50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8435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Professional Worldwide Router Provider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891" y="6422854"/>
            <a:ext cx="8625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8DAE011-E23B-4EDC-9033-9DFC6C183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新员工转正述职汇报</a:t>
            </a:r>
            <a:endParaRPr lang="en-HK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15838797-1DB1-4AFF-8B25-CA7917F83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106" y="4986240"/>
            <a:ext cx="9144000" cy="1309255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dirty="0"/>
              <a:t>部门</a:t>
            </a:r>
            <a:r>
              <a:rPr lang="zh-CN" altLang="en-US" dirty="0" smtClean="0"/>
              <a:t>：智能</a:t>
            </a:r>
            <a:r>
              <a:rPr lang="zh-CN" altLang="en-US" dirty="0"/>
              <a:t>家居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IoT</a:t>
            </a:r>
            <a:r>
              <a:rPr lang="zh-CN" altLang="en-US" dirty="0"/>
              <a:t>研发</a:t>
            </a:r>
            <a:r>
              <a:rPr lang="zh-CN" altLang="en-US" dirty="0" smtClean="0"/>
              <a:t>部  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岗位：嵌入式工程师     </a:t>
            </a: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姓名：易朝松   </a:t>
            </a:r>
            <a:endParaRPr lang="en-US" altLang="zh-CN" dirty="0"/>
          </a:p>
          <a:p>
            <a:pPr algn="l">
              <a:lnSpc>
                <a:spcPct val="160000"/>
              </a:lnSpc>
            </a:pPr>
            <a:r>
              <a:rPr lang="zh-CN" altLang="en-US" dirty="0"/>
              <a:t>入职日期： </a:t>
            </a:r>
            <a:r>
              <a:rPr lang="en-US" altLang="zh-CN" dirty="0" smtClean="0"/>
              <a:t>2020-03-15</a:t>
            </a:r>
            <a:r>
              <a:rPr lang="zh-CN" altLang="en-US" dirty="0" smtClean="0"/>
              <a:t>                </a:t>
            </a:r>
            <a:r>
              <a:rPr lang="zh-CN" altLang="en-US" dirty="0"/>
              <a:t>转正日期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2020-06-15</a:t>
            </a:r>
            <a:r>
              <a:rPr lang="zh-CN" altLang="en-US" dirty="0" smtClean="0"/>
              <a:t>                </a:t>
            </a:r>
            <a:r>
              <a:rPr lang="zh-CN" altLang="en-US" dirty="0"/>
              <a:t>试用期指导人</a:t>
            </a:r>
            <a:r>
              <a:rPr lang="zh-CN" altLang="en-US" dirty="0" smtClean="0"/>
              <a:t>：姚显胜、何丰</a:t>
            </a:r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C5A74A-7FAE-4B4F-B9B9-81295BB0D70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146925" y="6492875"/>
            <a:ext cx="5045075" cy="365125"/>
          </a:xfrm>
        </p:spPr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8BD6F2-E092-4A90-8C67-6B40718D06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9988" y="6492875"/>
            <a:ext cx="862012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100" y="1193436"/>
            <a:ext cx="9648899" cy="1709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000" dirty="0" smtClean="0"/>
              <a:t>对于搭载泰凌威蓝牙芯片的路由器，均可安装使用该固件，得到蓝牙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地址。</a:t>
            </a:r>
            <a:endParaRPr lang="en-US" altLang="zh-CN" sz="2000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四、路由端蓝牙测试固件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54" y="1749698"/>
            <a:ext cx="6168472" cy="41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五、蓝牙协议理解（一）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 txBox="1">
            <a:spLocks/>
          </p:cNvSpPr>
          <p:nvPr/>
        </p:nvSpPr>
        <p:spPr>
          <a:xfrm>
            <a:off x="1063582" y="2369778"/>
            <a:ext cx="5328508" cy="284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背景：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小花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棒棒糖好吃再来有限公司买了一包棒棒糖，</a:t>
            </a:r>
            <a:r>
              <a:rPr lang="zh-CN" altLang="en-US" sz="2000" dirty="0"/>
              <a:t>她们之间的</a:t>
            </a:r>
            <a:r>
              <a:rPr lang="zh-CN" altLang="en-US" sz="2000" dirty="0" smtClean="0"/>
              <a:t>高速公路是 </a:t>
            </a:r>
            <a:r>
              <a:rPr lang="en-US" altLang="zh-CN" sz="2000" dirty="0"/>
              <a:t>G20 </a:t>
            </a:r>
            <a:r>
              <a:rPr lang="zh-CN" altLang="en-US" sz="2000" dirty="0" smtClean="0"/>
              <a:t>高速公路</a:t>
            </a:r>
            <a:r>
              <a:rPr lang="zh-CN" altLang="en-US" sz="2000" dirty="0"/>
              <a:t>。</a:t>
            </a:r>
          </a:p>
        </p:txBody>
      </p:sp>
      <p:pic>
        <p:nvPicPr>
          <p:cNvPr id="9" name="Picture 2" descr="https://images2018.cnblogs.com/blog/1366713/201804/1366713-20180428221935991-155432163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90" y="1095833"/>
            <a:ext cx="53530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3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五、蓝牙协议理解（二）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92483" y="1243149"/>
            <a:ext cx="61308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PHY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Physical Layer</a:t>
            </a:r>
            <a:r>
              <a:rPr lang="zh-CN" altLang="en-US" sz="2000" b="1" dirty="0"/>
              <a:t>）</a:t>
            </a:r>
            <a:r>
              <a:rPr lang="en-US" altLang="zh-CN" sz="2000" b="1" dirty="0" smtClean="0"/>
              <a:t>—— </a:t>
            </a:r>
            <a:r>
              <a:rPr lang="zh-CN" altLang="en-US" sz="2000" b="1" dirty="0" smtClean="0"/>
              <a:t>高速公路</a:t>
            </a:r>
            <a:endParaRPr lang="zh-CN" altLang="en-US" sz="2000" b="1" dirty="0"/>
          </a:p>
          <a:p>
            <a:r>
              <a:rPr lang="zh-CN" altLang="en-US" sz="1600" dirty="0"/>
              <a:t>用来指定 </a:t>
            </a:r>
            <a:r>
              <a:rPr lang="en-US" altLang="zh-CN" sz="1600" dirty="0"/>
              <a:t>BLE </a:t>
            </a:r>
            <a:r>
              <a:rPr lang="zh-CN" altLang="en-US" sz="1600" dirty="0"/>
              <a:t>所用的无线频段，调制解调方式，工作于 </a:t>
            </a:r>
            <a:r>
              <a:rPr lang="en-US" altLang="zh-CN" sz="1600" dirty="0"/>
              <a:t>2.4GHz ISM </a:t>
            </a:r>
            <a:r>
              <a:rPr lang="zh-CN" altLang="en-US" sz="1600" dirty="0" smtClean="0"/>
              <a:t>频段。</a:t>
            </a:r>
            <a:endParaRPr lang="en-US" altLang="zh-CN" sz="1600" dirty="0" smtClean="0"/>
          </a:p>
          <a:p>
            <a:endParaRPr lang="zh-CN" altLang="en-US" dirty="0"/>
          </a:p>
          <a:p>
            <a:r>
              <a:rPr lang="en-US" altLang="zh-CN" sz="2000" b="1" dirty="0" smtClean="0"/>
              <a:t>LL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Link Layer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—— </a:t>
            </a:r>
            <a:r>
              <a:rPr lang="zh-CN" altLang="en-US" sz="2000" b="1" dirty="0" smtClean="0"/>
              <a:t>快车道</a:t>
            </a:r>
            <a:endParaRPr lang="en-US" altLang="zh-CN" sz="2000" b="1" dirty="0" smtClean="0"/>
          </a:p>
          <a:p>
            <a:r>
              <a:rPr lang="zh-CN" altLang="en-US" sz="1600" dirty="0" smtClean="0"/>
              <a:t>中</a:t>
            </a:r>
            <a:r>
              <a:rPr lang="zh-CN" altLang="en-US" sz="1600" dirty="0"/>
              <a:t>通快递货车司机小吴在 </a:t>
            </a:r>
            <a:r>
              <a:rPr lang="en-US" altLang="zh-CN" sz="1600" dirty="0"/>
              <a:t>G20 </a:t>
            </a:r>
            <a:r>
              <a:rPr lang="zh-CN" altLang="en-US" sz="1600" dirty="0"/>
              <a:t>高速公路上建立快车道</a:t>
            </a:r>
          </a:p>
          <a:p>
            <a:r>
              <a:rPr lang="zh-CN" altLang="en-US" sz="1600" dirty="0" smtClean="0"/>
              <a:t>逻辑</a:t>
            </a:r>
            <a:r>
              <a:rPr lang="zh-CN" altLang="en-US" sz="1600" dirty="0"/>
              <a:t>层的主要功能，是在已连接的蓝牙设备之间，基于物理链路</a:t>
            </a:r>
            <a:r>
              <a:rPr lang="zh-CN" altLang="en-US" sz="1600" dirty="0" smtClean="0"/>
              <a:t>，建立</a:t>
            </a:r>
            <a:r>
              <a:rPr lang="zh-CN" altLang="en-US" sz="1600" dirty="0"/>
              <a:t>逻辑信道。</a:t>
            </a:r>
          </a:p>
          <a:p>
            <a:endParaRPr lang="en-US" altLang="zh-CN" dirty="0" smtClean="0"/>
          </a:p>
          <a:p>
            <a:r>
              <a:rPr lang="en-US" altLang="zh-CN" sz="2000" b="1" dirty="0" smtClean="0"/>
              <a:t>L2CAP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Logical </a:t>
            </a:r>
            <a:r>
              <a:rPr lang="en-US" altLang="zh-CN" sz="2000" b="1" dirty="0"/>
              <a:t>Link Control and Adaptation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—— </a:t>
            </a:r>
            <a:r>
              <a:rPr lang="zh-CN" altLang="en-US" sz="2000" b="1" dirty="0" smtClean="0"/>
              <a:t>菜</a:t>
            </a:r>
            <a:r>
              <a:rPr lang="zh-CN" altLang="en-US" sz="2000" b="1" dirty="0"/>
              <a:t>鸟</a:t>
            </a:r>
            <a:r>
              <a:rPr lang="zh-CN" altLang="en-US" sz="2000" b="1" dirty="0" smtClean="0"/>
              <a:t>驿站</a:t>
            </a:r>
            <a:endParaRPr lang="en-US" altLang="zh-CN" sz="2000" b="1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对下，它在用户类 </a:t>
            </a:r>
            <a:r>
              <a:rPr lang="en-US" altLang="zh-CN" sz="1600" dirty="0" smtClean="0"/>
              <a:t>XXX-U Logical Link</a:t>
            </a:r>
            <a:r>
              <a:rPr lang="zh-CN" altLang="en-US" sz="1600" dirty="0" smtClean="0"/>
              <a:t>的基础上，抽象出和具体技术无关</a:t>
            </a:r>
            <a:r>
              <a:rPr lang="zh-CN" altLang="en-US" sz="1600" dirty="0"/>
              <a:t>的数据传输通道（包括单播和广播两类），至此用户就不再</a:t>
            </a:r>
            <a:r>
              <a:rPr lang="zh-CN" altLang="en-US" sz="1600" dirty="0" smtClean="0"/>
              <a:t>需要关心</a:t>
            </a:r>
            <a:r>
              <a:rPr lang="zh-CN" altLang="en-US" sz="1600" dirty="0"/>
              <a:t>繁杂的蓝牙技术细节。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对上，它以</a:t>
            </a:r>
            <a:r>
              <a:rPr lang="en-US" altLang="zh-CN" sz="1600" dirty="0"/>
              <a:t>L2CAP channel endpoints</a:t>
            </a:r>
            <a:r>
              <a:rPr lang="zh-CN" altLang="en-US" sz="1600" dirty="0"/>
              <a:t>的概念（类似</a:t>
            </a:r>
            <a:r>
              <a:rPr lang="en-US" altLang="zh-CN" sz="1600" dirty="0"/>
              <a:t>TCP/IP</a:t>
            </a:r>
            <a:r>
              <a:rPr lang="zh-CN" altLang="en-US" sz="1600" dirty="0"/>
              <a:t>中的端口</a:t>
            </a:r>
            <a:r>
              <a:rPr lang="zh-CN" altLang="en-US" sz="1600" dirty="0" smtClean="0"/>
              <a:t>），为</a:t>
            </a:r>
            <a:r>
              <a:rPr lang="zh-CN" altLang="en-US" sz="1600" dirty="0"/>
              <a:t>具体的应用程序（</a:t>
            </a:r>
            <a:r>
              <a:rPr lang="en-US" altLang="zh-CN" sz="1600" dirty="0"/>
              <a:t>profile</a:t>
            </a:r>
            <a:r>
              <a:rPr lang="zh-CN" altLang="en-US" sz="1600" dirty="0"/>
              <a:t>）提供独立的数据传输通道（当然，也</a:t>
            </a:r>
            <a:r>
              <a:rPr lang="zh-CN" altLang="en-US" sz="1600" dirty="0" smtClean="0"/>
              <a:t>是一</a:t>
            </a:r>
            <a:r>
              <a:rPr lang="zh-CN" altLang="en-US" sz="1600" dirty="0"/>
              <a:t>个逻辑通道）。</a:t>
            </a:r>
          </a:p>
          <a:p>
            <a:endParaRPr lang="zh-CN" altLang="en-US" dirty="0"/>
          </a:p>
        </p:txBody>
      </p:sp>
      <p:pic>
        <p:nvPicPr>
          <p:cNvPr id="11" name="Picture 2" descr="https://images2018.cnblogs.com/blog/1366713/201804/1366713-20180428221935991-15543216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9" y="1257300"/>
            <a:ext cx="5202224" cy="44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五、蓝牙协议理解（三）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https://images2018.cnblogs.com/blog/1366713/201804/1366713-20180428221935991-15543216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88" y="1257300"/>
            <a:ext cx="5202224" cy="44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85448" y="1013736"/>
            <a:ext cx="5912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SMP—— </a:t>
            </a:r>
            <a:r>
              <a:rPr lang="zh-CN" altLang="en-US" sz="2000" b="1" dirty="0"/>
              <a:t>取件码</a:t>
            </a:r>
          </a:p>
          <a:p>
            <a:r>
              <a:rPr lang="en-US" altLang="zh-CN" sz="1600" dirty="0" smtClean="0"/>
              <a:t>SMP 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一个点对点的协议，基于专用的</a:t>
            </a:r>
            <a:r>
              <a:rPr lang="en-US" altLang="zh-CN" sz="1600" dirty="0"/>
              <a:t>L2CAP channel</a:t>
            </a:r>
            <a:r>
              <a:rPr lang="zh-CN" altLang="en-US" sz="1600" dirty="0"/>
              <a:t>，用于生成加密（</a:t>
            </a:r>
            <a:r>
              <a:rPr lang="en-US" altLang="zh-CN" sz="1600" dirty="0"/>
              <a:t>encryption</a:t>
            </a:r>
            <a:r>
              <a:rPr lang="zh-CN" altLang="en-US" sz="1600" dirty="0"/>
              <a:t>）和识别（</a:t>
            </a:r>
            <a:r>
              <a:rPr lang="en-US" altLang="zh-CN" sz="1600" dirty="0"/>
              <a:t>identity</a:t>
            </a:r>
            <a:r>
              <a:rPr lang="zh-CN" altLang="en-US" sz="1600" dirty="0"/>
              <a:t>）用的密</a:t>
            </a:r>
            <a:r>
              <a:rPr lang="zh-CN" altLang="en-US" sz="1600" dirty="0" smtClean="0"/>
              <a:t>匙</a:t>
            </a:r>
            <a:endParaRPr lang="en-US" altLang="zh-CN" sz="1600" dirty="0" smtClean="0"/>
          </a:p>
          <a:p>
            <a:endParaRPr lang="zh-CN" altLang="en-US" dirty="0"/>
          </a:p>
          <a:p>
            <a:r>
              <a:rPr lang="en-US" altLang="zh-CN" sz="2000" b="1" dirty="0"/>
              <a:t>GAP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Generic Access Profile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—— </a:t>
            </a:r>
            <a:r>
              <a:rPr lang="zh-CN" altLang="en-US" sz="2000" b="1" dirty="0"/>
              <a:t>快递</a:t>
            </a:r>
            <a:r>
              <a:rPr lang="zh-CN" altLang="en-US" sz="2000" b="1" dirty="0" smtClean="0"/>
              <a:t>小哥</a:t>
            </a:r>
            <a:endParaRPr lang="en-US" altLang="zh-CN" sz="2000" b="1" dirty="0" smtClean="0"/>
          </a:p>
          <a:p>
            <a:r>
              <a:rPr lang="en-US" altLang="zh-CN" sz="1600" dirty="0" smtClean="0"/>
              <a:t>GAP 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一个基础的蓝牙</a:t>
            </a:r>
            <a:r>
              <a:rPr lang="en-US" altLang="zh-CN" sz="1600" dirty="0"/>
              <a:t>profile</a:t>
            </a:r>
            <a:r>
              <a:rPr lang="zh-CN" altLang="en-US" sz="1600" dirty="0"/>
              <a:t>，用于提供蓝牙设备的通用访问功能，包括设备发现、连接、鉴权、服务发现等等</a:t>
            </a:r>
            <a:endParaRPr lang="zh-CN" altLang="en-US" sz="1600" dirty="0" smtClean="0"/>
          </a:p>
          <a:p>
            <a:endParaRPr lang="en-US" altLang="zh-CN" dirty="0" smtClean="0"/>
          </a:p>
          <a:p>
            <a:r>
              <a:rPr lang="en-US" altLang="zh-CN" sz="2000" b="1" dirty="0"/>
              <a:t>ATT—— </a:t>
            </a:r>
            <a:r>
              <a:rPr lang="zh-CN" altLang="en-US" sz="2000" b="1" dirty="0" smtClean="0"/>
              <a:t>蜂巢</a:t>
            </a:r>
            <a:endParaRPr lang="en-US" altLang="zh-CN" sz="2000" b="1" dirty="0" smtClean="0"/>
          </a:p>
          <a:p>
            <a:r>
              <a:rPr lang="zh-CN" altLang="en-US" sz="1600" dirty="0"/>
              <a:t>简单来说，</a:t>
            </a:r>
            <a:r>
              <a:rPr lang="en-US" altLang="zh-CN" sz="1600" dirty="0"/>
              <a:t>ATT</a:t>
            </a:r>
            <a:r>
              <a:rPr lang="zh-CN" altLang="en-US" sz="1600" dirty="0"/>
              <a:t>层用来定义用户命令及命令操作的数据，比如读取某个数据或者写入某个数据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BLE</a:t>
            </a:r>
            <a:r>
              <a:rPr lang="zh-CN" altLang="en-US" sz="1600" dirty="0"/>
              <a:t>协议栈中，开发者接触最多的就是</a:t>
            </a:r>
            <a:r>
              <a:rPr lang="en-US" altLang="zh-CN" sz="1600" dirty="0"/>
              <a:t>ATT</a:t>
            </a:r>
            <a:r>
              <a:rPr lang="zh-CN" altLang="en-US" sz="1600" dirty="0"/>
              <a:t>。</a:t>
            </a:r>
            <a:r>
              <a:rPr lang="en-US" altLang="zh-CN" sz="1600" dirty="0"/>
              <a:t>BLE</a:t>
            </a:r>
            <a:r>
              <a:rPr lang="zh-CN" altLang="en-US" sz="1600" dirty="0"/>
              <a:t>引入了 </a:t>
            </a:r>
            <a:r>
              <a:rPr lang="en-US" altLang="zh-CN" sz="1600" dirty="0"/>
              <a:t>Attribute </a:t>
            </a:r>
            <a:r>
              <a:rPr lang="zh-CN" altLang="en-US" sz="1600" dirty="0"/>
              <a:t>概念，用来描述一条一条的数据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000" b="1" dirty="0"/>
              <a:t>GAPP </a:t>
            </a:r>
            <a:r>
              <a:rPr lang="en-US" altLang="zh-CN" sz="2000" b="1" dirty="0"/>
              <a:t>—— </a:t>
            </a:r>
            <a:r>
              <a:rPr lang="zh-CN" altLang="en-US" sz="2000" b="1" dirty="0"/>
              <a:t>蜂巢科技有限公司</a:t>
            </a:r>
          </a:p>
          <a:p>
            <a:r>
              <a:rPr lang="en-US" altLang="zh-CN" sz="1600" dirty="0"/>
              <a:t>GATT </a:t>
            </a:r>
            <a:r>
              <a:rPr lang="zh-CN" altLang="en-US" sz="1600" dirty="0"/>
              <a:t>用来规范 </a:t>
            </a:r>
            <a:r>
              <a:rPr lang="en-US" altLang="zh-CN" sz="1600" dirty="0"/>
              <a:t>attribute </a:t>
            </a:r>
            <a:r>
              <a:rPr lang="zh-CN" altLang="en-US" sz="1600" dirty="0"/>
              <a:t>中的数据内容， 并运用 </a:t>
            </a:r>
            <a:r>
              <a:rPr lang="en-US" altLang="zh-CN" sz="1600" dirty="0"/>
              <a:t>group</a:t>
            </a:r>
            <a:r>
              <a:rPr lang="zh-CN" altLang="en-US" sz="1600" dirty="0"/>
              <a:t>（分组）的概念对 </a:t>
            </a:r>
            <a:r>
              <a:rPr lang="en-US" altLang="zh-CN" sz="1600" dirty="0"/>
              <a:t>attribute </a:t>
            </a:r>
            <a:r>
              <a:rPr lang="zh-CN" altLang="en-US" sz="1600" dirty="0"/>
              <a:t>进行管理。没有</a:t>
            </a:r>
            <a:r>
              <a:rPr lang="en-US" altLang="zh-CN" sz="1600" dirty="0"/>
              <a:t>GATT</a:t>
            </a:r>
            <a:r>
              <a:rPr lang="zh-CN" altLang="en-US" sz="1600" dirty="0"/>
              <a:t>，</a:t>
            </a:r>
            <a:r>
              <a:rPr lang="en-US" altLang="zh-CN" sz="1600" dirty="0"/>
              <a:t>BLE </a:t>
            </a:r>
            <a:r>
              <a:rPr lang="zh-CN" altLang="en-US" sz="1600" dirty="0"/>
              <a:t>协议栈也可以跑，但互联互通就会出问题。也正是因为有了类似 </a:t>
            </a:r>
            <a:r>
              <a:rPr lang="en-US" altLang="zh-CN" sz="1600" dirty="0"/>
              <a:t>GATT </a:t>
            </a:r>
            <a:r>
              <a:rPr lang="zh-CN" altLang="en-US" sz="1600" dirty="0"/>
              <a:t>这样的应用 </a:t>
            </a:r>
            <a:r>
              <a:rPr lang="en-US" altLang="zh-CN" sz="1600" dirty="0"/>
              <a:t>profile</a:t>
            </a:r>
            <a:r>
              <a:rPr lang="zh-CN" altLang="en-US" sz="1600" dirty="0"/>
              <a:t>，</a:t>
            </a:r>
            <a:r>
              <a:rPr lang="en-US" altLang="zh-CN" sz="1600" dirty="0"/>
              <a:t>BLE </a:t>
            </a:r>
            <a:r>
              <a:rPr lang="zh-CN" altLang="en-US" sz="1600" dirty="0"/>
              <a:t>摆脱了</a:t>
            </a:r>
            <a:r>
              <a:rPr lang="en-US" altLang="zh-CN" sz="1600" dirty="0"/>
              <a:t>ZigBee </a:t>
            </a:r>
            <a:r>
              <a:rPr lang="zh-CN" altLang="en-US" sz="1600" dirty="0"/>
              <a:t>等无线协议兼容性困境，成了出货量最大的 </a:t>
            </a:r>
            <a:r>
              <a:rPr lang="en-US" altLang="zh-CN" sz="1600" dirty="0"/>
              <a:t>2.4 GHz </a:t>
            </a:r>
            <a:r>
              <a:rPr lang="zh-CN" altLang="en-US" sz="1600" dirty="0"/>
              <a:t>无线通信产品。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zh-CN" altLang="en-US" dirty="0"/>
              <a:t>、</a:t>
            </a:r>
            <a:r>
              <a:rPr lang="zh-CN" altLang="en-US" dirty="0" smtClean="0"/>
              <a:t>未来工作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94508" y="1257300"/>
            <a:ext cx="9517332" cy="4766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b="1" dirty="0" smtClean="0"/>
              <a:t>1. BLETOOL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优化 </a:t>
            </a:r>
            <a:r>
              <a:rPr lang="en-US" altLang="zh-CN" dirty="0" smtClean="0"/>
              <a:t>BLETOOL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兼容泰凌威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 BLETOOL </a:t>
            </a:r>
            <a:r>
              <a:rPr lang="zh-CN" altLang="en-US" dirty="0"/>
              <a:t>添加 </a:t>
            </a:r>
            <a:r>
              <a:rPr lang="en-US" altLang="zh-CN" dirty="0"/>
              <a:t>OTA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b="1" dirty="0" smtClean="0"/>
              <a:t>2. BLE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目前蓝牙仅用于配网，未免大材小用，发掘其他应用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研究 </a:t>
            </a:r>
            <a:r>
              <a:rPr lang="en-US" altLang="zh-CN" dirty="0"/>
              <a:t>BLE </a:t>
            </a:r>
            <a:r>
              <a:rPr lang="en-US" altLang="zh-CN" dirty="0" smtClean="0"/>
              <a:t>MESH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跟进 </a:t>
            </a:r>
            <a:r>
              <a:rPr lang="en-US" altLang="zh-CN" dirty="0" smtClean="0"/>
              <a:t>MT1300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A1300</a:t>
            </a:r>
            <a:r>
              <a:rPr lang="zh-CN" altLang="en-US" dirty="0" smtClean="0"/>
              <a:t>，满足蓝牙方面的需求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当前的 </a:t>
            </a:r>
            <a:r>
              <a:rPr lang="en-US" altLang="zh-CN" dirty="0" err="1" smtClean="0"/>
              <a:t>silabs</a:t>
            </a:r>
            <a:r>
              <a:rPr lang="en-US" altLang="zh-CN" dirty="0" smtClean="0"/>
              <a:t> </a:t>
            </a:r>
            <a:r>
              <a:rPr lang="zh-CN" altLang="en-US" dirty="0" smtClean="0"/>
              <a:t>芯片既支持 </a:t>
            </a:r>
            <a:r>
              <a:rPr lang="en-US" altLang="zh-CN" dirty="0" smtClean="0"/>
              <a:t>BLE</a:t>
            </a:r>
            <a:r>
              <a:rPr lang="zh-CN" altLang="en-US" dirty="0" smtClean="0"/>
              <a:t>，也支持 </a:t>
            </a:r>
            <a:r>
              <a:rPr lang="en-US" altLang="zh-CN" dirty="0" err="1" smtClean="0"/>
              <a:t>Zigbee</a:t>
            </a:r>
            <a:r>
              <a:rPr lang="zh-CN" altLang="en-US" dirty="0" smtClean="0"/>
              <a:t>，能否通过软件切换？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b="1" dirty="0" smtClean="0"/>
              <a:t>3. </a:t>
            </a:r>
            <a:r>
              <a:rPr lang="en-US" altLang="zh-CN" sz="2600" b="1" dirty="0"/>
              <a:t>Other</a:t>
            </a:r>
            <a:endParaRPr lang="en-US" altLang="zh-CN" sz="26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FreeRTOS</a:t>
            </a:r>
            <a:r>
              <a:rPr lang="zh-CN" altLang="en-US" dirty="0" smtClean="0"/>
              <a:t>，未来可能会对这方面有需求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0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088571"/>
            <a:ext cx="9784080" cy="42704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来到</a:t>
            </a:r>
            <a:r>
              <a:rPr lang="zh-CN" altLang="en-US" dirty="0"/>
              <a:t>广联这个</a:t>
            </a:r>
            <a:r>
              <a:rPr lang="zh-CN" altLang="en-US" dirty="0" smtClean="0"/>
              <a:t>大家庭，</a:t>
            </a:r>
            <a:r>
              <a:rPr lang="zh-CN" altLang="en-US" dirty="0"/>
              <a:t>已经有两个半月了。自己学到了很多东西，其中收获最大的是低功耗蓝</a:t>
            </a:r>
            <a:r>
              <a:rPr lang="zh-CN" altLang="en-US" dirty="0" smtClean="0"/>
              <a:t>牙（</a:t>
            </a:r>
            <a:r>
              <a:rPr lang="en-US" altLang="zh-CN" dirty="0"/>
              <a:t>BLE</a:t>
            </a:r>
            <a:r>
              <a:rPr lang="zh-CN" altLang="en-US" dirty="0"/>
              <a:t>）的</a:t>
            </a:r>
            <a:r>
              <a:rPr lang="zh-CN" altLang="en-US" dirty="0" smtClean="0"/>
              <a:t>相关机制</a:t>
            </a:r>
            <a:r>
              <a:rPr lang="zh-CN" altLang="en-US" dirty="0"/>
              <a:t>，未来想在 </a:t>
            </a:r>
            <a:r>
              <a:rPr lang="en-US" altLang="zh-CN" dirty="0"/>
              <a:t>BLE MESH </a:t>
            </a:r>
            <a:r>
              <a:rPr lang="zh-CN" altLang="en-US" dirty="0"/>
              <a:t>方向有所突破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当然</a:t>
            </a:r>
            <a:r>
              <a:rPr lang="zh-CN" altLang="en-US" dirty="0"/>
              <a:t>，在蓝牙领域，还有更深层次的知识</a:t>
            </a:r>
            <a:r>
              <a:rPr lang="zh-CN" altLang="en-US" dirty="0" smtClean="0"/>
              <a:t>需要</a:t>
            </a:r>
            <a:r>
              <a:rPr lang="zh-CN" altLang="en-US" dirty="0"/>
              <a:t>我</a:t>
            </a:r>
            <a:r>
              <a:rPr lang="zh-CN" altLang="en-US" dirty="0" smtClean="0"/>
              <a:t>去研究</a:t>
            </a:r>
            <a:r>
              <a:rPr lang="zh-CN" altLang="en-US" dirty="0"/>
              <a:t>探索</a:t>
            </a:r>
            <a:r>
              <a:rPr lang="zh-CN" altLang="en-US" dirty="0" smtClean="0"/>
              <a:t>。彻底掌握蓝牙相关知识，为公司、</a:t>
            </a:r>
            <a:r>
              <a:rPr lang="en-US" altLang="zh-CN" dirty="0" smtClean="0"/>
              <a:t>IOT</a:t>
            </a:r>
            <a:r>
              <a:rPr lang="zh-CN" altLang="en-US" dirty="0" smtClean="0"/>
              <a:t>部门排忧解难。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广联是个大家庭，这里聚集了很多大神，个个都充满活力。实习的这段时间里，感谢姚哥、丰哥在工作和生活中对我的帮助。也感谢人事部对我入职的辛勤付出。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我自我感觉是一个踏实，积极乐观的小伙子。希望在以后的日子里，能和公司一起成长，让广联智能成功上市！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个人成长和反思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367910"/>
            <a:ext cx="9784080" cy="2890582"/>
          </a:xfrm>
        </p:spPr>
        <p:txBody>
          <a:bodyPr/>
          <a:lstStyle/>
          <a:p>
            <a:r>
              <a:rPr lang="en-HK" dirty="0" smtClean="0"/>
              <a:t>1</a:t>
            </a:r>
            <a:r>
              <a:rPr lang="en-US" dirty="0" smtClean="0"/>
              <a:t>.   </a:t>
            </a:r>
            <a:r>
              <a:rPr lang="zh-CN" altLang="en-US" dirty="0" smtClean="0"/>
              <a:t>我</a:t>
            </a:r>
            <a:r>
              <a:rPr lang="zh-CN" altLang="en-US" dirty="0" smtClean="0"/>
              <a:t>的母校是山东理工大学，专业是通信工程，今年六月份毕业。在学校的时候，和小伙伴们在嵌入式研发实验室，平时会做一些项目，也会参加一些电子设计比赛。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目前</a:t>
            </a:r>
            <a:r>
              <a:rPr lang="zh-CN" altLang="en-US" dirty="0" smtClean="0"/>
              <a:t>我在咱们公司的工作内容是：蓝牙驱动开发。包括泰凌威固件开发，维护</a:t>
            </a:r>
            <a:r>
              <a:rPr lang="en-US" altLang="zh-CN" dirty="0" smtClean="0"/>
              <a:t>BLETOOL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Silabs</a:t>
            </a:r>
            <a:r>
              <a:rPr lang="en-US" altLang="zh-CN" dirty="0" smtClean="0"/>
              <a:t> </a:t>
            </a:r>
            <a:r>
              <a:rPr lang="zh-CN" altLang="en-US" dirty="0" smtClean="0"/>
              <a:t>蓝牙驱动。</a:t>
            </a:r>
            <a:endParaRPr lang="en-US" altLang="zh-CN" dirty="0"/>
          </a:p>
          <a:p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岗位核心工作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1</a:t>
            </a:r>
            <a:r>
              <a:rPr lang="en-US" dirty="0" smtClean="0"/>
              <a:t>.  </a:t>
            </a:r>
            <a:r>
              <a:rPr lang="zh-CN" altLang="en-US" dirty="0" smtClean="0"/>
              <a:t>已经</a:t>
            </a:r>
            <a:r>
              <a:rPr lang="zh-CN" altLang="en-US" dirty="0"/>
              <a:t>完成工作任务：工作任务概况、主要成果产出</a:t>
            </a:r>
            <a:r>
              <a:rPr lang="en-US" altLang="zh-CN" dirty="0"/>
              <a:t>/</a:t>
            </a:r>
            <a:r>
              <a:rPr lang="zh-CN" altLang="en-US" dirty="0" smtClean="0"/>
              <a:t>业绩</a:t>
            </a:r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）泰凌威主从固件开发基本完成，如 </a:t>
            </a:r>
            <a:r>
              <a:rPr lang="en-US" altLang="zh-CN" sz="2000" dirty="0" smtClean="0"/>
              <a:t>Notify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Connect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Read/Write Value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Discovery 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    功能。与 </a:t>
            </a:r>
            <a:r>
              <a:rPr lang="en-US" altLang="zh-CN" sz="2000" dirty="0" smtClean="0"/>
              <a:t>APP </a:t>
            </a:r>
            <a:r>
              <a:rPr lang="zh-CN" altLang="en-US" sz="2000" dirty="0" smtClean="0"/>
              <a:t>端联调，完成了路由器基本参数的设置，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BLETOOL </a:t>
            </a:r>
            <a:r>
              <a:rPr lang="zh-CN" altLang="en-US" sz="2000" dirty="0" smtClean="0"/>
              <a:t>兼容泰凌威，目前可以获取蓝牙 </a:t>
            </a:r>
            <a:r>
              <a:rPr lang="en-US" altLang="zh-CN" sz="2000" dirty="0" smtClean="0"/>
              <a:t>MAC 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Silabs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蓝牙芯片工作机制基本了解</a:t>
            </a:r>
            <a:endParaRPr lang="en-US" altLang="zh-CN" sz="2000" dirty="0" smtClean="0"/>
          </a:p>
          <a:p>
            <a:endParaRPr lang="en-US" altLang="zh-CN" dirty="0"/>
          </a:p>
          <a:p>
            <a:r>
              <a:rPr lang="en-US" dirty="0" smtClean="0"/>
              <a:t>2</a:t>
            </a:r>
            <a:r>
              <a:rPr lang="en-US" dirty="0" smtClean="0"/>
              <a:t>.  </a:t>
            </a:r>
            <a:r>
              <a:rPr lang="zh-CN" altLang="en-US" dirty="0" smtClean="0"/>
              <a:t>未完</a:t>
            </a:r>
            <a:r>
              <a:rPr lang="zh-CN" altLang="en-US" dirty="0" smtClean="0"/>
              <a:t>成工作</a:t>
            </a:r>
            <a:r>
              <a:rPr lang="zh-CN" altLang="en-US" dirty="0"/>
              <a:t>任务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BLETOOL </a:t>
            </a:r>
            <a:r>
              <a:rPr lang="zh-CN" altLang="en-US" sz="2000" dirty="0" smtClean="0"/>
              <a:t>兼容泰凌威。现在可以获取 </a:t>
            </a:r>
            <a:r>
              <a:rPr lang="en-US" altLang="zh-CN" sz="2000" dirty="0" smtClean="0"/>
              <a:t>MAC </a:t>
            </a:r>
            <a:r>
              <a:rPr lang="zh-CN" altLang="en-US" sz="2000" dirty="0" smtClean="0"/>
              <a:t>地址，搁置原因是优化</a:t>
            </a:r>
            <a:r>
              <a:rPr lang="en-US" altLang="zh-CN" sz="2000" dirty="0" smtClean="0"/>
              <a:t>BLETOOL</a:t>
            </a:r>
            <a:r>
              <a:rPr lang="zh-CN" altLang="en-US" sz="2000" dirty="0" smtClean="0"/>
              <a:t>，预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    计月底完成。</a:t>
            </a:r>
            <a:endParaRPr lang="en-HK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试用期工作任务完成情况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一、配</a:t>
            </a:r>
            <a:r>
              <a:rPr lang="zh-CN" altLang="en-US" dirty="0"/>
              <a:t>网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配网前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1025" name="Picture 1" descr="C:\Users\yG\AppData\Local\YNote\data\qq314FD769001F9C64B7A68EBEEDFF4D59\d9820f9c92d04aa4aeb6cf3b6bdd91ff\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47" y="1083129"/>
            <a:ext cx="8058364" cy="506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配网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配网过程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57" y="1348871"/>
            <a:ext cx="2199160" cy="47656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65" y="1348871"/>
            <a:ext cx="2199160" cy="4765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1348871"/>
            <a:ext cx="2199160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配网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配网过程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46" y="1257300"/>
            <a:ext cx="2199160" cy="4765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11" y="1257300"/>
            <a:ext cx="2199161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配网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配网后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:\Users\yG\AppData\Local\YNote\data\qq314FD769001F9C64B7A68EBEEDFF4D59\06a9456fc89a4f109d300844aa05b197\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57" y="1080266"/>
            <a:ext cx="8264434" cy="51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278" y="1437276"/>
            <a:ext cx="10624259" cy="1709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优化</a:t>
            </a:r>
            <a:r>
              <a:rPr lang="en-US" altLang="zh-CN" sz="2400" dirty="0" smtClean="0"/>
              <a:t>BLETOOL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优化前：用户使用 </a:t>
            </a:r>
            <a:r>
              <a:rPr lang="en-US" altLang="zh-CN" sz="2400" dirty="0" smtClean="0"/>
              <a:t>BLETOOL</a:t>
            </a:r>
            <a:r>
              <a:rPr lang="zh-CN" altLang="en-US" sz="2400" dirty="0" smtClean="0"/>
              <a:t>，返回的数据是 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格式，增加开发难度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优化后：返回的数据是结构体格式，用户易于上手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二、优化 </a:t>
            </a:r>
            <a:r>
              <a:rPr lang="en-US" altLang="zh-CN" dirty="0" smtClean="0"/>
              <a:t>BLEtool </a:t>
            </a:r>
            <a:r>
              <a:rPr lang="zh-CN" altLang="en-US" dirty="0" smtClean="0"/>
              <a:t>并兼容泰凌威</a:t>
            </a:r>
            <a:r>
              <a:rPr lang="zh-CN" altLang="en-US" dirty="0"/>
              <a:t>模块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 txBox="1">
            <a:spLocks/>
          </p:cNvSpPr>
          <p:nvPr/>
        </p:nvSpPr>
        <p:spPr>
          <a:xfrm>
            <a:off x="1402278" y="3327036"/>
            <a:ext cx="10554591" cy="146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/>
              <a:t>兼容泰凌威：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目前 </a:t>
            </a:r>
            <a:r>
              <a:rPr lang="en-US" altLang="zh-CN" sz="2400" dirty="0" smtClean="0"/>
              <a:t>BLETOOL </a:t>
            </a:r>
            <a:r>
              <a:rPr lang="zh-CN" altLang="en-US" sz="2400" dirty="0" smtClean="0"/>
              <a:t>可以在 </a:t>
            </a:r>
            <a:r>
              <a:rPr lang="en-US" altLang="zh-CN" sz="2400" dirty="0" smtClean="0"/>
              <a:t>MT1300</a:t>
            </a:r>
            <a:r>
              <a:rPr lang="zh-CN" altLang="en-US" sz="2400" dirty="0" smtClean="0"/>
              <a:t>（搭载泰凌威蓝牙芯片）使用，并且可以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/>
              <a:t>得到蓝牙 </a:t>
            </a:r>
            <a:r>
              <a:rPr lang="en-US" altLang="zh-CN" sz="2400" dirty="0" smtClean="0"/>
              <a:t>MAC </a:t>
            </a:r>
            <a:r>
              <a:rPr lang="zh-CN" altLang="en-US" sz="2400" dirty="0" smtClean="0"/>
              <a:t>地址。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914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6C1DE9A-81F4-4767-8EEB-C74E515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100" y="1184728"/>
            <a:ext cx="10444597" cy="1709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泰凌威官方只对单 </a:t>
            </a:r>
            <a:r>
              <a:rPr lang="en-US" altLang="zh-CN" sz="1800" dirty="0"/>
              <a:t>S</a:t>
            </a:r>
            <a:r>
              <a:rPr lang="en-US" altLang="zh-CN" sz="1800" dirty="0" smtClean="0"/>
              <a:t>lave </a:t>
            </a:r>
            <a:r>
              <a:rPr lang="zh-CN" altLang="en-US" sz="1800" dirty="0" smtClean="0"/>
              <a:t>提供串口通信协议。针对主从工程，开发了一套适合广联的串口通信协议。</a:t>
            </a:r>
            <a:endParaRPr lang="en-US" altLang="zh-CN" sz="1800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914853-92D4-4CBC-9185-0CD9E6D3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Worldwide Router Provider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7CE1-D309-4368-AA95-97AE211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、泰凌威主从固件开发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4EBF6-74CB-48C9-B5F6-16021DD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31" y="1757717"/>
            <a:ext cx="7283723" cy="44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L-theme_2018">
  <a:themeElements>
    <a:clrScheme name="Custom 1">
      <a:dk1>
        <a:srgbClr val="7F7F7F"/>
      </a:dk1>
      <a:lt1>
        <a:srgbClr val="FFFFFF"/>
      </a:lt1>
      <a:dk2>
        <a:srgbClr val="34BAA4"/>
      </a:dk2>
      <a:lt2>
        <a:srgbClr val="7FDBCC"/>
      </a:lt2>
      <a:accent1>
        <a:srgbClr val="0F6FC6"/>
      </a:accent1>
      <a:accent2>
        <a:srgbClr val="009DD9"/>
      </a:accent2>
      <a:accent3>
        <a:srgbClr val="0BD0D9"/>
      </a:accent3>
      <a:accent4>
        <a:srgbClr val="5FF2CA"/>
      </a:accent4>
      <a:accent5>
        <a:srgbClr val="C9FAFC"/>
      </a:accent5>
      <a:accent6>
        <a:srgbClr val="B3D8F9"/>
      </a:accent6>
      <a:hlink>
        <a:srgbClr val="E8668E"/>
      </a:hlink>
      <a:folHlink>
        <a:srgbClr val="073763"/>
      </a:folHlink>
    </a:clrScheme>
    <a:fontScheme name="Custom 1">
      <a:majorFont>
        <a:latin typeface="Corbel"/>
        <a:ea typeface=""/>
        <a:cs typeface=""/>
      </a:majorFont>
      <a:minorFont>
        <a:latin typeface="Arial Narrow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-theme_2018" id="{2603CD26-9439-443D-964C-09FB0F34E914}" vid="{0392F20C-740A-487C-AA06-D9DBC0CBCE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1177</Words>
  <Application>Microsoft Office PowerPoint</Application>
  <PresentationFormat>宽屏</PresentationFormat>
  <Paragraphs>121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 Narrow</vt:lpstr>
      <vt:lpstr>Calibri</vt:lpstr>
      <vt:lpstr>Corbel</vt:lpstr>
      <vt:lpstr>Wingdings</vt:lpstr>
      <vt:lpstr>GL-theme_2018</vt:lpstr>
      <vt:lpstr>新员工转正述职汇报</vt:lpstr>
      <vt:lpstr>岗位核心工作</vt:lpstr>
      <vt:lpstr>试用期工作任务完成情况</vt:lpstr>
      <vt:lpstr>一、配网 APP 展示——配网前</vt:lpstr>
      <vt:lpstr>配网 APP 展示——配网过程</vt:lpstr>
      <vt:lpstr>配网 APP 展示——配网过程</vt:lpstr>
      <vt:lpstr>配网 APP 展示——配网后</vt:lpstr>
      <vt:lpstr>二、优化 BLEtool 并兼容泰凌威模块</vt:lpstr>
      <vt:lpstr>三、泰凌威主从固件开发</vt:lpstr>
      <vt:lpstr>四、路由端蓝牙测试固件</vt:lpstr>
      <vt:lpstr>五、蓝牙协议理解（一）</vt:lpstr>
      <vt:lpstr>五、蓝牙协议理解（二）</vt:lpstr>
      <vt:lpstr>五、蓝牙协议理解（三）</vt:lpstr>
      <vt:lpstr>六、未来工作</vt:lpstr>
      <vt:lpstr>个人成长和反思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电商月报-2019年12月</dc:title>
  <dc:creator>Jiaqi Yin</dc:creator>
  <cp:lastModifiedBy>yG</cp:lastModifiedBy>
  <cp:revision>149</cp:revision>
  <dcterms:created xsi:type="dcterms:W3CDTF">2020-01-03T04:28:21Z</dcterms:created>
  <dcterms:modified xsi:type="dcterms:W3CDTF">2020-06-08T08:55:27Z</dcterms:modified>
</cp:coreProperties>
</file>