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633b24b46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c633b24b46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c633b24b4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c633b24b4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c633b24b46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c633b24b46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c633b24b46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c633b24b46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c63c96698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c63c96698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c63c96698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c63c96698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c63c96698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c63c96698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c63c96698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c63c96698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Ex.6 and QQ plots shenanigans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 presentation by Giovanni Santantonio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24000" y="1613825"/>
            <a:ext cx="7540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933"/>
              <a:t>1) Generate QQ plots for Sepal Width and Petal Width. </a:t>
            </a:r>
            <a:endParaRPr sz="29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933"/>
              <a:t>2) Compare them with the QQ plot for Sepal Length and discuss which variable appears </a:t>
            </a:r>
            <a:endParaRPr sz="29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933"/>
              <a:t>to be the most normally distributed based on the QQ plots.</a:t>
            </a:r>
            <a:endParaRPr sz="29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What is a Quantile Quantile plot?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933250" y="1633175"/>
            <a:ext cx="2279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600"/>
              <a:t>Compares a distribution (y axis) With a normal distribution (x axis)</a:t>
            </a:r>
            <a:endParaRPr sz="1600"/>
          </a:p>
        </p:txBody>
      </p:sp>
      <p:pic>
        <p:nvPicPr>
          <p:cNvPr id="290" name="Google Shape;290;p15"/>
          <p:cNvPicPr preferRelativeResize="0"/>
          <p:nvPr/>
        </p:nvPicPr>
        <p:blipFill rotWithShape="1">
          <a:blip r:embed="rId3">
            <a:alphaModFix/>
          </a:blip>
          <a:srcRect b="2447" l="32441" r="0" t="32469"/>
          <a:stretch/>
        </p:blipFill>
        <p:spPr>
          <a:xfrm>
            <a:off x="3266725" y="1276225"/>
            <a:ext cx="5877274" cy="318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5"/>
          <p:cNvPicPr preferRelativeResize="0"/>
          <p:nvPr/>
        </p:nvPicPr>
        <p:blipFill rotWithShape="1">
          <a:blip r:embed="rId4">
            <a:alphaModFix/>
          </a:blip>
          <a:srcRect b="53479" l="3964" r="61591" t="33178"/>
          <a:stretch/>
        </p:blipFill>
        <p:spPr>
          <a:xfrm>
            <a:off x="4756100" y="4461125"/>
            <a:ext cx="3149650" cy="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873775" y="5050225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 rotWithShape="1">
          <a:blip r:embed="rId3">
            <a:alphaModFix/>
          </a:blip>
          <a:srcRect b="59721" l="4268" r="54005" t="34701"/>
          <a:stretch/>
        </p:blipFill>
        <p:spPr>
          <a:xfrm>
            <a:off x="1931950" y="654700"/>
            <a:ext cx="5280101" cy="39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6"/>
          <p:cNvPicPr preferRelativeResize="0"/>
          <p:nvPr/>
        </p:nvPicPr>
        <p:blipFill rotWithShape="1">
          <a:blip r:embed="rId4">
            <a:alphaModFix/>
          </a:blip>
          <a:srcRect b="2817" l="36226" r="1911" t="27267"/>
          <a:stretch/>
        </p:blipFill>
        <p:spPr>
          <a:xfrm>
            <a:off x="2004663" y="1342850"/>
            <a:ext cx="5134675" cy="32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2547750" y="2592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Mumble mumble, what does it mean?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 rotWithShape="1">
          <a:blip r:embed="rId3">
            <a:alphaModFix/>
          </a:blip>
          <a:srcRect b="2817" l="36226" r="1911" t="27267"/>
          <a:stretch/>
        </p:blipFill>
        <p:spPr>
          <a:xfrm>
            <a:off x="3751488" y="1187950"/>
            <a:ext cx="5134675" cy="32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1311773" y="116000"/>
            <a:ext cx="487319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171450" y="5327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there’s deviation from the line!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 rotWithShape="1">
          <a:blip r:embed="rId3">
            <a:alphaModFix/>
          </a:blip>
          <a:srcRect b="2817" l="36226" r="1911" t="27267"/>
          <a:stretch/>
        </p:blipFill>
        <p:spPr>
          <a:xfrm>
            <a:off x="3751488" y="1187950"/>
            <a:ext cx="5134675" cy="32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867677" y="1076325"/>
            <a:ext cx="487319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6003838" y="-2630587"/>
            <a:ext cx="4694175" cy="495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Can you guess how their distributions look like?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1635650" y="494575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0"/>
          <p:cNvSpPr txBox="1"/>
          <p:nvPr>
            <p:ph idx="1" type="body"/>
          </p:nvPr>
        </p:nvSpPr>
        <p:spPr>
          <a:xfrm>
            <a:off x="1388550" y="31195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/>
              <a:t>Petal Width is not normally </a:t>
            </a:r>
            <a:r>
              <a:rPr b="1" lang="it" sz="2000"/>
              <a:t>distributed</a:t>
            </a:r>
            <a:r>
              <a:rPr b="1" lang="it" sz="2000"/>
              <a:t>!</a:t>
            </a:r>
            <a:endParaRPr b="1" sz="2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t" sz="2000"/>
              <a:t>Whereas Sepal Width is! We are done.</a:t>
            </a:r>
            <a:endParaRPr b="1" sz="2000"/>
          </a:p>
        </p:txBody>
      </p:sp>
      <p:pic>
        <p:nvPicPr>
          <p:cNvPr id="327" name="Google Shape;327;p20"/>
          <p:cNvPicPr preferRelativeResize="0"/>
          <p:nvPr/>
        </p:nvPicPr>
        <p:blipFill rotWithShape="1">
          <a:blip r:embed="rId3">
            <a:alphaModFix/>
          </a:blip>
          <a:srcRect b="0" l="34565" r="2346" t="26927"/>
          <a:stretch/>
        </p:blipFill>
        <p:spPr>
          <a:xfrm>
            <a:off x="1969375" y="1343762"/>
            <a:ext cx="5205250" cy="339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1335675" y="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5600"/>
              <a:t>But remember…</a:t>
            </a:r>
            <a:endParaRPr sz="5600"/>
          </a:p>
        </p:txBody>
      </p:sp>
      <p:sp>
        <p:nvSpPr>
          <p:cNvPr id="333" name="Google Shape;333;p21"/>
          <p:cNvSpPr txBox="1"/>
          <p:nvPr>
            <p:ph idx="1" type="body"/>
          </p:nvPr>
        </p:nvSpPr>
        <p:spPr>
          <a:xfrm>
            <a:off x="1388550" y="3152875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it" sz="1800"/>
              <a:t>Thank you!</a:t>
            </a:r>
            <a:endParaRPr b="1" sz="1800"/>
          </a:p>
        </p:txBody>
      </p:sp>
      <p:pic>
        <p:nvPicPr>
          <p:cNvPr id="334" name="Google Shape;3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125" y="1390738"/>
            <a:ext cx="4371975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