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4" r:id="rId1"/>
  </p:sldMasterIdLst>
  <p:notesMasterIdLst>
    <p:notesMasterId r:id="rId41"/>
  </p:notesMasterIdLst>
  <p:handoutMasterIdLst>
    <p:handoutMasterId r:id="rId42"/>
  </p:handoutMasterIdLst>
  <p:sldIdLst>
    <p:sldId id="290" r:id="rId2"/>
    <p:sldId id="321" r:id="rId3"/>
    <p:sldId id="295" r:id="rId4"/>
    <p:sldId id="296" r:id="rId5"/>
    <p:sldId id="297" r:id="rId6"/>
    <p:sldId id="298" r:id="rId7"/>
    <p:sldId id="300" r:id="rId8"/>
    <p:sldId id="301" r:id="rId9"/>
    <p:sldId id="326" r:id="rId10"/>
    <p:sldId id="327" r:id="rId11"/>
    <p:sldId id="328" r:id="rId12"/>
    <p:sldId id="329" r:id="rId13"/>
    <p:sldId id="331" r:id="rId14"/>
    <p:sldId id="302" r:id="rId15"/>
    <p:sldId id="303" r:id="rId16"/>
    <p:sldId id="332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30" r:id="rId27"/>
    <p:sldId id="322" r:id="rId28"/>
    <p:sldId id="333" r:id="rId29"/>
    <p:sldId id="323" r:id="rId30"/>
    <p:sldId id="334" r:id="rId31"/>
    <p:sldId id="324" r:id="rId32"/>
    <p:sldId id="325" r:id="rId33"/>
    <p:sldId id="335" r:id="rId34"/>
    <p:sldId id="313" r:id="rId35"/>
    <p:sldId id="315" r:id="rId36"/>
    <p:sldId id="316" r:id="rId37"/>
    <p:sldId id="317" r:id="rId38"/>
    <p:sldId id="318" r:id="rId39"/>
    <p:sldId id="319" r:id="rId40"/>
  </p:sldIdLst>
  <p:sldSz cx="9144000" cy="6858000" type="screen4x3"/>
  <p:notesSz cx="7099300" cy="1022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CC00"/>
    <a:srgbClr val="4472C4"/>
    <a:srgbClr val="009900"/>
    <a:srgbClr val="C00000"/>
    <a:srgbClr val="000000"/>
    <a:srgbClr val="00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B3373-D38B-CE45-9BB9-3BA082900DCB}" v="107" dt="2024-10-15T09:50:59.552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2" autoAdjust="0"/>
    <p:restoredTop sz="86463" autoAdjust="0"/>
  </p:normalViewPr>
  <p:slideViewPr>
    <p:cSldViewPr>
      <p:cViewPr varScale="1">
        <p:scale>
          <a:sx n="110" d="100"/>
          <a:sy n="110" d="100"/>
        </p:scale>
        <p:origin x="20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09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Paulo Peixoto Santos" userId="1bcb44e7-5d82-436c-b2eb-8036fed75eb8" providerId="ADAL" clId="{8DFB3373-D38B-CE45-9BB9-3BA082900DCB}"/>
    <pc:docChg chg="undo custSel addSld modSld">
      <pc:chgData name="Luís Paulo Peixoto Santos" userId="1bcb44e7-5d82-436c-b2eb-8036fed75eb8" providerId="ADAL" clId="{8DFB3373-D38B-CE45-9BB9-3BA082900DCB}" dt="2024-10-15T09:51:31.421" v="458" actId="403"/>
      <pc:docMkLst>
        <pc:docMk/>
      </pc:docMkLst>
      <pc:sldChg chg="modSp mod">
        <pc:chgData name="Luís Paulo Peixoto Santos" userId="1bcb44e7-5d82-436c-b2eb-8036fed75eb8" providerId="ADAL" clId="{8DFB3373-D38B-CE45-9BB9-3BA082900DCB}" dt="2024-10-02T17:56:11.151" v="27" actId="14100"/>
        <pc:sldMkLst>
          <pc:docMk/>
          <pc:sldMk cId="1401912717" sldId="322"/>
        </pc:sldMkLst>
        <pc:spChg chg="mod">
          <ac:chgData name="Luís Paulo Peixoto Santos" userId="1bcb44e7-5d82-436c-b2eb-8036fed75eb8" providerId="ADAL" clId="{8DFB3373-D38B-CE45-9BB9-3BA082900DCB}" dt="2024-10-02T17:56:11.151" v="27" actId="14100"/>
          <ac:spMkLst>
            <pc:docMk/>
            <pc:sldMk cId="1401912717" sldId="322"/>
            <ac:spMk id="3" creationId="{00000000-0000-0000-0000-000000000000}"/>
          </ac:spMkLst>
        </pc:spChg>
      </pc:sldChg>
      <pc:sldChg chg="addSp delSp modSp mod delAnim modAnim">
        <pc:chgData name="Luís Paulo Peixoto Santos" userId="1bcb44e7-5d82-436c-b2eb-8036fed75eb8" providerId="ADAL" clId="{8DFB3373-D38B-CE45-9BB9-3BA082900DCB}" dt="2024-10-02T18:37:41.187" v="389" actId="1076"/>
        <pc:sldMkLst>
          <pc:docMk/>
          <pc:sldMk cId="1652981549" sldId="323"/>
        </pc:sldMkLst>
        <pc:spChg chg="mod">
          <ac:chgData name="Luís Paulo Peixoto Santos" userId="1bcb44e7-5d82-436c-b2eb-8036fed75eb8" providerId="ADAL" clId="{8DFB3373-D38B-CE45-9BB9-3BA082900DCB}" dt="2024-10-02T18:07:37.437" v="128" actId="113"/>
          <ac:spMkLst>
            <pc:docMk/>
            <pc:sldMk cId="1652981549" sldId="323"/>
            <ac:spMk id="2" creationId="{00000000-0000-0000-0000-000000000000}"/>
          </ac:spMkLst>
        </pc:spChg>
        <pc:spChg chg="add mod">
          <ac:chgData name="Luís Paulo Peixoto Santos" userId="1bcb44e7-5d82-436c-b2eb-8036fed75eb8" providerId="ADAL" clId="{8DFB3373-D38B-CE45-9BB9-3BA082900DCB}" dt="2024-10-02T18:04:51.044" v="116" actId="164"/>
          <ac:spMkLst>
            <pc:docMk/>
            <pc:sldMk cId="1652981549" sldId="323"/>
            <ac:spMk id="3" creationId="{AB94A17A-E44B-014B-AF08-1102B0124A2D}"/>
          </ac:spMkLst>
        </pc:spChg>
        <pc:spChg chg="add mod">
          <ac:chgData name="Luís Paulo Peixoto Santos" userId="1bcb44e7-5d82-436c-b2eb-8036fed75eb8" providerId="ADAL" clId="{8DFB3373-D38B-CE45-9BB9-3BA082900DCB}" dt="2024-10-02T18:04:51.044" v="116" actId="164"/>
          <ac:spMkLst>
            <pc:docMk/>
            <pc:sldMk cId="1652981549" sldId="323"/>
            <ac:spMk id="6" creationId="{D7BAAEE4-E706-5AA4-6928-DB25DCD5013C}"/>
          </ac:spMkLst>
        </pc:spChg>
        <pc:spChg chg="mod">
          <ac:chgData name="Luís Paulo Peixoto Santos" userId="1bcb44e7-5d82-436c-b2eb-8036fed75eb8" providerId="ADAL" clId="{8DFB3373-D38B-CE45-9BB9-3BA082900DCB}" dt="2024-10-02T18:09:36.285" v="148" actId="20577"/>
          <ac:spMkLst>
            <pc:docMk/>
            <pc:sldMk cId="1652981549" sldId="323"/>
            <ac:spMk id="7" creationId="{00000000-0000-0000-0000-000000000000}"/>
          </ac:spMkLst>
        </pc:spChg>
        <pc:spChg chg="mod">
          <ac:chgData name="Luís Paulo Peixoto Santos" userId="1bcb44e7-5d82-436c-b2eb-8036fed75eb8" providerId="ADAL" clId="{8DFB3373-D38B-CE45-9BB9-3BA082900DCB}" dt="2024-10-02T18:10:38.585" v="182" actId="20577"/>
          <ac:spMkLst>
            <pc:docMk/>
            <pc:sldMk cId="1652981549" sldId="323"/>
            <ac:spMk id="10" creationId="{00000000-0000-0000-0000-000000000000}"/>
          </ac:spMkLst>
        </pc:spChg>
        <pc:spChg chg="mod">
          <ac:chgData name="Luís Paulo Peixoto Santos" userId="1bcb44e7-5d82-436c-b2eb-8036fed75eb8" providerId="ADAL" clId="{8DFB3373-D38B-CE45-9BB9-3BA082900DCB}" dt="2024-10-02T18:04:44.812" v="115"/>
          <ac:spMkLst>
            <pc:docMk/>
            <pc:sldMk cId="1652981549" sldId="323"/>
            <ac:spMk id="19" creationId="{8E92A594-BF8D-A72A-942E-30053FB64617}"/>
          </ac:spMkLst>
        </pc:spChg>
        <pc:spChg chg="del">
          <ac:chgData name="Luís Paulo Peixoto Santos" userId="1bcb44e7-5d82-436c-b2eb-8036fed75eb8" providerId="ADAL" clId="{8DFB3373-D38B-CE45-9BB9-3BA082900DCB}" dt="2024-10-02T18:08:05.098" v="131" actId="478"/>
          <ac:spMkLst>
            <pc:docMk/>
            <pc:sldMk cId="1652981549" sldId="323"/>
            <ac:spMk id="21" creationId="{00000000-0000-0000-0000-000000000000}"/>
          </ac:spMkLst>
        </pc:spChg>
        <pc:spChg chg="add mod">
          <ac:chgData name="Luís Paulo Peixoto Santos" userId="1bcb44e7-5d82-436c-b2eb-8036fed75eb8" providerId="ADAL" clId="{8DFB3373-D38B-CE45-9BB9-3BA082900DCB}" dt="2024-10-02T18:04:51.044" v="116" actId="164"/>
          <ac:spMkLst>
            <pc:docMk/>
            <pc:sldMk cId="1652981549" sldId="323"/>
            <ac:spMk id="23" creationId="{82ECCE59-B2E7-CFC6-2F10-D7DF9C9EA776}"/>
          </ac:spMkLst>
        </pc:spChg>
        <pc:spChg chg="mod">
          <ac:chgData name="Luís Paulo Peixoto Santos" userId="1bcb44e7-5d82-436c-b2eb-8036fed75eb8" providerId="ADAL" clId="{8DFB3373-D38B-CE45-9BB9-3BA082900DCB}" dt="2024-10-02T18:04:44.812" v="115"/>
          <ac:spMkLst>
            <pc:docMk/>
            <pc:sldMk cId="1652981549" sldId="323"/>
            <ac:spMk id="26" creationId="{C9FE5925-B75E-8CFC-2B30-3CC3479EC600}"/>
          </ac:spMkLst>
        </pc:spChg>
        <pc:spChg chg="mod">
          <ac:chgData name="Luís Paulo Peixoto Santos" userId="1bcb44e7-5d82-436c-b2eb-8036fed75eb8" providerId="ADAL" clId="{8DFB3373-D38B-CE45-9BB9-3BA082900DCB}" dt="2024-10-02T18:04:44.812" v="115"/>
          <ac:spMkLst>
            <pc:docMk/>
            <pc:sldMk cId="1652981549" sldId="323"/>
            <ac:spMk id="29" creationId="{EBA3A1A1-E49D-F659-34A2-8F1AFCB912D7}"/>
          </ac:spMkLst>
        </pc:spChg>
        <pc:spChg chg="add mod">
          <ac:chgData name="Luís Paulo Peixoto Santos" userId="1bcb44e7-5d82-436c-b2eb-8036fed75eb8" providerId="ADAL" clId="{8DFB3373-D38B-CE45-9BB9-3BA082900DCB}" dt="2024-10-02T18:04:51.044" v="116" actId="164"/>
          <ac:spMkLst>
            <pc:docMk/>
            <pc:sldMk cId="1652981549" sldId="323"/>
            <ac:spMk id="30" creationId="{D7DA3299-17DA-F0EB-ECEA-0C8B60F18A1F}"/>
          </ac:spMkLst>
        </pc:spChg>
        <pc:spChg chg="mod">
          <ac:chgData name="Luís Paulo Peixoto Santos" userId="1bcb44e7-5d82-436c-b2eb-8036fed75eb8" providerId="ADAL" clId="{8DFB3373-D38B-CE45-9BB9-3BA082900DCB}" dt="2024-10-02T18:04:44.812" v="115"/>
          <ac:spMkLst>
            <pc:docMk/>
            <pc:sldMk cId="1652981549" sldId="323"/>
            <ac:spMk id="33" creationId="{92AAC13E-B000-3C14-7A56-A53CEDE833AD}"/>
          </ac:spMkLst>
        </pc:spChg>
        <pc:spChg chg="add mod">
          <ac:chgData name="Luís Paulo Peixoto Santos" userId="1bcb44e7-5d82-436c-b2eb-8036fed75eb8" providerId="ADAL" clId="{8DFB3373-D38B-CE45-9BB9-3BA082900DCB}" dt="2024-10-02T18:04:51.044" v="116" actId="164"/>
          <ac:spMkLst>
            <pc:docMk/>
            <pc:sldMk cId="1652981549" sldId="323"/>
            <ac:spMk id="34" creationId="{78DDE851-49C8-91E1-18D7-94349FDD972A}"/>
          </ac:spMkLst>
        </pc:spChg>
        <pc:spChg chg="mod">
          <ac:chgData name="Luís Paulo Peixoto Santos" userId="1bcb44e7-5d82-436c-b2eb-8036fed75eb8" providerId="ADAL" clId="{8DFB3373-D38B-CE45-9BB9-3BA082900DCB}" dt="2024-10-02T18:04:44.812" v="115"/>
          <ac:spMkLst>
            <pc:docMk/>
            <pc:sldMk cId="1652981549" sldId="323"/>
            <ac:spMk id="37" creationId="{39EADB92-5985-5AC0-0D26-7FE0A3A1434D}"/>
          </ac:spMkLst>
        </pc:spChg>
        <pc:spChg chg="add mod">
          <ac:chgData name="Luís Paulo Peixoto Santos" userId="1bcb44e7-5d82-436c-b2eb-8036fed75eb8" providerId="ADAL" clId="{8DFB3373-D38B-CE45-9BB9-3BA082900DCB}" dt="2024-10-02T18:04:51.044" v="116" actId="164"/>
          <ac:spMkLst>
            <pc:docMk/>
            <pc:sldMk cId="1652981549" sldId="323"/>
            <ac:spMk id="38" creationId="{ECF00800-CDD2-5981-1CFA-D7241E59AF18}"/>
          </ac:spMkLst>
        </pc:spChg>
        <pc:spChg chg="add mod">
          <ac:chgData name="Luís Paulo Peixoto Santos" userId="1bcb44e7-5d82-436c-b2eb-8036fed75eb8" providerId="ADAL" clId="{8DFB3373-D38B-CE45-9BB9-3BA082900DCB}" dt="2024-10-02T18:04:51.044" v="116" actId="164"/>
          <ac:spMkLst>
            <pc:docMk/>
            <pc:sldMk cId="1652981549" sldId="323"/>
            <ac:spMk id="39" creationId="{C188B772-B019-3711-C241-42B2C01E885E}"/>
          </ac:spMkLst>
        </pc:spChg>
        <pc:spChg chg="mod">
          <ac:chgData name="Luís Paulo Peixoto Santos" userId="1bcb44e7-5d82-436c-b2eb-8036fed75eb8" providerId="ADAL" clId="{8DFB3373-D38B-CE45-9BB9-3BA082900DCB}" dt="2024-10-02T18:04:44.812" v="115"/>
          <ac:spMkLst>
            <pc:docMk/>
            <pc:sldMk cId="1652981549" sldId="323"/>
            <ac:spMk id="42" creationId="{FC99701B-A93D-FA3F-6A04-7F8DE83E961C}"/>
          </ac:spMkLst>
        </pc:spChg>
        <pc:spChg chg="add mod">
          <ac:chgData name="Luís Paulo Peixoto Santos" userId="1bcb44e7-5d82-436c-b2eb-8036fed75eb8" providerId="ADAL" clId="{8DFB3373-D38B-CE45-9BB9-3BA082900DCB}" dt="2024-10-02T18:04:51.044" v="116" actId="164"/>
          <ac:spMkLst>
            <pc:docMk/>
            <pc:sldMk cId="1652981549" sldId="323"/>
            <ac:spMk id="43" creationId="{704454CC-3C68-F0D7-3ACC-14BE4E56E788}"/>
          </ac:spMkLst>
        </pc:spChg>
        <pc:spChg chg="mod">
          <ac:chgData name="Luís Paulo Peixoto Santos" userId="1bcb44e7-5d82-436c-b2eb-8036fed75eb8" providerId="ADAL" clId="{8DFB3373-D38B-CE45-9BB9-3BA082900DCB}" dt="2024-10-02T18:04:44.812" v="115"/>
          <ac:spMkLst>
            <pc:docMk/>
            <pc:sldMk cId="1652981549" sldId="323"/>
            <ac:spMk id="46" creationId="{4D87B9BC-F6D2-756A-8836-30D875A9DC23}"/>
          </ac:spMkLst>
        </pc:spChg>
        <pc:spChg chg="mod">
          <ac:chgData name="Luís Paulo Peixoto Santos" userId="1bcb44e7-5d82-436c-b2eb-8036fed75eb8" providerId="ADAL" clId="{8DFB3373-D38B-CE45-9BB9-3BA082900DCB}" dt="2024-10-02T18:04:44.812" v="115"/>
          <ac:spMkLst>
            <pc:docMk/>
            <pc:sldMk cId="1652981549" sldId="323"/>
            <ac:spMk id="49" creationId="{2A7F2D82-D264-4FBF-EAB5-249D91E6BE1A}"/>
          </ac:spMkLst>
        </pc:spChg>
        <pc:spChg chg="add mod">
          <ac:chgData name="Luís Paulo Peixoto Santos" userId="1bcb44e7-5d82-436c-b2eb-8036fed75eb8" providerId="ADAL" clId="{8DFB3373-D38B-CE45-9BB9-3BA082900DCB}" dt="2024-10-02T18:04:51.044" v="116" actId="164"/>
          <ac:spMkLst>
            <pc:docMk/>
            <pc:sldMk cId="1652981549" sldId="323"/>
            <ac:spMk id="50" creationId="{AE3AA9F3-939E-01DA-D09B-76D2E42ACC2D}"/>
          </ac:spMkLst>
        </pc:spChg>
        <pc:spChg chg="mod">
          <ac:chgData name="Luís Paulo Peixoto Santos" userId="1bcb44e7-5d82-436c-b2eb-8036fed75eb8" providerId="ADAL" clId="{8DFB3373-D38B-CE45-9BB9-3BA082900DCB}" dt="2024-10-02T18:04:44.812" v="115"/>
          <ac:spMkLst>
            <pc:docMk/>
            <pc:sldMk cId="1652981549" sldId="323"/>
            <ac:spMk id="53" creationId="{7E95994F-D4E9-993F-229F-C4E66E113A8A}"/>
          </ac:spMkLst>
        </pc:spChg>
        <pc:spChg chg="add mod">
          <ac:chgData name="Luís Paulo Peixoto Santos" userId="1bcb44e7-5d82-436c-b2eb-8036fed75eb8" providerId="ADAL" clId="{8DFB3373-D38B-CE45-9BB9-3BA082900DCB}" dt="2024-10-02T18:04:51.044" v="116" actId="164"/>
          <ac:spMkLst>
            <pc:docMk/>
            <pc:sldMk cId="1652981549" sldId="323"/>
            <ac:spMk id="54" creationId="{8C763D2E-8469-BE95-9C2E-7B28CCCA36B8}"/>
          </ac:spMkLst>
        </pc:spChg>
        <pc:spChg chg="mod">
          <ac:chgData name="Luís Paulo Peixoto Santos" userId="1bcb44e7-5d82-436c-b2eb-8036fed75eb8" providerId="ADAL" clId="{8DFB3373-D38B-CE45-9BB9-3BA082900DCB}" dt="2024-10-02T18:17:31.842" v="246" actId="20577"/>
          <ac:spMkLst>
            <pc:docMk/>
            <pc:sldMk cId="1652981549" sldId="323"/>
            <ac:spMk id="57" creationId="{4B960BAC-E6FE-7BBE-486F-7AFED8A3782B}"/>
          </ac:spMkLst>
        </pc:spChg>
        <pc:spChg chg="mod">
          <ac:chgData name="Luís Paulo Peixoto Santos" userId="1bcb44e7-5d82-436c-b2eb-8036fed75eb8" providerId="ADAL" clId="{8DFB3373-D38B-CE45-9BB9-3BA082900DCB}" dt="2024-10-02T18:37:41.187" v="389" actId="1076"/>
          <ac:spMkLst>
            <pc:docMk/>
            <pc:sldMk cId="1652981549" sldId="323"/>
            <ac:spMk id="59" creationId="{2F10D737-0658-E9A8-2514-DA45742D0E49}"/>
          </ac:spMkLst>
        </pc:spChg>
        <pc:spChg chg="add mod">
          <ac:chgData name="Luís Paulo Peixoto Santos" userId="1bcb44e7-5d82-436c-b2eb-8036fed75eb8" providerId="ADAL" clId="{8DFB3373-D38B-CE45-9BB9-3BA082900DCB}" dt="2024-10-02T18:08:42.142" v="142" actId="1076"/>
          <ac:spMkLst>
            <pc:docMk/>
            <pc:sldMk cId="1652981549" sldId="323"/>
            <ac:spMk id="64" creationId="{331A603A-3BC6-C961-6682-B9DCECE6ABDD}"/>
          </ac:spMkLst>
        </pc:spChg>
        <pc:spChg chg="add mod">
          <ac:chgData name="Luís Paulo Peixoto Santos" userId="1bcb44e7-5d82-436c-b2eb-8036fed75eb8" providerId="ADAL" clId="{8DFB3373-D38B-CE45-9BB9-3BA082900DCB}" dt="2024-10-02T18:09:03.868" v="144" actId="1076"/>
          <ac:spMkLst>
            <pc:docMk/>
            <pc:sldMk cId="1652981549" sldId="323"/>
            <ac:spMk id="65" creationId="{52D52444-F7AB-583F-21C7-E29D0F59D49B}"/>
          </ac:spMkLst>
        </pc:spChg>
        <pc:spChg chg="add mod">
          <ac:chgData name="Luís Paulo Peixoto Santos" userId="1bcb44e7-5d82-436c-b2eb-8036fed75eb8" providerId="ADAL" clId="{8DFB3373-D38B-CE45-9BB9-3BA082900DCB}" dt="2024-10-02T18:09:56.852" v="150" actId="1076"/>
          <ac:spMkLst>
            <pc:docMk/>
            <pc:sldMk cId="1652981549" sldId="323"/>
            <ac:spMk id="66" creationId="{27139FEB-B87A-059E-55B7-8B78E8CC4822}"/>
          </ac:spMkLst>
        </pc:spChg>
        <pc:spChg chg="add mod">
          <ac:chgData name="Luís Paulo Peixoto Santos" userId="1bcb44e7-5d82-436c-b2eb-8036fed75eb8" providerId="ADAL" clId="{8DFB3373-D38B-CE45-9BB9-3BA082900DCB}" dt="2024-10-02T18:10:17.855" v="173" actId="1038"/>
          <ac:spMkLst>
            <pc:docMk/>
            <pc:sldMk cId="1652981549" sldId="323"/>
            <ac:spMk id="67" creationId="{965720C4-2B92-2708-E55E-5229B514DEC8}"/>
          </ac:spMkLst>
        </pc:spChg>
        <pc:spChg chg="add mod">
          <ac:chgData name="Luís Paulo Peixoto Santos" userId="1bcb44e7-5d82-436c-b2eb-8036fed75eb8" providerId="ADAL" clId="{8DFB3373-D38B-CE45-9BB9-3BA082900DCB}" dt="2024-10-02T18:10:17.855" v="173" actId="1038"/>
          <ac:spMkLst>
            <pc:docMk/>
            <pc:sldMk cId="1652981549" sldId="323"/>
            <ac:spMk id="68" creationId="{BF6C6B85-3D5A-A624-7A97-180306B9E346}"/>
          </ac:spMkLst>
        </pc:spChg>
        <pc:spChg chg="add mod">
          <ac:chgData name="Luís Paulo Peixoto Santos" userId="1bcb44e7-5d82-436c-b2eb-8036fed75eb8" providerId="ADAL" clId="{8DFB3373-D38B-CE45-9BB9-3BA082900DCB}" dt="2024-10-02T18:10:17.855" v="173" actId="1038"/>
          <ac:spMkLst>
            <pc:docMk/>
            <pc:sldMk cId="1652981549" sldId="323"/>
            <ac:spMk id="69" creationId="{C7521D25-EF73-73BC-5D4F-E7ED42DCDAD4}"/>
          </ac:spMkLst>
        </pc:spChg>
        <pc:spChg chg="add mod">
          <ac:chgData name="Luís Paulo Peixoto Santos" userId="1bcb44e7-5d82-436c-b2eb-8036fed75eb8" providerId="ADAL" clId="{8DFB3373-D38B-CE45-9BB9-3BA082900DCB}" dt="2024-10-02T18:10:17.855" v="173" actId="1038"/>
          <ac:spMkLst>
            <pc:docMk/>
            <pc:sldMk cId="1652981549" sldId="323"/>
            <ac:spMk id="70" creationId="{4AF022F1-034B-F160-CFFC-D3ABEFF78D3E}"/>
          </ac:spMkLst>
        </pc:spChg>
        <pc:spChg chg="add mod">
          <ac:chgData name="Luís Paulo Peixoto Santos" userId="1bcb44e7-5d82-436c-b2eb-8036fed75eb8" providerId="ADAL" clId="{8DFB3373-D38B-CE45-9BB9-3BA082900DCB}" dt="2024-10-02T18:35:41.357" v="387" actId="1037"/>
          <ac:spMkLst>
            <pc:docMk/>
            <pc:sldMk cId="1652981549" sldId="323"/>
            <ac:spMk id="71" creationId="{BDC37595-560A-1A37-78B7-E9F7D3A162A6}"/>
          </ac:spMkLst>
        </pc:spChg>
        <pc:grpChg chg="add mod">
          <ac:chgData name="Luís Paulo Peixoto Santos" userId="1bcb44e7-5d82-436c-b2eb-8036fed75eb8" providerId="ADAL" clId="{8DFB3373-D38B-CE45-9BB9-3BA082900DCB}" dt="2024-10-02T18:04:51.044" v="116" actId="164"/>
          <ac:grpSpMkLst>
            <pc:docMk/>
            <pc:sldMk cId="1652981549" sldId="323"/>
            <ac:grpSpMk id="9" creationId="{9C2B9D72-65A0-6C40-2F56-21C14D281C39}"/>
          </ac:grpSpMkLst>
        </pc:grpChg>
        <pc:grpChg chg="add mod">
          <ac:chgData name="Luís Paulo Peixoto Santos" userId="1bcb44e7-5d82-436c-b2eb-8036fed75eb8" providerId="ADAL" clId="{8DFB3373-D38B-CE45-9BB9-3BA082900DCB}" dt="2024-10-02T18:04:51.044" v="116" actId="164"/>
          <ac:grpSpMkLst>
            <pc:docMk/>
            <pc:sldMk cId="1652981549" sldId="323"/>
            <ac:grpSpMk id="24" creationId="{3FEFFE6F-CB77-9BA7-825D-E3527F432418}"/>
          </ac:grpSpMkLst>
        </pc:grpChg>
        <pc:grpChg chg="add mod">
          <ac:chgData name="Luís Paulo Peixoto Santos" userId="1bcb44e7-5d82-436c-b2eb-8036fed75eb8" providerId="ADAL" clId="{8DFB3373-D38B-CE45-9BB9-3BA082900DCB}" dt="2024-10-02T18:04:51.044" v="116" actId="164"/>
          <ac:grpSpMkLst>
            <pc:docMk/>
            <pc:sldMk cId="1652981549" sldId="323"/>
            <ac:grpSpMk id="27" creationId="{15FFE209-CF86-6AED-1B09-10063E81077A}"/>
          </ac:grpSpMkLst>
        </pc:grpChg>
        <pc:grpChg chg="add mod">
          <ac:chgData name="Luís Paulo Peixoto Santos" userId="1bcb44e7-5d82-436c-b2eb-8036fed75eb8" providerId="ADAL" clId="{8DFB3373-D38B-CE45-9BB9-3BA082900DCB}" dt="2024-10-02T18:04:51.044" v="116" actId="164"/>
          <ac:grpSpMkLst>
            <pc:docMk/>
            <pc:sldMk cId="1652981549" sldId="323"/>
            <ac:grpSpMk id="31" creationId="{D3480458-98B0-F073-27E4-2DCFEE8F9463}"/>
          </ac:grpSpMkLst>
        </pc:grpChg>
        <pc:grpChg chg="add mod">
          <ac:chgData name="Luís Paulo Peixoto Santos" userId="1bcb44e7-5d82-436c-b2eb-8036fed75eb8" providerId="ADAL" clId="{8DFB3373-D38B-CE45-9BB9-3BA082900DCB}" dt="2024-10-02T18:04:51.044" v="116" actId="164"/>
          <ac:grpSpMkLst>
            <pc:docMk/>
            <pc:sldMk cId="1652981549" sldId="323"/>
            <ac:grpSpMk id="35" creationId="{D5180F4D-90C7-47CE-6AF2-DBE70F7F5A9F}"/>
          </ac:grpSpMkLst>
        </pc:grpChg>
        <pc:grpChg chg="add mod">
          <ac:chgData name="Luís Paulo Peixoto Santos" userId="1bcb44e7-5d82-436c-b2eb-8036fed75eb8" providerId="ADAL" clId="{8DFB3373-D38B-CE45-9BB9-3BA082900DCB}" dt="2024-10-02T18:04:51.044" v="116" actId="164"/>
          <ac:grpSpMkLst>
            <pc:docMk/>
            <pc:sldMk cId="1652981549" sldId="323"/>
            <ac:grpSpMk id="40" creationId="{DCCEA62D-351F-3F41-CD47-99BCDC9E55F0}"/>
          </ac:grpSpMkLst>
        </pc:grpChg>
        <pc:grpChg chg="add mod">
          <ac:chgData name="Luís Paulo Peixoto Santos" userId="1bcb44e7-5d82-436c-b2eb-8036fed75eb8" providerId="ADAL" clId="{8DFB3373-D38B-CE45-9BB9-3BA082900DCB}" dt="2024-10-02T18:04:51.044" v="116" actId="164"/>
          <ac:grpSpMkLst>
            <pc:docMk/>
            <pc:sldMk cId="1652981549" sldId="323"/>
            <ac:grpSpMk id="44" creationId="{9E75268E-E5DF-3C30-71AB-33EA02D3F7F3}"/>
          </ac:grpSpMkLst>
        </pc:grpChg>
        <pc:grpChg chg="add mod">
          <ac:chgData name="Luís Paulo Peixoto Santos" userId="1bcb44e7-5d82-436c-b2eb-8036fed75eb8" providerId="ADAL" clId="{8DFB3373-D38B-CE45-9BB9-3BA082900DCB}" dt="2024-10-02T18:04:51.044" v="116" actId="164"/>
          <ac:grpSpMkLst>
            <pc:docMk/>
            <pc:sldMk cId="1652981549" sldId="323"/>
            <ac:grpSpMk id="47" creationId="{3BE049C9-8027-1A02-F883-795687EEFBA8}"/>
          </ac:grpSpMkLst>
        </pc:grpChg>
        <pc:grpChg chg="add mod">
          <ac:chgData name="Luís Paulo Peixoto Santos" userId="1bcb44e7-5d82-436c-b2eb-8036fed75eb8" providerId="ADAL" clId="{8DFB3373-D38B-CE45-9BB9-3BA082900DCB}" dt="2024-10-02T18:04:51.044" v="116" actId="164"/>
          <ac:grpSpMkLst>
            <pc:docMk/>
            <pc:sldMk cId="1652981549" sldId="323"/>
            <ac:grpSpMk id="51" creationId="{CBF4F260-FAFB-CA34-CFD4-CD6B3C3E16AE}"/>
          </ac:grpSpMkLst>
        </pc:grpChg>
        <pc:grpChg chg="add mod">
          <ac:chgData name="Luís Paulo Peixoto Santos" userId="1bcb44e7-5d82-436c-b2eb-8036fed75eb8" providerId="ADAL" clId="{8DFB3373-D38B-CE45-9BB9-3BA082900DCB}" dt="2024-10-02T18:04:51.044" v="116" actId="164"/>
          <ac:grpSpMkLst>
            <pc:docMk/>
            <pc:sldMk cId="1652981549" sldId="323"/>
            <ac:grpSpMk id="55" creationId="{00862130-FFB1-FA60-AB92-1595E095E67C}"/>
          </ac:grpSpMkLst>
        </pc:grpChg>
        <pc:grpChg chg="add mod">
          <ac:chgData name="Luís Paulo Peixoto Santos" userId="1bcb44e7-5d82-436c-b2eb-8036fed75eb8" providerId="ADAL" clId="{8DFB3373-D38B-CE45-9BB9-3BA082900DCB}" dt="2024-10-02T18:04:51.044" v="116" actId="164"/>
          <ac:grpSpMkLst>
            <pc:docMk/>
            <pc:sldMk cId="1652981549" sldId="323"/>
            <ac:grpSpMk id="58" creationId="{AB151CD4-B8A4-02F0-19C1-3398785C6C90}"/>
          </ac:grpSpMkLst>
        </pc:grpChg>
        <pc:grpChg chg="add mod">
          <ac:chgData name="Luís Paulo Peixoto Santos" userId="1bcb44e7-5d82-436c-b2eb-8036fed75eb8" providerId="ADAL" clId="{8DFB3373-D38B-CE45-9BB9-3BA082900DCB}" dt="2024-10-02T18:05:07.916" v="117" actId="1076"/>
          <ac:grpSpMkLst>
            <pc:docMk/>
            <pc:sldMk cId="1652981549" sldId="323"/>
            <ac:grpSpMk id="62" creationId="{01044755-01F4-7940-D8E3-AD0FD95B9FC3}"/>
          </ac:grpSpMkLst>
        </pc:grpChg>
        <pc:graphicFrameChg chg="mod">
          <ac:chgData name="Luís Paulo Peixoto Santos" userId="1bcb44e7-5d82-436c-b2eb-8036fed75eb8" providerId="ADAL" clId="{8DFB3373-D38B-CE45-9BB9-3BA082900DCB}" dt="2024-10-02T18:08:00.887" v="130" actId="1076"/>
          <ac:graphicFrameMkLst>
            <pc:docMk/>
            <pc:sldMk cId="1652981549" sldId="323"/>
            <ac:graphicFrameMk id="8" creationId="{00000000-0000-0000-0000-000000000000}"/>
          </ac:graphicFrameMkLst>
        </pc:graphicFrameChg>
        <pc:cxnChg chg="mod">
          <ac:chgData name="Luís Paulo Peixoto Santos" userId="1bcb44e7-5d82-436c-b2eb-8036fed75eb8" providerId="ADAL" clId="{8DFB3373-D38B-CE45-9BB9-3BA082900DCB}" dt="2024-10-02T18:04:44.812" v="115"/>
          <ac:cxnSpMkLst>
            <pc:docMk/>
            <pc:sldMk cId="1652981549" sldId="323"/>
            <ac:cxnSpMk id="13" creationId="{B69E824F-6BA0-942D-790F-12A01C05EAFA}"/>
          </ac:cxnSpMkLst>
        </pc:cxnChg>
        <pc:cxnChg chg="mod">
          <ac:chgData name="Luís Paulo Peixoto Santos" userId="1bcb44e7-5d82-436c-b2eb-8036fed75eb8" providerId="ADAL" clId="{8DFB3373-D38B-CE45-9BB9-3BA082900DCB}" dt="2024-10-02T18:04:44.812" v="115"/>
          <ac:cxnSpMkLst>
            <pc:docMk/>
            <pc:sldMk cId="1652981549" sldId="323"/>
            <ac:cxnSpMk id="25" creationId="{A3EA0053-6E2C-B159-3551-EDFD676B0582}"/>
          </ac:cxnSpMkLst>
        </pc:cxnChg>
        <pc:cxnChg chg="mod">
          <ac:chgData name="Luís Paulo Peixoto Santos" userId="1bcb44e7-5d82-436c-b2eb-8036fed75eb8" providerId="ADAL" clId="{8DFB3373-D38B-CE45-9BB9-3BA082900DCB}" dt="2024-10-02T18:04:44.812" v="115"/>
          <ac:cxnSpMkLst>
            <pc:docMk/>
            <pc:sldMk cId="1652981549" sldId="323"/>
            <ac:cxnSpMk id="28" creationId="{008F2FF9-CE5E-0A83-5A30-12A081494056}"/>
          </ac:cxnSpMkLst>
        </pc:cxnChg>
        <pc:cxnChg chg="mod">
          <ac:chgData name="Luís Paulo Peixoto Santos" userId="1bcb44e7-5d82-436c-b2eb-8036fed75eb8" providerId="ADAL" clId="{8DFB3373-D38B-CE45-9BB9-3BA082900DCB}" dt="2024-10-02T18:04:44.812" v="115"/>
          <ac:cxnSpMkLst>
            <pc:docMk/>
            <pc:sldMk cId="1652981549" sldId="323"/>
            <ac:cxnSpMk id="32" creationId="{861A7236-BC6D-07E6-D91D-9A08B205DFF4}"/>
          </ac:cxnSpMkLst>
        </pc:cxnChg>
        <pc:cxnChg chg="mod">
          <ac:chgData name="Luís Paulo Peixoto Santos" userId="1bcb44e7-5d82-436c-b2eb-8036fed75eb8" providerId="ADAL" clId="{8DFB3373-D38B-CE45-9BB9-3BA082900DCB}" dt="2024-10-02T18:04:44.812" v="115"/>
          <ac:cxnSpMkLst>
            <pc:docMk/>
            <pc:sldMk cId="1652981549" sldId="323"/>
            <ac:cxnSpMk id="36" creationId="{A809269F-54C2-498C-53CF-BA9D411D0FDC}"/>
          </ac:cxnSpMkLst>
        </pc:cxnChg>
        <pc:cxnChg chg="mod">
          <ac:chgData name="Luís Paulo Peixoto Santos" userId="1bcb44e7-5d82-436c-b2eb-8036fed75eb8" providerId="ADAL" clId="{8DFB3373-D38B-CE45-9BB9-3BA082900DCB}" dt="2024-10-02T18:04:44.812" v="115"/>
          <ac:cxnSpMkLst>
            <pc:docMk/>
            <pc:sldMk cId="1652981549" sldId="323"/>
            <ac:cxnSpMk id="41" creationId="{48A120AC-FF22-692E-A1F0-E6E469BF5BA2}"/>
          </ac:cxnSpMkLst>
        </pc:cxnChg>
        <pc:cxnChg chg="mod">
          <ac:chgData name="Luís Paulo Peixoto Santos" userId="1bcb44e7-5d82-436c-b2eb-8036fed75eb8" providerId="ADAL" clId="{8DFB3373-D38B-CE45-9BB9-3BA082900DCB}" dt="2024-10-02T18:04:44.812" v="115"/>
          <ac:cxnSpMkLst>
            <pc:docMk/>
            <pc:sldMk cId="1652981549" sldId="323"/>
            <ac:cxnSpMk id="45" creationId="{2B5027EB-7990-3B8F-CE91-FEB80A1A8F5A}"/>
          </ac:cxnSpMkLst>
        </pc:cxnChg>
        <pc:cxnChg chg="mod">
          <ac:chgData name="Luís Paulo Peixoto Santos" userId="1bcb44e7-5d82-436c-b2eb-8036fed75eb8" providerId="ADAL" clId="{8DFB3373-D38B-CE45-9BB9-3BA082900DCB}" dt="2024-10-02T18:04:44.812" v="115"/>
          <ac:cxnSpMkLst>
            <pc:docMk/>
            <pc:sldMk cId="1652981549" sldId="323"/>
            <ac:cxnSpMk id="48" creationId="{A242F0FE-B6F2-FB7F-339E-7B110CD446BC}"/>
          </ac:cxnSpMkLst>
        </pc:cxnChg>
        <pc:cxnChg chg="mod">
          <ac:chgData name="Luís Paulo Peixoto Santos" userId="1bcb44e7-5d82-436c-b2eb-8036fed75eb8" providerId="ADAL" clId="{8DFB3373-D38B-CE45-9BB9-3BA082900DCB}" dt="2024-10-02T18:04:44.812" v="115"/>
          <ac:cxnSpMkLst>
            <pc:docMk/>
            <pc:sldMk cId="1652981549" sldId="323"/>
            <ac:cxnSpMk id="52" creationId="{E9F1365D-500F-37F2-0F12-D395CF4E5013}"/>
          </ac:cxnSpMkLst>
        </pc:cxnChg>
        <pc:cxnChg chg="mod">
          <ac:chgData name="Luís Paulo Peixoto Santos" userId="1bcb44e7-5d82-436c-b2eb-8036fed75eb8" providerId="ADAL" clId="{8DFB3373-D38B-CE45-9BB9-3BA082900DCB}" dt="2024-10-02T18:04:44.812" v="115"/>
          <ac:cxnSpMkLst>
            <pc:docMk/>
            <pc:sldMk cId="1652981549" sldId="323"/>
            <ac:cxnSpMk id="56" creationId="{9BFCB589-B421-E15B-0DD9-E27A44B30865}"/>
          </ac:cxnSpMkLst>
        </pc:cxnChg>
        <pc:cxnChg chg="mod">
          <ac:chgData name="Luís Paulo Peixoto Santos" userId="1bcb44e7-5d82-436c-b2eb-8036fed75eb8" providerId="ADAL" clId="{8DFB3373-D38B-CE45-9BB9-3BA082900DCB}" dt="2024-10-02T18:04:44.812" v="115"/>
          <ac:cxnSpMkLst>
            <pc:docMk/>
            <pc:sldMk cId="1652981549" sldId="323"/>
            <ac:cxnSpMk id="60" creationId="{E0BB6536-C6D4-8A5A-AFB6-7A3616254CC8}"/>
          </ac:cxnSpMkLst>
        </pc:cxnChg>
        <pc:cxnChg chg="add mod">
          <ac:chgData name="Luís Paulo Peixoto Santos" userId="1bcb44e7-5d82-436c-b2eb-8036fed75eb8" providerId="ADAL" clId="{8DFB3373-D38B-CE45-9BB9-3BA082900DCB}" dt="2024-10-02T18:04:51.044" v="116" actId="164"/>
          <ac:cxnSpMkLst>
            <pc:docMk/>
            <pc:sldMk cId="1652981549" sldId="323"/>
            <ac:cxnSpMk id="61" creationId="{65D8CF77-A2B7-80D9-6F5F-A622E3AD00C5}"/>
          </ac:cxnSpMkLst>
        </pc:cxnChg>
      </pc:sldChg>
      <pc:sldChg chg="addSp delSp modSp mod delAnim modAnim">
        <pc:chgData name="Luís Paulo Peixoto Santos" userId="1bcb44e7-5d82-436c-b2eb-8036fed75eb8" providerId="ADAL" clId="{8DFB3373-D38B-CE45-9BB9-3BA082900DCB}" dt="2024-10-02T18:35:25.494" v="385"/>
        <pc:sldMkLst>
          <pc:docMk/>
          <pc:sldMk cId="1355190876" sldId="324"/>
        </pc:sldMkLst>
        <pc:spChg chg="mod">
          <ac:chgData name="Luís Paulo Peixoto Santos" userId="1bcb44e7-5d82-436c-b2eb-8036fed75eb8" providerId="ADAL" clId="{8DFB3373-D38B-CE45-9BB9-3BA082900DCB}" dt="2024-10-02T18:22:46.012" v="316" actId="113"/>
          <ac:spMkLst>
            <pc:docMk/>
            <pc:sldMk cId="1355190876" sldId="324"/>
            <ac:spMk id="2" creationId="{00000000-0000-0000-0000-000000000000}"/>
          </ac:spMkLst>
        </pc:spChg>
        <pc:spChg chg="add mod">
          <ac:chgData name="Luís Paulo Peixoto Santos" userId="1bcb44e7-5d82-436c-b2eb-8036fed75eb8" providerId="ADAL" clId="{8DFB3373-D38B-CE45-9BB9-3BA082900DCB}" dt="2024-10-02T18:23:57.152" v="324" actId="164"/>
          <ac:spMkLst>
            <pc:docMk/>
            <pc:sldMk cId="1355190876" sldId="324"/>
            <ac:spMk id="6" creationId="{655C67E0-AA3F-8831-D641-21332199D853}"/>
          </ac:spMkLst>
        </pc:spChg>
        <pc:spChg chg="del">
          <ac:chgData name="Luís Paulo Peixoto Santos" userId="1bcb44e7-5d82-436c-b2eb-8036fed75eb8" providerId="ADAL" clId="{8DFB3373-D38B-CE45-9BB9-3BA082900DCB}" dt="2024-10-02T18:22:57.773" v="318" actId="478"/>
          <ac:spMkLst>
            <pc:docMk/>
            <pc:sldMk cId="1355190876" sldId="324"/>
            <ac:spMk id="7" creationId="{00000000-0000-0000-0000-000000000000}"/>
          </ac:spMkLst>
        </pc:spChg>
        <pc:spChg chg="add mod">
          <ac:chgData name="Luís Paulo Peixoto Santos" userId="1bcb44e7-5d82-436c-b2eb-8036fed75eb8" providerId="ADAL" clId="{8DFB3373-D38B-CE45-9BB9-3BA082900DCB}" dt="2024-10-02T18:23:57.152" v="324" actId="164"/>
          <ac:spMkLst>
            <pc:docMk/>
            <pc:sldMk cId="1355190876" sldId="324"/>
            <ac:spMk id="9" creationId="{AEEAEC36-FFD4-2B6B-5E8C-B7E9046E8188}"/>
          </ac:spMkLst>
        </pc:spChg>
        <pc:spChg chg="mod">
          <ac:chgData name="Luís Paulo Peixoto Santos" userId="1bcb44e7-5d82-436c-b2eb-8036fed75eb8" providerId="ADAL" clId="{8DFB3373-D38B-CE45-9BB9-3BA082900DCB}" dt="2024-10-02T18:23:12.173" v="320" actId="1076"/>
          <ac:spMkLst>
            <pc:docMk/>
            <pc:sldMk cId="1355190876" sldId="324"/>
            <ac:spMk id="10" creationId="{00000000-0000-0000-0000-000000000000}"/>
          </ac:spMkLst>
        </pc:spChg>
        <pc:spChg chg="mod">
          <ac:chgData name="Luís Paulo Peixoto Santos" userId="1bcb44e7-5d82-436c-b2eb-8036fed75eb8" providerId="ADAL" clId="{8DFB3373-D38B-CE45-9BB9-3BA082900DCB}" dt="2024-10-02T18:33:50.229" v="381" actId="20577"/>
          <ac:spMkLst>
            <pc:docMk/>
            <pc:sldMk cId="1355190876" sldId="324"/>
            <ac:spMk id="11" creationId="{00000000-0000-0000-0000-000000000000}"/>
          </ac:spMkLst>
        </pc:spChg>
        <pc:spChg chg="mod">
          <ac:chgData name="Luís Paulo Peixoto Santos" userId="1bcb44e7-5d82-436c-b2eb-8036fed75eb8" providerId="ADAL" clId="{8DFB3373-D38B-CE45-9BB9-3BA082900DCB}" dt="2024-10-02T18:35:25.494" v="385"/>
          <ac:spMkLst>
            <pc:docMk/>
            <pc:sldMk cId="1355190876" sldId="324"/>
            <ac:spMk id="27" creationId="{00000000-0000-0000-0000-000000000000}"/>
          </ac:spMkLst>
        </pc:spChg>
        <pc:spChg chg="mod">
          <ac:chgData name="Luís Paulo Peixoto Santos" userId="1bcb44e7-5d82-436c-b2eb-8036fed75eb8" providerId="ADAL" clId="{8DFB3373-D38B-CE45-9BB9-3BA082900DCB}" dt="2024-10-02T18:33:18.030" v="379" actId="20577"/>
          <ac:spMkLst>
            <pc:docMk/>
            <pc:sldMk cId="1355190876" sldId="324"/>
            <ac:spMk id="28" creationId="{00000000-0000-0000-0000-000000000000}"/>
          </ac:spMkLst>
        </pc:spChg>
        <pc:spChg chg="mod">
          <ac:chgData name="Luís Paulo Peixoto Santos" userId="1bcb44e7-5d82-436c-b2eb-8036fed75eb8" providerId="ADAL" clId="{8DFB3373-D38B-CE45-9BB9-3BA082900DCB}" dt="2024-10-02T18:23:48.312" v="323"/>
          <ac:spMkLst>
            <pc:docMk/>
            <pc:sldMk cId="1355190876" sldId="324"/>
            <ac:spMk id="31" creationId="{22E2E73D-C9D1-F86E-814B-035050AA1B2C}"/>
          </ac:spMkLst>
        </pc:spChg>
        <pc:spChg chg="add mod">
          <ac:chgData name="Luís Paulo Peixoto Santos" userId="1bcb44e7-5d82-436c-b2eb-8036fed75eb8" providerId="ADAL" clId="{8DFB3373-D38B-CE45-9BB9-3BA082900DCB}" dt="2024-10-02T18:23:57.152" v="324" actId="164"/>
          <ac:spMkLst>
            <pc:docMk/>
            <pc:sldMk cId="1355190876" sldId="324"/>
            <ac:spMk id="32" creationId="{A0491294-6EAA-2C93-FF5E-0DEAD24EF9F7}"/>
          </ac:spMkLst>
        </pc:spChg>
        <pc:spChg chg="mod">
          <ac:chgData name="Luís Paulo Peixoto Santos" userId="1bcb44e7-5d82-436c-b2eb-8036fed75eb8" providerId="ADAL" clId="{8DFB3373-D38B-CE45-9BB9-3BA082900DCB}" dt="2024-10-02T18:23:48.312" v="323"/>
          <ac:spMkLst>
            <pc:docMk/>
            <pc:sldMk cId="1355190876" sldId="324"/>
            <ac:spMk id="35" creationId="{2D39A54E-EF44-60F9-CFAB-C1B00948ADD5}"/>
          </ac:spMkLst>
        </pc:spChg>
        <pc:spChg chg="mod">
          <ac:chgData name="Luís Paulo Peixoto Santos" userId="1bcb44e7-5d82-436c-b2eb-8036fed75eb8" providerId="ADAL" clId="{8DFB3373-D38B-CE45-9BB9-3BA082900DCB}" dt="2024-10-02T18:23:48.312" v="323"/>
          <ac:spMkLst>
            <pc:docMk/>
            <pc:sldMk cId="1355190876" sldId="324"/>
            <ac:spMk id="38" creationId="{3A187814-2023-91CF-EAEF-EB41F1B40B2F}"/>
          </ac:spMkLst>
        </pc:spChg>
        <pc:spChg chg="add mod">
          <ac:chgData name="Luís Paulo Peixoto Santos" userId="1bcb44e7-5d82-436c-b2eb-8036fed75eb8" providerId="ADAL" clId="{8DFB3373-D38B-CE45-9BB9-3BA082900DCB}" dt="2024-10-02T18:24:22.480" v="326" actId="1076"/>
          <ac:spMkLst>
            <pc:docMk/>
            <pc:sldMk cId="1355190876" sldId="324"/>
            <ac:spMk id="39" creationId="{BA9AC9D1-136A-48FF-564C-274598F50F80}"/>
          </ac:spMkLst>
        </pc:spChg>
        <pc:spChg chg="add mod">
          <ac:chgData name="Luís Paulo Peixoto Santos" userId="1bcb44e7-5d82-436c-b2eb-8036fed75eb8" providerId="ADAL" clId="{8DFB3373-D38B-CE45-9BB9-3BA082900DCB}" dt="2024-10-02T18:24:27.862" v="327" actId="1076"/>
          <ac:spMkLst>
            <pc:docMk/>
            <pc:sldMk cId="1355190876" sldId="324"/>
            <ac:spMk id="40" creationId="{C65D2357-15FE-12FD-8138-D272AE8449D5}"/>
          </ac:spMkLst>
        </pc:spChg>
        <pc:spChg chg="mod">
          <ac:chgData name="Luís Paulo Peixoto Santos" userId="1bcb44e7-5d82-436c-b2eb-8036fed75eb8" providerId="ADAL" clId="{8DFB3373-D38B-CE45-9BB9-3BA082900DCB}" dt="2024-10-02T18:25:23.826" v="333" actId="1076"/>
          <ac:spMkLst>
            <pc:docMk/>
            <pc:sldMk cId="1355190876" sldId="324"/>
            <ac:spMk id="43" creationId="{93DE44DA-F34E-C11B-2C4A-5D45860D78FE}"/>
          </ac:spMkLst>
        </pc:spChg>
        <pc:spChg chg="add mod">
          <ac:chgData name="Luís Paulo Peixoto Santos" userId="1bcb44e7-5d82-436c-b2eb-8036fed75eb8" providerId="ADAL" clId="{8DFB3373-D38B-CE45-9BB9-3BA082900DCB}" dt="2024-10-02T18:24:55.464" v="331" actId="1076"/>
          <ac:spMkLst>
            <pc:docMk/>
            <pc:sldMk cId="1355190876" sldId="324"/>
            <ac:spMk id="44" creationId="{D77D0111-1552-84E9-CD30-E9B0990C7BBE}"/>
          </ac:spMkLst>
        </pc:spChg>
        <pc:spChg chg="mod">
          <ac:chgData name="Luís Paulo Peixoto Santos" userId="1bcb44e7-5d82-436c-b2eb-8036fed75eb8" providerId="ADAL" clId="{8DFB3373-D38B-CE45-9BB9-3BA082900DCB}" dt="2024-10-02T18:25:33.261" v="335" actId="1076"/>
          <ac:spMkLst>
            <pc:docMk/>
            <pc:sldMk cId="1355190876" sldId="324"/>
            <ac:spMk id="47" creationId="{8A014D14-2DFF-FED1-78CF-543E3C2AA77C}"/>
          </ac:spMkLst>
        </pc:spChg>
        <pc:spChg chg="mod">
          <ac:chgData name="Luís Paulo Peixoto Santos" userId="1bcb44e7-5d82-436c-b2eb-8036fed75eb8" providerId="ADAL" clId="{8DFB3373-D38B-CE45-9BB9-3BA082900DCB}" dt="2024-10-02T18:25:28.807" v="334" actId="1076"/>
          <ac:spMkLst>
            <pc:docMk/>
            <pc:sldMk cId="1355190876" sldId="324"/>
            <ac:spMk id="50" creationId="{636692CE-92BB-A637-8ACE-99DD75EB9673}"/>
          </ac:spMkLst>
        </pc:spChg>
        <pc:spChg chg="add mod">
          <ac:chgData name="Luís Paulo Peixoto Santos" userId="1bcb44e7-5d82-436c-b2eb-8036fed75eb8" providerId="ADAL" clId="{8DFB3373-D38B-CE45-9BB9-3BA082900DCB}" dt="2024-10-02T18:24:31.945" v="328" actId="1076"/>
          <ac:spMkLst>
            <pc:docMk/>
            <pc:sldMk cId="1355190876" sldId="324"/>
            <ac:spMk id="51" creationId="{267AF8C1-4746-ABB3-0D38-F9E0D2EE0C19}"/>
          </ac:spMkLst>
        </pc:spChg>
        <pc:spChg chg="mod">
          <ac:chgData name="Luís Paulo Peixoto Santos" userId="1bcb44e7-5d82-436c-b2eb-8036fed75eb8" providerId="ADAL" clId="{8DFB3373-D38B-CE45-9BB9-3BA082900DCB}" dt="2024-10-02T18:25:47.518" v="338" actId="1076"/>
          <ac:spMkLst>
            <pc:docMk/>
            <pc:sldMk cId="1355190876" sldId="324"/>
            <ac:spMk id="54" creationId="{9E3D75FC-8369-EBB8-4F98-1432FE8E16A4}"/>
          </ac:spMkLst>
        </pc:spChg>
        <pc:spChg chg="add mod">
          <ac:chgData name="Luís Paulo Peixoto Santos" userId="1bcb44e7-5d82-436c-b2eb-8036fed75eb8" providerId="ADAL" clId="{8DFB3373-D38B-CE45-9BB9-3BA082900DCB}" dt="2024-10-02T18:26:16.282" v="343" actId="1076"/>
          <ac:spMkLst>
            <pc:docMk/>
            <pc:sldMk cId="1355190876" sldId="324"/>
            <ac:spMk id="55" creationId="{D2DB7C5F-338B-82BB-FC8B-1E35CD00C76E}"/>
          </ac:spMkLst>
        </pc:spChg>
        <pc:spChg chg="mod">
          <ac:chgData name="Luís Paulo Peixoto Santos" userId="1bcb44e7-5d82-436c-b2eb-8036fed75eb8" providerId="ADAL" clId="{8DFB3373-D38B-CE45-9BB9-3BA082900DCB}" dt="2024-10-02T18:26:21.546" v="344" actId="1076"/>
          <ac:spMkLst>
            <pc:docMk/>
            <pc:sldMk cId="1355190876" sldId="324"/>
            <ac:spMk id="58" creationId="{2E373696-ADF6-91EA-DA71-B3BDEE1D427E}"/>
          </ac:spMkLst>
        </pc:spChg>
        <pc:spChg chg="mod">
          <ac:chgData name="Luís Paulo Peixoto Santos" userId="1bcb44e7-5d82-436c-b2eb-8036fed75eb8" providerId="ADAL" clId="{8DFB3373-D38B-CE45-9BB9-3BA082900DCB}" dt="2024-10-02T18:28:29.680" v="347" actId="1076"/>
          <ac:spMkLst>
            <pc:docMk/>
            <pc:sldMk cId="1355190876" sldId="324"/>
            <ac:spMk id="61" creationId="{08C3D495-78EE-7ADC-E6ED-CED2E4B15AB1}"/>
          </ac:spMkLst>
        </pc:spChg>
        <pc:grpChg chg="add mod">
          <ac:chgData name="Luís Paulo Peixoto Santos" userId="1bcb44e7-5d82-436c-b2eb-8036fed75eb8" providerId="ADAL" clId="{8DFB3373-D38B-CE45-9BB9-3BA082900DCB}" dt="2024-10-02T18:23:57.152" v="324" actId="164"/>
          <ac:grpSpMkLst>
            <pc:docMk/>
            <pc:sldMk cId="1355190876" sldId="324"/>
            <ac:grpSpMk id="29" creationId="{5B8A018E-31D1-8728-40BD-C8DC63C6DDA2}"/>
          </ac:grpSpMkLst>
        </pc:grpChg>
        <pc:grpChg chg="add mod">
          <ac:chgData name="Luís Paulo Peixoto Santos" userId="1bcb44e7-5d82-436c-b2eb-8036fed75eb8" providerId="ADAL" clId="{8DFB3373-D38B-CE45-9BB9-3BA082900DCB}" dt="2024-10-02T18:23:57.152" v="324" actId="164"/>
          <ac:grpSpMkLst>
            <pc:docMk/>
            <pc:sldMk cId="1355190876" sldId="324"/>
            <ac:grpSpMk id="33" creationId="{32B8417B-A98E-7E6E-7D3C-185D296AF4A9}"/>
          </ac:grpSpMkLst>
        </pc:grpChg>
        <pc:grpChg chg="add mod">
          <ac:chgData name="Luís Paulo Peixoto Santos" userId="1bcb44e7-5d82-436c-b2eb-8036fed75eb8" providerId="ADAL" clId="{8DFB3373-D38B-CE45-9BB9-3BA082900DCB}" dt="2024-10-02T18:23:57.152" v="324" actId="164"/>
          <ac:grpSpMkLst>
            <pc:docMk/>
            <pc:sldMk cId="1355190876" sldId="324"/>
            <ac:grpSpMk id="36" creationId="{E606E825-6C62-4C4C-D90B-348F4669C135}"/>
          </ac:grpSpMkLst>
        </pc:grpChg>
        <pc:grpChg chg="add mod">
          <ac:chgData name="Luís Paulo Peixoto Santos" userId="1bcb44e7-5d82-436c-b2eb-8036fed75eb8" providerId="ADAL" clId="{8DFB3373-D38B-CE45-9BB9-3BA082900DCB}" dt="2024-10-02T18:23:57.152" v="324" actId="164"/>
          <ac:grpSpMkLst>
            <pc:docMk/>
            <pc:sldMk cId="1355190876" sldId="324"/>
            <ac:grpSpMk id="41" creationId="{76E223A9-E1BE-BD86-CD98-46392670B749}"/>
          </ac:grpSpMkLst>
        </pc:grpChg>
        <pc:grpChg chg="add mod">
          <ac:chgData name="Luís Paulo Peixoto Santos" userId="1bcb44e7-5d82-436c-b2eb-8036fed75eb8" providerId="ADAL" clId="{8DFB3373-D38B-CE45-9BB9-3BA082900DCB}" dt="2024-10-02T18:23:57.152" v="324" actId="164"/>
          <ac:grpSpMkLst>
            <pc:docMk/>
            <pc:sldMk cId="1355190876" sldId="324"/>
            <ac:grpSpMk id="45" creationId="{E64B8029-A093-9E14-AD6E-4F83F1B04185}"/>
          </ac:grpSpMkLst>
        </pc:grpChg>
        <pc:grpChg chg="add mod">
          <ac:chgData name="Luís Paulo Peixoto Santos" userId="1bcb44e7-5d82-436c-b2eb-8036fed75eb8" providerId="ADAL" clId="{8DFB3373-D38B-CE45-9BB9-3BA082900DCB}" dt="2024-10-02T18:23:57.152" v="324" actId="164"/>
          <ac:grpSpMkLst>
            <pc:docMk/>
            <pc:sldMk cId="1355190876" sldId="324"/>
            <ac:grpSpMk id="48" creationId="{308E95EB-8C49-2FE5-F2D8-D7C6A4F33E63}"/>
          </ac:grpSpMkLst>
        </pc:grpChg>
        <pc:grpChg chg="add mod">
          <ac:chgData name="Luís Paulo Peixoto Santos" userId="1bcb44e7-5d82-436c-b2eb-8036fed75eb8" providerId="ADAL" clId="{8DFB3373-D38B-CE45-9BB9-3BA082900DCB}" dt="2024-10-02T18:23:57.152" v="324" actId="164"/>
          <ac:grpSpMkLst>
            <pc:docMk/>
            <pc:sldMk cId="1355190876" sldId="324"/>
            <ac:grpSpMk id="52" creationId="{CF56C677-66D2-00D8-E5EE-39BCCC7531F5}"/>
          </ac:grpSpMkLst>
        </pc:grpChg>
        <pc:grpChg chg="add mod">
          <ac:chgData name="Luís Paulo Peixoto Santos" userId="1bcb44e7-5d82-436c-b2eb-8036fed75eb8" providerId="ADAL" clId="{8DFB3373-D38B-CE45-9BB9-3BA082900DCB}" dt="2024-10-02T18:23:57.152" v="324" actId="164"/>
          <ac:grpSpMkLst>
            <pc:docMk/>
            <pc:sldMk cId="1355190876" sldId="324"/>
            <ac:grpSpMk id="56" creationId="{1EBCE45F-B4F8-D19A-CB01-5A96FD44DBCD}"/>
          </ac:grpSpMkLst>
        </pc:grpChg>
        <pc:grpChg chg="add mod">
          <ac:chgData name="Luís Paulo Peixoto Santos" userId="1bcb44e7-5d82-436c-b2eb-8036fed75eb8" providerId="ADAL" clId="{8DFB3373-D38B-CE45-9BB9-3BA082900DCB}" dt="2024-10-02T18:23:57.152" v="324" actId="164"/>
          <ac:grpSpMkLst>
            <pc:docMk/>
            <pc:sldMk cId="1355190876" sldId="324"/>
            <ac:grpSpMk id="59" creationId="{8FBFB460-FE07-15FE-E6F4-3F29B9D6DFD4}"/>
          </ac:grpSpMkLst>
        </pc:grpChg>
        <pc:grpChg chg="add mod">
          <ac:chgData name="Luís Paulo Peixoto Santos" userId="1bcb44e7-5d82-436c-b2eb-8036fed75eb8" providerId="ADAL" clId="{8DFB3373-D38B-CE45-9BB9-3BA082900DCB}" dt="2024-10-02T18:29:15.079" v="352" actId="1038"/>
          <ac:grpSpMkLst>
            <pc:docMk/>
            <pc:sldMk cId="1355190876" sldId="324"/>
            <ac:grpSpMk id="62" creationId="{49BFCB50-C6F1-6F08-FB7B-B5E0E60ED49E}"/>
          </ac:grpSpMkLst>
        </pc:grpChg>
        <pc:cxnChg chg="mod">
          <ac:chgData name="Luís Paulo Peixoto Santos" userId="1bcb44e7-5d82-436c-b2eb-8036fed75eb8" providerId="ADAL" clId="{8DFB3373-D38B-CE45-9BB9-3BA082900DCB}" dt="2024-10-02T18:23:48.312" v="323"/>
          <ac:cxnSpMkLst>
            <pc:docMk/>
            <pc:sldMk cId="1355190876" sldId="324"/>
            <ac:cxnSpMk id="30" creationId="{745A131A-B296-128A-4ABD-4061C555231E}"/>
          </ac:cxnSpMkLst>
        </pc:cxnChg>
        <pc:cxnChg chg="mod">
          <ac:chgData name="Luís Paulo Peixoto Santos" userId="1bcb44e7-5d82-436c-b2eb-8036fed75eb8" providerId="ADAL" clId="{8DFB3373-D38B-CE45-9BB9-3BA082900DCB}" dt="2024-10-02T18:23:48.312" v="323"/>
          <ac:cxnSpMkLst>
            <pc:docMk/>
            <pc:sldMk cId="1355190876" sldId="324"/>
            <ac:cxnSpMk id="34" creationId="{B147169C-F57E-C8B4-679B-E11F92AED0B8}"/>
          </ac:cxnSpMkLst>
        </pc:cxnChg>
        <pc:cxnChg chg="mod">
          <ac:chgData name="Luís Paulo Peixoto Santos" userId="1bcb44e7-5d82-436c-b2eb-8036fed75eb8" providerId="ADAL" clId="{8DFB3373-D38B-CE45-9BB9-3BA082900DCB}" dt="2024-10-02T18:23:48.312" v="323"/>
          <ac:cxnSpMkLst>
            <pc:docMk/>
            <pc:sldMk cId="1355190876" sldId="324"/>
            <ac:cxnSpMk id="37" creationId="{FEB9ECDE-AD81-09F4-B769-438EF285C07D}"/>
          </ac:cxnSpMkLst>
        </pc:cxnChg>
        <pc:cxnChg chg="mod">
          <ac:chgData name="Luís Paulo Peixoto Santos" userId="1bcb44e7-5d82-436c-b2eb-8036fed75eb8" providerId="ADAL" clId="{8DFB3373-D38B-CE45-9BB9-3BA082900DCB}" dt="2024-10-02T18:24:27.862" v="327" actId="1076"/>
          <ac:cxnSpMkLst>
            <pc:docMk/>
            <pc:sldMk cId="1355190876" sldId="324"/>
            <ac:cxnSpMk id="42" creationId="{EA8E441B-8A2F-BEB4-4E22-D6C4F602AEB3}"/>
          </ac:cxnSpMkLst>
        </pc:cxnChg>
        <pc:cxnChg chg="mod">
          <ac:chgData name="Luís Paulo Peixoto Santos" userId="1bcb44e7-5d82-436c-b2eb-8036fed75eb8" providerId="ADAL" clId="{8DFB3373-D38B-CE45-9BB9-3BA082900DCB}" dt="2024-10-02T18:24:55.464" v="331" actId="1076"/>
          <ac:cxnSpMkLst>
            <pc:docMk/>
            <pc:sldMk cId="1355190876" sldId="324"/>
            <ac:cxnSpMk id="46" creationId="{B50EB8F7-3BB1-8039-4D3A-9210A9DE9FBF}"/>
          </ac:cxnSpMkLst>
        </pc:cxnChg>
        <pc:cxnChg chg="mod">
          <ac:chgData name="Luís Paulo Peixoto Santos" userId="1bcb44e7-5d82-436c-b2eb-8036fed75eb8" providerId="ADAL" clId="{8DFB3373-D38B-CE45-9BB9-3BA082900DCB}" dt="2024-10-02T18:24:55.464" v="331" actId="1076"/>
          <ac:cxnSpMkLst>
            <pc:docMk/>
            <pc:sldMk cId="1355190876" sldId="324"/>
            <ac:cxnSpMk id="49" creationId="{19885CA8-7CE1-802E-1F00-3859206F74F1}"/>
          </ac:cxnSpMkLst>
        </pc:cxnChg>
        <pc:cxnChg chg="mod">
          <ac:chgData name="Luís Paulo Peixoto Santos" userId="1bcb44e7-5d82-436c-b2eb-8036fed75eb8" providerId="ADAL" clId="{8DFB3373-D38B-CE45-9BB9-3BA082900DCB}" dt="2024-10-02T18:25:42.701" v="337" actId="14100"/>
          <ac:cxnSpMkLst>
            <pc:docMk/>
            <pc:sldMk cId="1355190876" sldId="324"/>
            <ac:cxnSpMk id="53" creationId="{F171A6B2-D17E-104F-4FAB-4AB9A734C01F}"/>
          </ac:cxnSpMkLst>
        </pc:cxnChg>
        <pc:cxnChg chg="mod">
          <ac:chgData name="Luís Paulo Peixoto Santos" userId="1bcb44e7-5d82-436c-b2eb-8036fed75eb8" providerId="ADAL" clId="{8DFB3373-D38B-CE45-9BB9-3BA082900DCB}" dt="2024-10-02T18:26:16.282" v="343" actId="1076"/>
          <ac:cxnSpMkLst>
            <pc:docMk/>
            <pc:sldMk cId="1355190876" sldId="324"/>
            <ac:cxnSpMk id="57" creationId="{AD310F39-0349-CD12-9ED8-6B633597F8E4}"/>
          </ac:cxnSpMkLst>
        </pc:cxnChg>
        <pc:cxnChg chg="mod">
          <ac:chgData name="Luís Paulo Peixoto Santos" userId="1bcb44e7-5d82-436c-b2eb-8036fed75eb8" providerId="ADAL" clId="{8DFB3373-D38B-CE45-9BB9-3BA082900DCB}" dt="2024-10-02T18:24:31.945" v="328" actId="1076"/>
          <ac:cxnSpMkLst>
            <pc:docMk/>
            <pc:sldMk cId="1355190876" sldId="324"/>
            <ac:cxnSpMk id="60" creationId="{0789240F-8A93-C710-A8FA-074F0C485A62}"/>
          </ac:cxnSpMkLst>
        </pc:cxnChg>
      </pc:sldChg>
      <pc:sldChg chg="addSp delSp modSp mod delAnim modAnim">
        <pc:chgData name="Luís Paulo Peixoto Santos" userId="1bcb44e7-5d82-436c-b2eb-8036fed75eb8" providerId="ADAL" clId="{8DFB3373-D38B-CE45-9BB9-3BA082900DCB}" dt="2024-10-02T18:35:10.789" v="384"/>
        <pc:sldMkLst>
          <pc:docMk/>
          <pc:sldMk cId="678709554" sldId="325"/>
        </pc:sldMkLst>
        <pc:spChg chg="mod">
          <ac:chgData name="Luís Paulo Peixoto Santos" userId="1bcb44e7-5d82-436c-b2eb-8036fed75eb8" providerId="ADAL" clId="{8DFB3373-D38B-CE45-9BB9-3BA082900DCB}" dt="2024-10-02T18:31:09.578" v="369" actId="113"/>
          <ac:spMkLst>
            <pc:docMk/>
            <pc:sldMk cId="678709554" sldId="325"/>
            <ac:spMk id="2" creationId="{00000000-0000-0000-0000-000000000000}"/>
          </ac:spMkLst>
        </pc:spChg>
        <pc:spChg chg="mod">
          <ac:chgData name="Luís Paulo Peixoto Santos" userId="1bcb44e7-5d82-436c-b2eb-8036fed75eb8" providerId="ADAL" clId="{8DFB3373-D38B-CE45-9BB9-3BA082900DCB}" dt="2024-10-02T18:30:51.827" v="364" actId="1037"/>
          <ac:spMkLst>
            <pc:docMk/>
            <pc:sldMk cId="678709554" sldId="325"/>
            <ac:spMk id="3" creationId="{00000000-0000-0000-0000-000000000000}"/>
          </ac:spMkLst>
        </pc:spChg>
        <pc:spChg chg="mod">
          <ac:chgData name="Luís Paulo Peixoto Santos" userId="1bcb44e7-5d82-436c-b2eb-8036fed75eb8" providerId="ADAL" clId="{8DFB3373-D38B-CE45-9BB9-3BA082900DCB}" dt="2024-10-02T18:30:51.827" v="364" actId="1037"/>
          <ac:spMkLst>
            <pc:docMk/>
            <pc:sldMk cId="678709554" sldId="325"/>
            <ac:spMk id="6" creationId="{00000000-0000-0000-0000-000000000000}"/>
          </ac:spMkLst>
        </pc:spChg>
        <pc:spChg chg="add mod">
          <ac:chgData name="Luís Paulo Peixoto Santos" userId="1bcb44e7-5d82-436c-b2eb-8036fed75eb8" providerId="ADAL" clId="{8DFB3373-D38B-CE45-9BB9-3BA082900DCB}" dt="2024-10-02T18:34:04.518" v="383" actId="20577"/>
          <ac:spMkLst>
            <pc:docMk/>
            <pc:sldMk cId="678709554" sldId="325"/>
            <ac:spMk id="7" creationId="{E51FAFE4-EB5B-F379-4374-941953BE7CE9}"/>
          </ac:spMkLst>
        </pc:spChg>
        <pc:spChg chg="mod">
          <ac:chgData name="Luís Paulo Peixoto Santos" userId="1bcb44e7-5d82-436c-b2eb-8036fed75eb8" providerId="ADAL" clId="{8DFB3373-D38B-CE45-9BB9-3BA082900DCB}" dt="2024-10-02T18:31:17.623" v="370" actId="1076"/>
          <ac:spMkLst>
            <pc:docMk/>
            <pc:sldMk cId="678709554" sldId="325"/>
            <ac:spMk id="10" creationId="{00000000-0000-0000-0000-000000000000}"/>
          </ac:spMkLst>
        </pc:spChg>
        <pc:spChg chg="del">
          <ac:chgData name="Luís Paulo Peixoto Santos" userId="1bcb44e7-5d82-436c-b2eb-8036fed75eb8" providerId="ADAL" clId="{8DFB3373-D38B-CE45-9BB9-3BA082900DCB}" dt="2024-10-02T18:30:14.531" v="354" actId="478"/>
          <ac:spMkLst>
            <pc:docMk/>
            <pc:sldMk cId="678709554" sldId="325"/>
            <ac:spMk id="11" creationId="{00000000-0000-0000-0000-000000000000}"/>
          </ac:spMkLst>
        </pc:spChg>
        <pc:spChg chg="mod">
          <ac:chgData name="Luís Paulo Peixoto Santos" userId="1bcb44e7-5d82-436c-b2eb-8036fed75eb8" providerId="ADAL" clId="{8DFB3373-D38B-CE45-9BB9-3BA082900DCB}" dt="2024-10-02T18:30:51.827" v="364" actId="1037"/>
          <ac:spMkLst>
            <pc:docMk/>
            <pc:sldMk cId="678709554" sldId="325"/>
            <ac:spMk id="12" creationId="{00000000-0000-0000-0000-000000000000}"/>
          </ac:spMkLst>
        </pc:spChg>
        <pc:spChg chg="del">
          <ac:chgData name="Luís Paulo Peixoto Santos" userId="1bcb44e7-5d82-436c-b2eb-8036fed75eb8" providerId="ADAL" clId="{8DFB3373-D38B-CE45-9BB9-3BA082900DCB}" dt="2024-10-02T18:30:08.082" v="353" actId="478"/>
          <ac:spMkLst>
            <pc:docMk/>
            <pc:sldMk cId="678709554" sldId="325"/>
            <ac:spMk id="13" creationId="{00000000-0000-0000-0000-000000000000}"/>
          </ac:spMkLst>
        </pc:spChg>
        <pc:spChg chg="mod">
          <ac:chgData name="Luís Paulo Peixoto Santos" userId="1bcb44e7-5d82-436c-b2eb-8036fed75eb8" providerId="ADAL" clId="{8DFB3373-D38B-CE45-9BB9-3BA082900DCB}" dt="2024-10-02T18:30:51.827" v="364" actId="1037"/>
          <ac:spMkLst>
            <pc:docMk/>
            <pc:sldMk cId="678709554" sldId="325"/>
            <ac:spMk id="14" creationId="{00000000-0000-0000-0000-000000000000}"/>
          </ac:spMkLst>
        </pc:spChg>
        <pc:spChg chg="mod">
          <ac:chgData name="Luís Paulo Peixoto Santos" userId="1bcb44e7-5d82-436c-b2eb-8036fed75eb8" providerId="ADAL" clId="{8DFB3373-D38B-CE45-9BB9-3BA082900DCB}" dt="2024-10-02T18:30:51.827" v="364" actId="1037"/>
          <ac:spMkLst>
            <pc:docMk/>
            <pc:sldMk cId="678709554" sldId="325"/>
            <ac:spMk id="15" creationId="{00000000-0000-0000-0000-000000000000}"/>
          </ac:spMkLst>
        </pc:spChg>
        <pc:spChg chg="mod">
          <ac:chgData name="Luís Paulo Peixoto Santos" userId="1bcb44e7-5d82-436c-b2eb-8036fed75eb8" providerId="ADAL" clId="{8DFB3373-D38B-CE45-9BB9-3BA082900DCB}" dt="2024-10-02T18:30:51.827" v="364" actId="1037"/>
          <ac:spMkLst>
            <pc:docMk/>
            <pc:sldMk cId="678709554" sldId="325"/>
            <ac:spMk id="16" creationId="{00000000-0000-0000-0000-000000000000}"/>
          </ac:spMkLst>
        </pc:spChg>
        <pc:spChg chg="mod">
          <ac:chgData name="Luís Paulo Peixoto Santos" userId="1bcb44e7-5d82-436c-b2eb-8036fed75eb8" providerId="ADAL" clId="{8DFB3373-D38B-CE45-9BB9-3BA082900DCB}" dt="2024-10-02T18:30:51.827" v="364" actId="1037"/>
          <ac:spMkLst>
            <pc:docMk/>
            <pc:sldMk cId="678709554" sldId="325"/>
            <ac:spMk id="17" creationId="{00000000-0000-0000-0000-000000000000}"/>
          </ac:spMkLst>
        </pc:spChg>
        <pc:spChg chg="mod">
          <ac:chgData name="Luís Paulo Peixoto Santos" userId="1bcb44e7-5d82-436c-b2eb-8036fed75eb8" providerId="ADAL" clId="{8DFB3373-D38B-CE45-9BB9-3BA082900DCB}" dt="2024-10-02T18:30:51.827" v="364" actId="1037"/>
          <ac:spMkLst>
            <pc:docMk/>
            <pc:sldMk cId="678709554" sldId="325"/>
            <ac:spMk id="18" creationId="{00000000-0000-0000-0000-000000000000}"/>
          </ac:spMkLst>
        </pc:spChg>
        <pc:spChg chg="mod">
          <ac:chgData name="Luís Paulo Peixoto Santos" userId="1bcb44e7-5d82-436c-b2eb-8036fed75eb8" providerId="ADAL" clId="{8DFB3373-D38B-CE45-9BB9-3BA082900DCB}" dt="2024-10-02T18:30:51.827" v="364" actId="1037"/>
          <ac:spMkLst>
            <pc:docMk/>
            <pc:sldMk cId="678709554" sldId="325"/>
            <ac:spMk id="19" creationId="{00000000-0000-0000-0000-000000000000}"/>
          </ac:spMkLst>
        </pc:spChg>
        <pc:spChg chg="mod">
          <ac:chgData name="Luís Paulo Peixoto Santos" userId="1bcb44e7-5d82-436c-b2eb-8036fed75eb8" providerId="ADAL" clId="{8DFB3373-D38B-CE45-9BB9-3BA082900DCB}" dt="2024-10-02T18:30:51.827" v="364" actId="1037"/>
          <ac:spMkLst>
            <pc:docMk/>
            <pc:sldMk cId="678709554" sldId="325"/>
            <ac:spMk id="20" creationId="{00000000-0000-0000-0000-000000000000}"/>
          </ac:spMkLst>
        </pc:spChg>
        <pc:spChg chg="mod">
          <ac:chgData name="Luís Paulo Peixoto Santos" userId="1bcb44e7-5d82-436c-b2eb-8036fed75eb8" providerId="ADAL" clId="{8DFB3373-D38B-CE45-9BB9-3BA082900DCB}" dt="2024-10-02T18:35:10.789" v="384"/>
          <ac:spMkLst>
            <pc:docMk/>
            <pc:sldMk cId="678709554" sldId="325"/>
            <ac:spMk id="21" creationId="{00000000-0000-0000-0000-000000000000}"/>
          </ac:spMkLst>
        </pc:spChg>
        <pc:spChg chg="mod">
          <ac:chgData name="Luís Paulo Peixoto Santos" userId="1bcb44e7-5d82-436c-b2eb-8036fed75eb8" providerId="ADAL" clId="{8DFB3373-D38B-CE45-9BB9-3BA082900DCB}" dt="2024-10-02T18:30:51.827" v="364" actId="1037"/>
          <ac:spMkLst>
            <pc:docMk/>
            <pc:sldMk cId="678709554" sldId="325"/>
            <ac:spMk id="22" creationId="{00000000-0000-0000-0000-000000000000}"/>
          </ac:spMkLst>
        </pc:spChg>
        <pc:spChg chg="mod">
          <ac:chgData name="Luís Paulo Peixoto Santos" userId="1bcb44e7-5d82-436c-b2eb-8036fed75eb8" providerId="ADAL" clId="{8DFB3373-D38B-CE45-9BB9-3BA082900DCB}" dt="2024-10-02T18:33:12.310" v="376" actId="20577"/>
          <ac:spMkLst>
            <pc:docMk/>
            <pc:sldMk cId="678709554" sldId="325"/>
            <ac:spMk id="23" creationId="{00000000-0000-0000-0000-000000000000}"/>
          </ac:spMkLst>
        </pc:spChg>
        <pc:spChg chg="mod">
          <ac:chgData name="Luís Paulo Peixoto Santos" userId="1bcb44e7-5d82-436c-b2eb-8036fed75eb8" providerId="ADAL" clId="{8DFB3373-D38B-CE45-9BB9-3BA082900DCB}" dt="2024-10-02T18:31:30.917" v="371"/>
          <ac:spMkLst>
            <pc:docMk/>
            <pc:sldMk cId="678709554" sldId="325"/>
            <ac:spMk id="24" creationId="{CFE4E0BE-E161-0785-98BF-8837F0CF884E}"/>
          </ac:spMkLst>
        </pc:spChg>
        <pc:spChg chg="mod">
          <ac:chgData name="Luís Paulo Peixoto Santos" userId="1bcb44e7-5d82-436c-b2eb-8036fed75eb8" providerId="ADAL" clId="{8DFB3373-D38B-CE45-9BB9-3BA082900DCB}" dt="2024-10-02T18:31:30.917" v="371"/>
          <ac:spMkLst>
            <pc:docMk/>
            <pc:sldMk cId="678709554" sldId="325"/>
            <ac:spMk id="25" creationId="{B0FEACC0-6A2E-84D3-4D38-BC4B74D4486A}"/>
          </ac:spMkLst>
        </pc:spChg>
        <pc:spChg chg="mod">
          <ac:chgData name="Luís Paulo Peixoto Santos" userId="1bcb44e7-5d82-436c-b2eb-8036fed75eb8" providerId="ADAL" clId="{8DFB3373-D38B-CE45-9BB9-3BA082900DCB}" dt="2024-10-02T18:31:30.917" v="371"/>
          <ac:spMkLst>
            <pc:docMk/>
            <pc:sldMk cId="678709554" sldId="325"/>
            <ac:spMk id="27" creationId="{6974C26F-C6AC-769B-0BA7-B519860EFBFB}"/>
          </ac:spMkLst>
        </pc:spChg>
        <pc:spChg chg="mod">
          <ac:chgData name="Luís Paulo Peixoto Santos" userId="1bcb44e7-5d82-436c-b2eb-8036fed75eb8" providerId="ADAL" clId="{8DFB3373-D38B-CE45-9BB9-3BA082900DCB}" dt="2024-10-02T18:31:30.917" v="371"/>
          <ac:spMkLst>
            <pc:docMk/>
            <pc:sldMk cId="678709554" sldId="325"/>
            <ac:spMk id="30" creationId="{C6A93CB6-5D25-0EC5-02DE-6AB1B436F7EE}"/>
          </ac:spMkLst>
        </pc:spChg>
        <pc:spChg chg="mod">
          <ac:chgData name="Luís Paulo Peixoto Santos" userId="1bcb44e7-5d82-436c-b2eb-8036fed75eb8" providerId="ADAL" clId="{8DFB3373-D38B-CE45-9BB9-3BA082900DCB}" dt="2024-10-02T18:31:30.917" v="371"/>
          <ac:spMkLst>
            <pc:docMk/>
            <pc:sldMk cId="678709554" sldId="325"/>
            <ac:spMk id="31" creationId="{527412F5-0CE9-4324-1375-98757392FD78}"/>
          </ac:spMkLst>
        </pc:spChg>
        <pc:spChg chg="mod">
          <ac:chgData name="Luís Paulo Peixoto Santos" userId="1bcb44e7-5d82-436c-b2eb-8036fed75eb8" providerId="ADAL" clId="{8DFB3373-D38B-CE45-9BB9-3BA082900DCB}" dt="2024-10-02T18:31:30.917" v="371"/>
          <ac:spMkLst>
            <pc:docMk/>
            <pc:sldMk cId="678709554" sldId="325"/>
            <ac:spMk id="33" creationId="{DC6DCDA1-DE2D-DD68-8B53-63D231F11198}"/>
          </ac:spMkLst>
        </pc:spChg>
        <pc:spChg chg="mod">
          <ac:chgData name="Luís Paulo Peixoto Santos" userId="1bcb44e7-5d82-436c-b2eb-8036fed75eb8" providerId="ADAL" clId="{8DFB3373-D38B-CE45-9BB9-3BA082900DCB}" dt="2024-10-02T18:31:30.917" v="371"/>
          <ac:spMkLst>
            <pc:docMk/>
            <pc:sldMk cId="678709554" sldId="325"/>
            <ac:spMk id="36" creationId="{6911C5EB-2F25-5CBB-68AB-0AD007B911A3}"/>
          </ac:spMkLst>
        </pc:spChg>
        <pc:spChg chg="mod">
          <ac:chgData name="Luís Paulo Peixoto Santos" userId="1bcb44e7-5d82-436c-b2eb-8036fed75eb8" providerId="ADAL" clId="{8DFB3373-D38B-CE45-9BB9-3BA082900DCB}" dt="2024-10-02T18:31:30.917" v="371"/>
          <ac:spMkLst>
            <pc:docMk/>
            <pc:sldMk cId="678709554" sldId="325"/>
            <ac:spMk id="38" creationId="{AA0789A2-7AB6-F191-DA45-88EE08CE4F16}"/>
          </ac:spMkLst>
        </pc:spChg>
        <pc:spChg chg="mod">
          <ac:chgData name="Luís Paulo Peixoto Santos" userId="1bcb44e7-5d82-436c-b2eb-8036fed75eb8" providerId="ADAL" clId="{8DFB3373-D38B-CE45-9BB9-3BA082900DCB}" dt="2024-10-02T18:31:30.917" v="371"/>
          <ac:spMkLst>
            <pc:docMk/>
            <pc:sldMk cId="678709554" sldId="325"/>
            <ac:spMk id="42" creationId="{DEF3187A-B45C-C1D0-0B20-AE9B88337FB9}"/>
          </ac:spMkLst>
        </pc:spChg>
        <pc:spChg chg="mod">
          <ac:chgData name="Luís Paulo Peixoto Santos" userId="1bcb44e7-5d82-436c-b2eb-8036fed75eb8" providerId="ADAL" clId="{8DFB3373-D38B-CE45-9BB9-3BA082900DCB}" dt="2024-10-02T18:31:30.917" v="371"/>
          <ac:spMkLst>
            <pc:docMk/>
            <pc:sldMk cId="678709554" sldId="325"/>
            <ac:spMk id="44" creationId="{67204F3E-5D20-44A5-1B80-971693449EEC}"/>
          </ac:spMkLst>
        </pc:spChg>
        <pc:spChg chg="mod">
          <ac:chgData name="Luís Paulo Peixoto Santos" userId="1bcb44e7-5d82-436c-b2eb-8036fed75eb8" providerId="ADAL" clId="{8DFB3373-D38B-CE45-9BB9-3BA082900DCB}" dt="2024-10-02T18:31:30.917" v="371"/>
          <ac:spMkLst>
            <pc:docMk/>
            <pc:sldMk cId="678709554" sldId="325"/>
            <ac:spMk id="46" creationId="{26D19ACE-741B-B9B4-57AD-52F0A44D9166}"/>
          </ac:spMkLst>
        </pc:spChg>
        <pc:spChg chg="mod">
          <ac:chgData name="Luís Paulo Peixoto Santos" userId="1bcb44e7-5d82-436c-b2eb-8036fed75eb8" providerId="ADAL" clId="{8DFB3373-D38B-CE45-9BB9-3BA082900DCB}" dt="2024-10-02T18:31:30.917" v="371"/>
          <ac:spMkLst>
            <pc:docMk/>
            <pc:sldMk cId="678709554" sldId="325"/>
            <ac:spMk id="48" creationId="{CC693FE3-A8E1-EE1D-1EB8-9148F6767975}"/>
          </ac:spMkLst>
        </pc:spChg>
        <pc:spChg chg="mod">
          <ac:chgData name="Luís Paulo Peixoto Santos" userId="1bcb44e7-5d82-436c-b2eb-8036fed75eb8" providerId="ADAL" clId="{8DFB3373-D38B-CE45-9BB9-3BA082900DCB}" dt="2024-10-02T18:31:30.917" v="371"/>
          <ac:spMkLst>
            <pc:docMk/>
            <pc:sldMk cId="678709554" sldId="325"/>
            <ac:spMk id="50" creationId="{6B10B503-3D9A-DE66-3A7D-4516CA2FA867}"/>
          </ac:spMkLst>
        </pc:spChg>
        <pc:spChg chg="mod">
          <ac:chgData name="Luís Paulo Peixoto Santos" userId="1bcb44e7-5d82-436c-b2eb-8036fed75eb8" providerId="ADAL" clId="{8DFB3373-D38B-CE45-9BB9-3BA082900DCB}" dt="2024-10-02T18:31:30.917" v="371"/>
          <ac:spMkLst>
            <pc:docMk/>
            <pc:sldMk cId="678709554" sldId="325"/>
            <ac:spMk id="52" creationId="{B4C95882-4A4C-93F9-6ED2-518DE57F8A7A}"/>
          </ac:spMkLst>
        </pc:spChg>
        <pc:spChg chg="mod">
          <ac:chgData name="Luís Paulo Peixoto Santos" userId="1bcb44e7-5d82-436c-b2eb-8036fed75eb8" providerId="ADAL" clId="{8DFB3373-D38B-CE45-9BB9-3BA082900DCB}" dt="2024-10-02T18:31:30.917" v="371"/>
          <ac:spMkLst>
            <pc:docMk/>
            <pc:sldMk cId="678709554" sldId="325"/>
            <ac:spMk id="54" creationId="{A9672DAA-D2F6-3088-379A-838421496C67}"/>
          </ac:spMkLst>
        </pc:spChg>
        <pc:spChg chg="mod">
          <ac:chgData name="Luís Paulo Peixoto Santos" userId="1bcb44e7-5d82-436c-b2eb-8036fed75eb8" providerId="ADAL" clId="{8DFB3373-D38B-CE45-9BB9-3BA082900DCB}" dt="2024-10-02T18:31:30.917" v="371"/>
          <ac:spMkLst>
            <pc:docMk/>
            <pc:sldMk cId="678709554" sldId="325"/>
            <ac:spMk id="56" creationId="{25B03770-640D-56FC-1308-1AA048F74DC0}"/>
          </ac:spMkLst>
        </pc:spChg>
        <pc:spChg chg="mod">
          <ac:chgData name="Luís Paulo Peixoto Santos" userId="1bcb44e7-5d82-436c-b2eb-8036fed75eb8" providerId="ADAL" clId="{8DFB3373-D38B-CE45-9BB9-3BA082900DCB}" dt="2024-10-02T18:31:30.917" v="371"/>
          <ac:spMkLst>
            <pc:docMk/>
            <pc:sldMk cId="678709554" sldId="325"/>
            <ac:spMk id="58" creationId="{B93C323E-AF76-8BC8-80F3-A8B3ED85840E}"/>
          </ac:spMkLst>
        </pc:spChg>
        <pc:grpChg chg="add mod">
          <ac:chgData name="Luís Paulo Peixoto Santos" userId="1bcb44e7-5d82-436c-b2eb-8036fed75eb8" providerId="ADAL" clId="{8DFB3373-D38B-CE45-9BB9-3BA082900DCB}" dt="2024-10-02T18:31:35.420" v="372" actId="1037"/>
          <ac:grpSpMkLst>
            <pc:docMk/>
            <pc:sldMk cId="678709554" sldId="325"/>
            <ac:grpSpMk id="9" creationId="{D6F7C28C-F31A-8016-1A3C-9CAEE2069D7A}"/>
          </ac:grpSpMkLst>
        </pc:grpChg>
        <pc:grpChg chg="mod">
          <ac:chgData name="Luís Paulo Peixoto Santos" userId="1bcb44e7-5d82-436c-b2eb-8036fed75eb8" providerId="ADAL" clId="{8DFB3373-D38B-CE45-9BB9-3BA082900DCB}" dt="2024-10-02T18:31:30.917" v="371"/>
          <ac:grpSpMkLst>
            <pc:docMk/>
            <pc:sldMk cId="678709554" sldId="325"/>
            <ac:grpSpMk id="26" creationId="{AAF9A8A3-4BD6-808B-742B-9E48860BFA6B}"/>
          </ac:grpSpMkLst>
        </pc:grpChg>
        <pc:grpChg chg="mod">
          <ac:chgData name="Luís Paulo Peixoto Santos" userId="1bcb44e7-5d82-436c-b2eb-8036fed75eb8" providerId="ADAL" clId="{8DFB3373-D38B-CE45-9BB9-3BA082900DCB}" dt="2024-10-02T18:31:30.917" v="371"/>
          <ac:grpSpMkLst>
            <pc:docMk/>
            <pc:sldMk cId="678709554" sldId="325"/>
            <ac:grpSpMk id="28" creationId="{AE0A1994-0834-482E-54C9-0ECCEFC0965C}"/>
          </ac:grpSpMkLst>
        </pc:grpChg>
        <pc:grpChg chg="mod">
          <ac:chgData name="Luís Paulo Peixoto Santos" userId="1bcb44e7-5d82-436c-b2eb-8036fed75eb8" providerId="ADAL" clId="{8DFB3373-D38B-CE45-9BB9-3BA082900DCB}" dt="2024-10-02T18:31:30.917" v="371"/>
          <ac:grpSpMkLst>
            <pc:docMk/>
            <pc:sldMk cId="678709554" sldId="325"/>
            <ac:grpSpMk id="29" creationId="{252DD78D-8B28-07D0-B11A-FC2116F5F5BB}"/>
          </ac:grpSpMkLst>
        </pc:grpChg>
        <pc:grpChg chg="mod">
          <ac:chgData name="Luís Paulo Peixoto Santos" userId="1bcb44e7-5d82-436c-b2eb-8036fed75eb8" providerId="ADAL" clId="{8DFB3373-D38B-CE45-9BB9-3BA082900DCB}" dt="2024-10-02T18:31:30.917" v="371"/>
          <ac:grpSpMkLst>
            <pc:docMk/>
            <pc:sldMk cId="678709554" sldId="325"/>
            <ac:grpSpMk id="32" creationId="{27E1F3E2-B788-62FC-9FD1-D23AF3386E60}"/>
          </ac:grpSpMkLst>
        </pc:grpChg>
        <pc:grpChg chg="mod">
          <ac:chgData name="Luís Paulo Peixoto Santos" userId="1bcb44e7-5d82-436c-b2eb-8036fed75eb8" providerId="ADAL" clId="{8DFB3373-D38B-CE45-9BB9-3BA082900DCB}" dt="2024-10-02T18:31:30.917" v="371"/>
          <ac:grpSpMkLst>
            <pc:docMk/>
            <pc:sldMk cId="678709554" sldId="325"/>
            <ac:grpSpMk id="34" creationId="{E50B7308-307F-79DB-6BDE-C06E336C93E1}"/>
          </ac:grpSpMkLst>
        </pc:grpChg>
        <pc:grpChg chg="mod">
          <ac:chgData name="Luís Paulo Peixoto Santos" userId="1bcb44e7-5d82-436c-b2eb-8036fed75eb8" providerId="ADAL" clId="{8DFB3373-D38B-CE45-9BB9-3BA082900DCB}" dt="2024-10-02T18:31:30.917" v="371"/>
          <ac:grpSpMkLst>
            <pc:docMk/>
            <pc:sldMk cId="678709554" sldId="325"/>
            <ac:grpSpMk id="35" creationId="{48FD287B-65DC-83F0-CDEF-5DB03C6B7139}"/>
          </ac:grpSpMkLst>
        </pc:grpChg>
        <pc:grpChg chg="mod">
          <ac:chgData name="Luís Paulo Peixoto Santos" userId="1bcb44e7-5d82-436c-b2eb-8036fed75eb8" providerId="ADAL" clId="{8DFB3373-D38B-CE45-9BB9-3BA082900DCB}" dt="2024-10-02T18:31:30.917" v="371"/>
          <ac:grpSpMkLst>
            <pc:docMk/>
            <pc:sldMk cId="678709554" sldId="325"/>
            <ac:grpSpMk id="37" creationId="{121858FD-83A5-D467-3A15-8821D7FCE609}"/>
          </ac:grpSpMkLst>
        </pc:grpChg>
        <pc:grpChg chg="mod">
          <ac:chgData name="Luís Paulo Peixoto Santos" userId="1bcb44e7-5d82-436c-b2eb-8036fed75eb8" providerId="ADAL" clId="{8DFB3373-D38B-CE45-9BB9-3BA082900DCB}" dt="2024-10-02T18:31:30.917" v="371"/>
          <ac:grpSpMkLst>
            <pc:docMk/>
            <pc:sldMk cId="678709554" sldId="325"/>
            <ac:grpSpMk id="39" creationId="{58BAAA95-1CAE-430F-37B0-EF76D3432F14}"/>
          </ac:grpSpMkLst>
        </pc:grpChg>
        <pc:grpChg chg="mod">
          <ac:chgData name="Luís Paulo Peixoto Santos" userId="1bcb44e7-5d82-436c-b2eb-8036fed75eb8" providerId="ADAL" clId="{8DFB3373-D38B-CE45-9BB9-3BA082900DCB}" dt="2024-10-02T18:31:30.917" v="371"/>
          <ac:grpSpMkLst>
            <pc:docMk/>
            <pc:sldMk cId="678709554" sldId="325"/>
            <ac:grpSpMk id="40" creationId="{CC99B3B6-1B0C-EFE3-B807-802DDC24AF25}"/>
          </ac:grpSpMkLst>
        </pc:grpChg>
        <pc:graphicFrameChg chg="mod">
          <ac:chgData name="Luís Paulo Peixoto Santos" userId="1bcb44e7-5d82-436c-b2eb-8036fed75eb8" providerId="ADAL" clId="{8DFB3373-D38B-CE45-9BB9-3BA082900DCB}" dt="2024-10-02T18:30:51.827" v="364" actId="1037"/>
          <ac:graphicFrameMkLst>
            <pc:docMk/>
            <pc:sldMk cId="678709554" sldId="325"/>
            <ac:graphicFrameMk id="8" creationId="{00000000-0000-0000-0000-000000000000}"/>
          </ac:graphicFrameMkLst>
        </pc:graphicFrameChg>
        <pc:cxnChg chg="mod">
          <ac:chgData name="Luís Paulo Peixoto Santos" userId="1bcb44e7-5d82-436c-b2eb-8036fed75eb8" providerId="ADAL" clId="{8DFB3373-D38B-CE45-9BB9-3BA082900DCB}" dt="2024-10-02T18:31:30.917" v="371"/>
          <ac:cxnSpMkLst>
            <pc:docMk/>
            <pc:sldMk cId="678709554" sldId="325"/>
            <ac:cxnSpMk id="41" creationId="{64C19BD4-E213-62AE-9F48-8A95FEEEA4AC}"/>
          </ac:cxnSpMkLst>
        </pc:cxnChg>
        <pc:cxnChg chg="mod">
          <ac:chgData name="Luís Paulo Peixoto Santos" userId="1bcb44e7-5d82-436c-b2eb-8036fed75eb8" providerId="ADAL" clId="{8DFB3373-D38B-CE45-9BB9-3BA082900DCB}" dt="2024-10-02T18:31:30.917" v="371"/>
          <ac:cxnSpMkLst>
            <pc:docMk/>
            <pc:sldMk cId="678709554" sldId="325"/>
            <ac:cxnSpMk id="43" creationId="{89FC7C5C-11BB-948D-B466-C391C7516B4B}"/>
          </ac:cxnSpMkLst>
        </pc:cxnChg>
        <pc:cxnChg chg="mod">
          <ac:chgData name="Luís Paulo Peixoto Santos" userId="1bcb44e7-5d82-436c-b2eb-8036fed75eb8" providerId="ADAL" clId="{8DFB3373-D38B-CE45-9BB9-3BA082900DCB}" dt="2024-10-02T18:31:30.917" v="371"/>
          <ac:cxnSpMkLst>
            <pc:docMk/>
            <pc:sldMk cId="678709554" sldId="325"/>
            <ac:cxnSpMk id="45" creationId="{7997AB96-8500-1AB5-C69C-8F48F30EB451}"/>
          </ac:cxnSpMkLst>
        </pc:cxnChg>
        <pc:cxnChg chg="mod">
          <ac:chgData name="Luís Paulo Peixoto Santos" userId="1bcb44e7-5d82-436c-b2eb-8036fed75eb8" providerId="ADAL" clId="{8DFB3373-D38B-CE45-9BB9-3BA082900DCB}" dt="2024-10-02T18:31:30.917" v="371"/>
          <ac:cxnSpMkLst>
            <pc:docMk/>
            <pc:sldMk cId="678709554" sldId="325"/>
            <ac:cxnSpMk id="47" creationId="{DC09904B-F854-6752-65A8-9B81CB132CAB}"/>
          </ac:cxnSpMkLst>
        </pc:cxnChg>
        <pc:cxnChg chg="mod">
          <ac:chgData name="Luís Paulo Peixoto Santos" userId="1bcb44e7-5d82-436c-b2eb-8036fed75eb8" providerId="ADAL" clId="{8DFB3373-D38B-CE45-9BB9-3BA082900DCB}" dt="2024-10-02T18:31:30.917" v="371"/>
          <ac:cxnSpMkLst>
            <pc:docMk/>
            <pc:sldMk cId="678709554" sldId="325"/>
            <ac:cxnSpMk id="49" creationId="{435300FC-A399-FEF9-C50F-613500B1DC20}"/>
          </ac:cxnSpMkLst>
        </pc:cxnChg>
        <pc:cxnChg chg="mod">
          <ac:chgData name="Luís Paulo Peixoto Santos" userId="1bcb44e7-5d82-436c-b2eb-8036fed75eb8" providerId="ADAL" clId="{8DFB3373-D38B-CE45-9BB9-3BA082900DCB}" dt="2024-10-02T18:31:30.917" v="371"/>
          <ac:cxnSpMkLst>
            <pc:docMk/>
            <pc:sldMk cId="678709554" sldId="325"/>
            <ac:cxnSpMk id="51" creationId="{F3D34E20-2C23-5630-CECD-A27D305459C2}"/>
          </ac:cxnSpMkLst>
        </pc:cxnChg>
        <pc:cxnChg chg="mod">
          <ac:chgData name="Luís Paulo Peixoto Santos" userId="1bcb44e7-5d82-436c-b2eb-8036fed75eb8" providerId="ADAL" clId="{8DFB3373-D38B-CE45-9BB9-3BA082900DCB}" dt="2024-10-02T18:31:30.917" v="371"/>
          <ac:cxnSpMkLst>
            <pc:docMk/>
            <pc:sldMk cId="678709554" sldId="325"/>
            <ac:cxnSpMk id="53" creationId="{842F32EB-22ED-1E21-4B57-204101E3E53A}"/>
          </ac:cxnSpMkLst>
        </pc:cxnChg>
        <pc:cxnChg chg="mod">
          <ac:chgData name="Luís Paulo Peixoto Santos" userId="1bcb44e7-5d82-436c-b2eb-8036fed75eb8" providerId="ADAL" clId="{8DFB3373-D38B-CE45-9BB9-3BA082900DCB}" dt="2024-10-02T18:31:30.917" v="371"/>
          <ac:cxnSpMkLst>
            <pc:docMk/>
            <pc:sldMk cId="678709554" sldId="325"/>
            <ac:cxnSpMk id="55" creationId="{B7800B6D-A0A6-76FC-FFF3-DA116BEE3D80}"/>
          </ac:cxnSpMkLst>
        </pc:cxnChg>
        <pc:cxnChg chg="mod">
          <ac:chgData name="Luís Paulo Peixoto Santos" userId="1bcb44e7-5d82-436c-b2eb-8036fed75eb8" providerId="ADAL" clId="{8DFB3373-D38B-CE45-9BB9-3BA082900DCB}" dt="2024-10-02T18:31:30.917" v="371"/>
          <ac:cxnSpMkLst>
            <pc:docMk/>
            <pc:sldMk cId="678709554" sldId="325"/>
            <ac:cxnSpMk id="57" creationId="{5E945250-F951-5864-F31B-E6DFB32AA343}"/>
          </ac:cxnSpMkLst>
        </pc:cxnChg>
      </pc:sldChg>
      <pc:sldChg chg="delSp modSp add mod delAnim">
        <pc:chgData name="Luís Paulo Peixoto Santos" userId="1bcb44e7-5d82-436c-b2eb-8036fed75eb8" providerId="ADAL" clId="{8DFB3373-D38B-CE45-9BB9-3BA082900DCB}" dt="2024-10-02T18:37:30.988" v="388" actId="1076"/>
        <pc:sldMkLst>
          <pc:docMk/>
          <pc:sldMk cId="2239236099" sldId="333"/>
        </pc:sldMkLst>
        <pc:spChg chg="mod">
          <ac:chgData name="Luís Paulo Peixoto Santos" userId="1bcb44e7-5d82-436c-b2eb-8036fed75eb8" providerId="ADAL" clId="{8DFB3373-D38B-CE45-9BB9-3BA082900DCB}" dt="2024-10-02T18:03:44.527" v="112" actId="1036"/>
          <ac:spMkLst>
            <pc:docMk/>
            <pc:sldMk cId="2239236099" sldId="333"/>
            <ac:spMk id="5" creationId="{1DAECBBE-5DF2-0B3A-F7AE-1CC0AB27CBD0}"/>
          </ac:spMkLst>
        </pc:spChg>
        <pc:spChg chg="mod">
          <ac:chgData name="Luís Paulo Peixoto Santos" userId="1bcb44e7-5d82-436c-b2eb-8036fed75eb8" providerId="ADAL" clId="{8DFB3373-D38B-CE45-9BB9-3BA082900DCB}" dt="2024-10-02T18:00:10.825" v="60" actId="14100"/>
          <ac:spMkLst>
            <pc:docMk/>
            <pc:sldMk cId="2239236099" sldId="333"/>
            <ac:spMk id="6" creationId="{DE17BEBE-91C8-3337-C9E6-454DDBF714AA}"/>
          </ac:spMkLst>
        </pc:spChg>
        <pc:spChg chg="del">
          <ac:chgData name="Luís Paulo Peixoto Santos" userId="1bcb44e7-5d82-436c-b2eb-8036fed75eb8" providerId="ADAL" clId="{8DFB3373-D38B-CE45-9BB9-3BA082900DCB}" dt="2024-10-02T18:00:21.998" v="61" actId="478"/>
          <ac:spMkLst>
            <pc:docMk/>
            <pc:sldMk cId="2239236099" sldId="333"/>
            <ac:spMk id="8" creationId="{C2168F22-65F5-BF62-68C8-38BA23FCEDA8}"/>
          </ac:spMkLst>
        </pc:spChg>
        <pc:spChg chg="del">
          <ac:chgData name="Luís Paulo Peixoto Santos" userId="1bcb44e7-5d82-436c-b2eb-8036fed75eb8" providerId="ADAL" clId="{8DFB3373-D38B-CE45-9BB9-3BA082900DCB}" dt="2024-10-02T18:00:27.142" v="63" actId="478"/>
          <ac:spMkLst>
            <pc:docMk/>
            <pc:sldMk cId="2239236099" sldId="333"/>
            <ac:spMk id="9" creationId="{9EA8DA23-104E-E353-E2B4-9AF10D1A48D7}"/>
          </ac:spMkLst>
        </pc:spChg>
        <pc:spChg chg="mod">
          <ac:chgData name="Luís Paulo Peixoto Santos" userId="1bcb44e7-5d82-436c-b2eb-8036fed75eb8" providerId="ADAL" clId="{8DFB3373-D38B-CE45-9BB9-3BA082900DCB}" dt="2024-10-02T18:03:44.527" v="112" actId="1036"/>
          <ac:spMkLst>
            <pc:docMk/>
            <pc:sldMk cId="2239236099" sldId="333"/>
            <ac:spMk id="10" creationId="{CB1D4BD7-F531-8A5C-5EEA-E15A7B3A32EE}"/>
          </ac:spMkLst>
        </pc:spChg>
        <pc:spChg chg="mod">
          <ac:chgData name="Luís Paulo Peixoto Santos" userId="1bcb44e7-5d82-436c-b2eb-8036fed75eb8" providerId="ADAL" clId="{8DFB3373-D38B-CE45-9BB9-3BA082900DCB}" dt="2024-10-02T18:03:44.527" v="112" actId="1036"/>
          <ac:spMkLst>
            <pc:docMk/>
            <pc:sldMk cId="2239236099" sldId="333"/>
            <ac:spMk id="17" creationId="{A6BF2B0E-F418-E880-8BCD-A95B8E04AD7D}"/>
          </ac:spMkLst>
        </pc:spChg>
        <pc:spChg chg="mod">
          <ac:chgData name="Luís Paulo Peixoto Santos" userId="1bcb44e7-5d82-436c-b2eb-8036fed75eb8" providerId="ADAL" clId="{8DFB3373-D38B-CE45-9BB9-3BA082900DCB}" dt="2024-10-02T18:03:44.527" v="112" actId="1036"/>
          <ac:spMkLst>
            <pc:docMk/>
            <pc:sldMk cId="2239236099" sldId="333"/>
            <ac:spMk id="29" creationId="{F05BE0C7-C323-254E-B597-2F7DFF418C93}"/>
          </ac:spMkLst>
        </pc:spChg>
        <pc:spChg chg="mod">
          <ac:chgData name="Luís Paulo Peixoto Santos" userId="1bcb44e7-5d82-436c-b2eb-8036fed75eb8" providerId="ADAL" clId="{8DFB3373-D38B-CE45-9BB9-3BA082900DCB}" dt="2024-10-02T18:03:55.404" v="114" actId="1076"/>
          <ac:spMkLst>
            <pc:docMk/>
            <pc:sldMk cId="2239236099" sldId="333"/>
            <ac:spMk id="35" creationId="{F7E92ACE-C679-32E2-7C9C-861FFF923126}"/>
          </ac:spMkLst>
        </pc:spChg>
        <pc:spChg chg="mod">
          <ac:chgData name="Luís Paulo Peixoto Santos" userId="1bcb44e7-5d82-436c-b2eb-8036fed75eb8" providerId="ADAL" clId="{8DFB3373-D38B-CE45-9BB9-3BA082900DCB}" dt="2024-10-02T18:03:44.527" v="112" actId="1036"/>
          <ac:spMkLst>
            <pc:docMk/>
            <pc:sldMk cId="2239236099" sldId="333"/>
            <ac:spMk id="47" creationId="{09F641D4-F91D-DDE8-854C-0022D101655D}"/>
          </ac:spMkLst>
        </pc:spChg>
        <pc:spChg chg="mod">
          <ac:chgData name="Luís Paulo Peixoto Santos" userId="1bcb44e7-5d82-436c-b2eb-8036fed75eb8" providerId="ADAL" clId="{8DFB3373-D38B-CE45-9BB9-3BA082900DCB}" dt="2024-10-02T18:01:59.701" v="74" actId="20577"/>
          <ac:spMkLst>
            <pc:docMk/>
            <pc:sldMk cId="2239236099" sldId="333"/>
            <ac:spMk id="50" creationId="{981C576A-B266-EC59-D344-A15EA23A026A}"/>
          </ac:spMkLst>
        </pc:spChg>
        <pc:spChg chg="mod">
          <ac:chgData name="Luís Paulo Peixoto Santos" userId="1bcb44e7-5d82-436c-b2eb-8036fed75eb8" providerId="ADAL" clId="{8DFB3373-D38B-CE45-9BB9-3BA082900DCB}" dt="2024-10-02T18:03:44.527" v="112" actId="1036"/>
          <ac:spMkLst>
            <pc:docMk/>
            <pc:sldMk cId="2239236099" sldId="333"/>
            <ac:spMk id="56" creationId="{C0FE6F14-6DFF-EAD9-A476-1AB01D608D76}"/>
          </ac:spMkLst>
        </pc:spChg>
        <pc:spChg chg="mod">
          <ac:chgData name="Luís Paulo Peixoto Santos" userId="1bcb44e7-5d82-436c-b2eb-8036fed75eb8" providerId="ADAL" clId="{8DFB3373-D38B-CE45-9BB9-3BA082900DCB}" dt="2024-10-02T18:02:07.840" v="76" actId="20577"/>
          <ac:spMkLst>
            <pc:docMk/>
            <pc:sldMk cId="2239236099" sldId="333"/>
            <ac:spMk id="59" creationId="{B56E2933-51D4-2C24-EFF3-A1C33B858C12}"/>
          </ac:spMkLst>
        </pc:spChg>
        <pc:spChg chg="mod">
          <ac:chgData name="Luís Paulo Peixoto Santos" userId="1bcb44e7-5d82-436c-b2eb-8036fed75eb8" providerId="ADAL" clId="{8DFB3373-D38B-CE45-9BB9-3BA082900DCB}" dt="2024-10-02T18:03:44.527" v="112" actId="1036"/>
          <ac:spMkLst>
            <pc:docMk/>
            <pc:sldMk cId="2239236099" sldId="333"/>
            <ac:spMk id="65" creationId="{D278757C-03EB-6957-9B4F-5CB5D7017015}"/>
          </ac:spMkLst>
        </pc:spChg>
        <pc:spChg chg="mod">
          <ac:chgData name="Luís Paulo Peixoto Santos" userId="1bcb44e7-5d82-436c-b2eb-8036fed75eb8" providerId="ADAL" clId="{8DFB3373-D38B-CE45-9BB9-3BA082900DCB}" dt="2024-10-02T18:03:44.527" v="112" actId="1036"/>
          <ac:spMkLst>
            <pc:docMk/>
            <pc:sldMk cId="2239236099" sldId="333"/>
            <ac:spMk id="66" creationId="{C87E3A45-D189-97C7-5790-D4358BFDB932}"/>
          </ac:spMkLst>
        </pc:spChg>
        <pc:spChg chg="mod">
          <ac:chgData name="Luís Paulo Peixoto Santos" userId="1bcb44e7-5d82-436c-b2eb-8036fed75eb8" providerId="ADAL" clId="{8DFB3373-D38B-CE45-9BB9-3BA082900DCB}" dt="2024-10-02T18:37:30.988" v="388" actId="1076"/>
          <ac:spMkLst>
            <pc:docMk/>
            <pc:sldMk cId="2239236099" sldId="333"/>
            <ac:spMk id="69" creationId="{58006CCB-4498-C6E5-1EA7-F696DDDFC240}"/>
          </ac:spMkLst>
        </pc:spChg>
        <pc:spChg chg="mod">
          <ac:chgData name="Luís Paulo Peixoto Santos" userId="1bcb44e7-5d82-436c-b2eb-8036fed75eb8" providerId="ADAL" clId="{8DFB3373-D38B-CE45-9BB9-3BA082900DCB}" dt="2024-10-02T18:03:44.527" v="112" actId="1036"/>
          <ac:spMkLst>
            <pc:docMk/>
            <pc:sldMk cId="2239236099" sldId="333"/>
            <ac:spMk id="76" creationId="{4A6253B1-12BE-96CB-2F4E-E14AE6F1DF62}"/>
          </ac:spMkLst>
        </pc:spChg>
        <pc:spChg chg="mod">
          <ac:chgData name="Luís Paulo Peixoto Santos" userId="1bcb44e7-5d82-436c-b2eb-8036fed75eb8" providerId="ADAL" clId="{8DFB3373-D38B-CE45-9BB9-3BA082900DCB}" dt="2024-10-02T18:03:50.641" v="113" actId="1076"/>
          <ac:spMkLst>
            <pc:docMk/>
            <pc:sldMk cId="2239236099" sldId="333"/>
            <ac:spMk id="79" creationId="{A8A138EA-3767-DEB7-85E0-EC00E8C124B9}"/>
          </ac:spMkLst>
        </pc:spChg>
        <pc:spChg chg="mod">
          <ac:chgData name="Luís Paulo Peixoto Santos" userId="1bcb44e7-5d82-436c-b2eb-8036fed75eb8" providerId="ADAL" clId="{8DFB3373-D38B-CE45-9BB9-3BA082900DCB}" dt="2024-10-02T18:03:44.527" v="112" actId="1036"/>
          <ac:spMkLst>
            <pc:docMk/>
            <pc:sldMk cId="2239236099" sldId="333"/>
            <ac:spMk id="83" creationId="{E6DA35E4-AEAB-7953-BC1C-9830CDC009A3}"/>
          </ac:spMkLst>
        </pc:spChg>
        <pc:spChg chg="mod">
          <ac:chgData name="Luís Paulo Peixoto Santos" userId="1bcb44e7-5d82-436c-b2eb-8036fed75eb8" providerId="ADAL" clId="{8DFB3373-D38B-CE45-9BB9-3BA082900DCB}" dt="2024-10-02T18:03:10.945" v="92" actId="20577"/>
          <ac:spMkLst>
            <pc:docMk/>
            <pc:sldMk cId="2239236099" sldId="333"/>
            <ac:spMk id="86" creationId="{5713049B-AB86-BB91-0551-134EAC095377}"/>
          </ac:spMkLst>
        </pc:spChg>
        <pc:spChg chg="mod">
          <ac:chgData name="Luís Paulo Peixoto Santos" userId="1bcb44e7-5d82-436c-b2eb-8036fed75eb8" providerId="ADAL" clId="{8DFB3373-D38B-CE45-9BB9-3BA082900DCB}" dt="2024-10-02T18:03:44.527" v="112" actId="1036"/>
          <ac:spMkLst>
            <pc:docMk/>
            <pc:sldMk cId="2239236099" sldId="333"/>
            <ac:spMk id="87" creationId="{AEBB5F6B-8254-007B-B591-98221D9FAC2A}"/>
          </ac:spMkLst>
        </pc:spChg>
        <pc:spChg chg="mod">
          <ac:chgData name="Luís Paulo Peixoto Santos" userId="1bcb44e7-5d82-436c-b2eb-8036fed75eb8" providerId="ADAL" clId="{8DFB3373-D38B-CE45-9BB9-3BA082900DCB}" dt="2024-10-02T18:17:21.886" v="245" actId="20577"/>
          <ac:spMkLst>
            <pc:docMk/>
            <pc:sldMk cId="2239236099" sldId="333"/>
            <ac:spMk id="90" creationId="{A837497C-E86D-DE36-84C0-5F50EC09981A}"/>
          </ac:spMkLst>
        </pc:spChg>
        <pc:grpChg chg="del">
          <ac:chgData name="Luís Paulo Peixoto Santos" userId="1bcb44e7-5d82-436c-b2eb-8036fed75eb8" providerId="ADAL" clId="{8DFB3373-D38B-CE45-9BB9-3BA082900DCB}" dt="2024-10-02T18:00:25.069" v="62" actId="478"/>
          <ac:grpSpMkLst>
            <pc:docMk/>
            <pc:sldMk cId="2239236099" sldId="333"/>
            <ac:grpSpMk id="30" creationId="{7B0C2C10-77BC-454F-E12D-9C5382CB1DD4}"/>
          </ac:grpSpMkLst>
        </pc:grpChg>
        <pc:grpChg chg="del">
          <ac:chgData name="Luís Paulo Peixoto Santos" userId="1bcb44e7-5d82-436c-b2eb-8036fed75eb8" providerId="ADAL" clId="{8DFB3373-D38B-CE45-9BB9-3BA082900DCB}" dt="2024-10-02T18:00:29.718" v="64" actId="478"/>
          <ac:grpSpMkLst>
            <pc:docMk/>
            <pc:sldMk cId="2239236099" sldId="333"/>
            <ac:grpSpMk id="31" creationId="{6C158463-8B99-B1D3-23C2-47CE73C3B64A}"/>
          </ac:grpSpMkLst>
        </pc:grpChg>
        <pc:grpChg chg="mod">
          <ac:chgData name="Luís Paulo Peixoto Santos" userId="1bcb44e7-5d82-436c-b2eb-8036fed75eb8" providerId="ADAL" clId="{8DFB3373-D38B-CE45-9BB9-3BA082900DCB}" dt="2024-10-02T18:03:44.527" v="112" actId="1036"/>
          <ac:grpSpMkLst>
            <pc:docMk/>
            <pc:sldMk cId="2239236099" sldId="333"/>
            <ac:grpSpMk id="32" creationId="{6909C307-2705-9007-6927-A95F5787B2DC}"/>
          </ac:grpSpMkLst>
        </pc:grpChg>
        <pc:grpChg chg="mod">
          <ac:chgData name="Luís Paulo Peixoto Santos" userId="1bcb44e7-5d82-436c-b2eb-8036fed75eb8" providerId="ADAL" clId="{8DFB3373-D38B-CE45-9BB9-3BA082900DCB}" dt="2024-10-02T18:03:44.527" v="112" actId="1036"/>
          <ac:grpSpMkLst>
            <pc:docMk/>
            <pc:sldMk cId="2239236099" sldId="333"/>
            <ac:grpSpMk id="33" creationId="{854B0604-18AD-E28D-A6CE-4F2FC10199BB}"/>
          </ac:grpSpMkLst>
        </pc:grpChg>
        <pc:grpChg chg="mod">
          <ac:chgData name="Luís Paulo Peixoto Santos" userId="1bcb44e7-5d82-436c-b2eb-8036fed75eb8" providerId="ADAL" clId="{8DFB3373-D38B-CE45-9BB9-3BA082900DCB}" dt="2024-10-02T18:03:44.527" v="112" actId="1036"/>
          <ac:grpSpMkLst>
            <pc:docMk/>
            <pc:sldMk cId="2239236099" sldId="333"/>
            <ac:grpSpMk id="42" creationId="{EB73E0D1-B1C7-07F7-D172-60767FE433E4}"/>
          </ac:grpSpMkLst>
        </pc:grpChg>
        <pc:grpChg chg="mod">
          <ac:chgData name="Luís Paulo Peixoto Santos" userId="1bcb44e7-5d82-436c-b2eb-8036fed75eb8" providerId="ADAL" clId="{8DFB3373-D38B-CE45-9BB9-3BA082900DCB}" dt="2024-10-02T18:03:44.527" v="112" actId="1036"/>
          <ac:grpSpMkLst>
            <pc:docMk/>
            <pc:sldMk cId="2239236099" sldId="333"/>
            <ac:grpSpMk id="48" creationId="{5DDA3606-6E09-AD45-C17D-1DAB637D229B}"/>
          </ac:grpSpMkLst>
        </pc:grpChg>
        <pc:grpChg chg="mod">
          <ac:chgData name="Luís Paulo Peixoto Santos" userId="1bcb44e7-5d82-436c-b2eb-8036fed75eb8" providerId="ADAL" clId="{8DFB3373-D38B-CE45-9BB9-3BA082900DCB}" dt="2024-10-02T18:03:44.527" v="112" actId="1036"/>
          <ac:grpSpMkLst>
            <pc:docMk/>
            <pc:sldMk cId="2239236099" sldId="333"/>
            <ac:grpSpMk id="57" creationId="{E21C67F6-2B39-9F9E-900A-8E7BC9209550}"/>
          </ac:grpSpMkLst>
        </pc:grpChg>
        <pc:grpChg chg="mod">
          <ac:chgData name="Luís Paulo Peixoto Santos" userId="1bcb44e7-5d82-436c-b2eb-8036fed75eb8" providerId="ADAL" clId="{8DFB3373-D38B-CE45-9BB9-3BA082900DCB}" dt="2024-10-02T18:03:44.527" v="112" actId="1036"/>
          <ac:grpSpMkLst>
            <pc:docMk/>
            <pc:sldMk cId="2239236099" sldId="333"/>
            <ac:grpSpMk id="70" creationId="{0BD92807-4A8A-B22A-134F-BD4392C3BFBC}"/>
          </ac:grpSpMkLst>
        </pc:grpChg>
        <pc:grpChg chg="mod">
          <ac:chgData name="Luís Paulo Peixoto Santos" userId="1bcb44e7-5d82-436c-b2eb-8036fed75eb8" providerId="ADAL" clId="{8DFB3373-D38B-CE45-9BB9-3BA082900DCB}" dt="2024-10-02T18:03:44.527" v="112" actId="1036"/>
          <ac:grpSpMkLst>
            <pc:docMk/>
            <pc:sldMk cId="2239236099" sldId="333"/>
            <ac:grpSpMk id="77" creationId="{18987BC0-0E49-E8E4-1426-C44A650EFDA1}"/>
          </ac:grpSpMkLst>
        </pc:grpChg>
        <pc:grpChg chg="mod">
          <ac:chgData name="Luís Paulo Peixoto Santos" userId="1bcb44e7-5d82-436c-b2eb-8036fed75eb8" providerId="ADAL" clId="{8DFB3373-D38B-CE45-9BB9-3BA082900DCB}" dt="2024-10-02T18:03:44.527" v="112" actId="1036"/>
          <ac:grpSpMkLst>
            <pc:docMk/>
            <pc:sldMk cId="2239236099" sldId="333"/>
            <ac:grpSpMk id="80" creationId="{ACB40A90-CE70-2305-2020-A580B9C4D52D}"/>
          </ac:grpSpMkLst>
        </pc:grpChg>
        <pc:grpChg chg="mod">
          <ac:chgData name="Luís Paulo Peixoto Santos" userId="1bcb44e7-5d82-436c-b2eb-8036fed75eb8" providerId="ADAL" clId="{8DFB3373-D38B-CE45-9BB9-3BA082900DCB}" dt="2024-10-02T18:03:44.527" v="112" actId="1036"/>
          <ac:grpSpMkLst>
            <pc:docMk/>
            <pc:sldMk cId="2239236099" sldId="333"/>
            <ac:grpSpMk id="84" creationId="{7C07E137-BABB-94F1-32E7-957EF5299461}"/>
          </ac:grpSpMkLst>
        </pc:grpChg>
        <pc:grpChg chg="mod">
          <ac:chgData name="Luís Paulo Peixoto Santos" userId="1bcb44e7-5d82-436c-b2eb-8036fed75eb8" providerId="ADAL" clId="{8DFB3373-D38B-CE45-9BB9-3BA082900DCB}" dt="2024-10-02T18:03:44.527" v="112" actId="1036"/>
          <ac:grpSpMkLst>
            <pc:docMk/>
            <pc:sldMk cId="2239236099" sldId="333"/>
            <ac:grpSpMk id="88" creationId="{4747A813-4A33-449B-8374-8394A7C3CAF2}"/>
          </ac:grpSpMkLst>
        </pc:grpChg>
        <pc:grpChg chg="mod">
          <ac:chgData name="Luís Paulo Peixoto Santos" userId="1bcb44e7-5d82-436c-b2eb-8036fed75eb8" providerId="ADAL" clId="{8DFB3373-D38B-CE45-9BB9-3BA082900DCB}" dt="2024-10-02T18:03:44.527" v="112" actId="1036"/>
          <ac:grpSpMkLst>
            <pc:docMk/>
            <pc:sldMk cId="2239236099" sldId="333"/>
            <ac:grpSpMk id="98" creationId="{CA761880-26EA-4D7F-87C1-DA2A55D60773}"/>
          </ac:grpSpMkLst>
        </pc:grpChg>
        <pc:cxnChg chg="mod">
          <ac:chgData name="Luís Paulo Peixoto Santos" userId="1bcb44e7-5d82-436c-b2eb-8036fed75eb8" providerId="ADAL" clId="{8DFB3373-D38B-CE45-9BB9-3BA082900DCB}" dt="2024-10-02T18:00:25.069" v="62" actId="478"/>
          <ac:cxnSpMkLst>
            <pc:docMk/>
            <pc:sldMk cId="2239236099" sldId="333"/>
            <ac:cxnSpMk id="14" creationId="{46500265-9DE5-DCA8-4A22-F9B5D84FFD79}"/>
          </ac:cxnSpMkLst>
        </pc:cxnChg>
        <pc:cxnChg chg="mod">
          <ac:chgData name="Luís Paulo Peixoto Santos" userId="1bcb44e7-5d82-436c-b2eb-8036fed75eb8" providerId="ADAL" clId="{8DFB3373-D38B-CE45-9BB9-3BA082900DCB}" dt="2024-10-02T18:03:44.527" v="112" actId="1036"/>
          <ac:cxnSpMkLst>
            <pc:docMk/>
            <pc:sldMk cId="2239236099" sldId="333"/>
            <ac:cxnSpMk id="19" creationId="{D9BCF7D8-0FCF-FEDD-1D93-9CEC5813553D}"/>
          </ac:cxnSpMkLst>
        </pc:cxnChg>
        <pc:cxnChg chg="mod">
          <ac:chgData name="Luís Paulo Peixoto Santos" userId="1bcb44e7-5d82-436c-b2eb-8036fed75eb8" providerId="ADAL" clId="{8DFB3373-D38B-CE45-9BB9-3BA082900DCB}" dt="2024-10-02T18:00:29.718" v="64" actId="478"/>
          <ac:cxnSpMkLst>
            <pc:docMk/>
            <pc:sldMk cId="2239236099" sldId="333"/>
            <ac:cxnSpMk id="23" creationId="{56265BF4-D901-95BF-B2C8-E34E5B5A7C95}"/>
          </ac:cxnSpMkLst>
        </pc:cxnChg>
        <pc:cxnChg chg="mod">
          <ac:chgData name="Luís Paulo Peixoto Santos" userId="1bcb44e7-5d82-436c-b2eb-8036fed75eb8" providerId="ADAL" clId="{8DFB3373-D38B-CE45-9BB9-3BA082900DCB}" dt="2024-10-02T18:03:44.527" v="112" actId="1036"/>
          <ac:cxnSpMkLst>
            <pc:docMk/>
            <pc:sldMk cId="2239236099" sldId="333"/>
            <ac:cxnSpMk id="34" creationId="{1EFBBCB0-A51C-7DDC-5B9B-B3675AA9FCA4}"/>
          </ac:cxnSpMkLst>
        </pc:cxnChg>
        <pc:cxnChg chg="mod">
          <ac:chgData name="Luís Paulo Peixoto Santos" userId="1bcb44e7-5d82-436c-b2eb-8036fed75eb8" providerId="ADAL" clId="{8DFB3373-D38B-CE45-9BB9-3BA082900DCB}" dt="2024-10-02T18:03:44.527" v="112" actId="1036"/>
          <ac:cxnSpMkLst>
            <pc:docMk/>
            <pc:sldMk cId="2239236099" sldId="333"/>
            <ac:cxnSpMk id="43" creationId="{4E762C17-E126-CF9C-D246-3A92B568B4A9}"/>
          </ac:cxnSpMkLst>
        </pc:cxnChg>
        <pc:cxnChg chg="mod">
          <ac:chgData name="Luís Paulo Peixoto Santos" userId="1bcb44e7-5d82-436c-b2eb-8036fed75eb8" providerId="ADAL" clId="{8DFB3373-D38B-CE45-9BB9-3BA082900DCB}" dt="2024-10-02T18:03:44.527" v="112" actId="1036"/>
          <ac:cxnSpMkLst>
            <pc:docMk/>
            <pc:sldMk cId="2239236099" sldId="333"/>
            <ac:cxnSpMk id="49" creationId="{1E6BAA5B-58AC-28AD-B573-2E0ACF4BC143}"/>
          </ac:cxnSpMkLst>
        </pc:cxnChg>
        <pc:cxnChg chg="mod">
          <ac:chgData name="Luís Paulo Peixoto Santos" userId="1bcb44e7-5d82-436c-b2eb-8036fed75eb8" providerId="ADAL" clId="{8DFB3373-D38B-CE45-9BB9-3BA082900DCB}" dt="2024-10-02T18:03:44.527" v="112" actId="1036"/>
          <ac:cxnSpMkLst>
            <pc:docMk/>
            <pc:sldMk cId="2239236099" sldId="333"/>
            <ac:cxnSpMk id="58" creationId="{089C64A4-A1DC-353D-6C95-3571FE30EA5E}"/>
          </ac:cxnSpMkLst>
        </pc:cxnChg>
        <pc:cxnChg chg="mod">
          <ac:chgData name="Luís Paulo Peixoto Santos" userId="1bcb44e7-5d82-436c-b2eb-8036fed75eb8" providerId="ADAL" clId="{8DFB3373-D38B-CE45-9BB9-3BA082900DCB}" dt="2024-10-02T18:03:44.527" v="112" actId="1036"/>
          <ac:cxnSpMkLst>
            <pc:docMk/>
            <pc:sldMk cId="2239236099" sldId="333"/>
            <ac:cxnSpMk id="71" creationId="{C76EB561-0D51-6528-9C36-73ADDEA78E62}"/>
          </ac:cxnSpMkLst>
        </pc:cxnChg>
        <pc:cxnChg chg="mod">
          <ac:chgData name="Luís Paulo Peixoto Santos" userId="1bcb44e7-5d82-436c-b2eb-8036fed75eb8" providerId="ADAL" clId="{8DFB3373-D38B-CE45-9BB9-3BA082900DCB}" dt="2024-10-02T18:03:44.527" v="112" actId="1036"/>
          <ac:cxnSpMkLst>
            <pc:docMk/>
            <pc:sldMk cId="2239236099" sldId="333"/>
            <ac:cxnSpMk id="78" creationId="{925948FE-F603-D093-F9B6-236D7DDC8ED0}"/>
          </ac:cxnSpMkLst>
        </pc:cxnChg>
        <pc:cxnChg chg="mod">
          <ac:chgData name="Luís Paulo Peixoto Santos" userId="1bcb44e7-5d82-436c-b2eb-8036fed75eb8" providerId="ADAL" clId="{8DFB3373-D38B-CE45-9BB9-3BA082900DCB}" dt="2024-10-02T18:03:44.527" v="112" actId="1036"/>
          <ac:cxnSpMkLst>
            <pc:docMk/>
            <pc:sldMk cId="2239236099" sldId="333"/>
            <ac:cxnSpMk id="81" creationId="{AE0E430A-EB5D-ED17-D825-3084A4FD3D03}"/>
          </ac:cxnSpMkLst>
        </pc:cxnChg>
        <pc:cxnChg chg="mod">
          <ac:chgData name="Luís Paulo Peixoto Santos" userId="1bcb44e7-5d82-436c-b2eb-8036fed75eb8" providerId="ADAL" clId="{8DFB3373-D38B-CE45-9BB9-3BA082900DCB}" dt="2024-10-02T18:03:44.527" v="112" actId="1036"/>
          <ac:cxnSpMkLst>
            <pc:docMk/>
            <pc:sldMk cId="2239236099" sldId="333"/>
            <ac:cxnSpMk id="85" creationId="{F93C48AB-40A6-5190-6617-9A036A0BCAE4}"/>
          </ac:cxnSpMkLst>
        </pc:cxnChg>
        <pc:cxnChg chg="mod">
          <ac:chgData name="Luís Paulo Peixoto Santos" userId="1bcb44e7-5d82-436c-b2eb-8036fed75eb8" providerId="ADAL" clId="{8DFB3373-D38B-CE45-9BB9-3BA082900DCB}" dt="2024-10-02T18:03:44.527" v="112" actId="1036"/>
          <ac:cxnSpMkLst>
            <pc:docMk/>
            <pc:sldMk cId="2239236099" sldId="333"/>
            <ac:cxnSpMk id="89" creationId="{FB3941CC-09A5-DFB9-426F-47B401196EF4}"/>
          </ac:cxnSpMkLst>
        </pc:cxnChg>
        <pc:cxnChg chg="mod">
          <ac:chgData name="Luís Paulo Peixoto Santos" userId="1bcb44e7-5d82-436c-b2eb-8036fed75eb8" providerId="ADAL" clId="{8DFB3373-D38B-CE45-9BB9-3BA082900DCB}" dt="2024-10-02T18:03:44.527" v="112" actId="1036"/>
          <ac:cxnSpMkLst>
            <pc:docMk/>
            <pc:sldMk cId="2239236099" sldId="333"/>
            <ac:cxnSpMk id="91" creationId="{88FE7FD0-0C2F-750A-01B5-CAEC4202DE9D}"/>
          </ac:cxnSpMkLst>
        </pc:cxnChg>
        <pc:cxnChg chg="mod">
          <ac:chgData name="Luís Paulo Peixoto Santos" userId="1bcb44e7-5d82-436c-b2eb-8036fed75eb8" providerId="ADAL" clId="{8DFB3373-D38B-CE45-9BB9-3BA082900DCB}" dt="2024-10-02T18:03:44.527" v="112" actId="1036"/>
          <ac:cxnSpMkLst>
            <pc:docMk/>
            <pc:sldMk cId="2239236099" sldId="333"/>
            <ac:cxnSpMk id="111" creationId="{DB3C6E5F-AA04-79AC-7B94-1DCB06098D50}"/>
          </ac:cxnSpMkLst>
        </pc:cxnChg>
      </pc:sldChg>
      <pc:sldChg chg="addSp delSp modSp add mod delAnim modAnim">
        <pc:chgData name="Luís Paulo Peixoto Santos" userId="1bcb44e7-5d82-436c-b2eb-8036fed75eb8" providerId="ADAL" clId="{8DFB3373-D38B-CE45-9BB9-3BA082900DCB}" dt="2024-10-02T18:23:33.996" v="322" actId="1076"/>
        <pc:sldMkLst>
          <pc:docMk/>
          <pc:sldMk cId="97457530" sldId="334"/>
        </pc:sldMkLst>
        <pc:spChg chg="mod">
          <ac:chgData name="Luís Paulo Peixoto Santos" userId="1bcb44e7-5d82-436c-b2eb-8036fed75eb8" providerId="ADAL" clId="{8DFB3373-D38B-CE45-9BB9-3BA082900DCB}" dt="2024-10-02T18:14:07.949" v="210" actId="403"/>
          <ac:spMkLst>
            <pc:docMk/>
            <pc:sldMk cId="97457530" sldId="334"/>
            <ac:spMk id="2" creationId="{C4AC2961-7D45-E242-F744-555A1C0CE2FD}"/>
          </ac:spMkLst>
        </pc:spChg>
        <pc:spChg chg="add mod">
          <ac:chgData name="Luís Paulo Peixoto Santos" userId="1bcb44e7-5d82-436c-b2eb-8036fed75eb8" providerId="ADAL" clId="{8DFB3373-D38B-CE45-9BB9-3BA082900DCB}" dt="2024-10-02T18:20:33.991" v="301" actId="20577"/>
          <ac:spMkLst>
            <pc:docMk/>
            <pc:sldMk cId="97457530" sldId="334"/>
            <ac:spMk id="3" creationId="{AB97D01F-CBB2-FDE0-22C1-5D2453EF6DDD}"/>
          </ac:spMkLst>
        </pc:spChg>
        <pc:spChg chg="mod">
          <ac:chgData name="Luís Paulo Peixoto Santos" userId="1bcb44e7-5d82-436c-b2eb-8036fed75eb8" providerId="ADAL" clId="{8DFB3373-D38B-CE45-9BB9-3BA082900DCB}" dt="2024-10-02T18:14:56.832" v="215" actId="1076"/>
          <ac:spMkLst>
            <pc:docMk/>
            <pc:sldMk cId="97457530" sldId="334"/>
            <ac:spMk id="5" creationId="{7592D3CE-63C9-B3A8-D1C0-6CB2958066E9}"/>
          </ac:spMkLst>
        </pc:spChg>
        <pc:spChg chg="del">
          <ac:chgData name="Luís Paulo Peixoto Santos" userId="1bcb44e7-5d82-436c-b2eb-8036fed75eb8" providerId="ADAL" clId="{8DFB3373-D38B-CE45-9BB9-3BA082900DCB}" dt="2024-10-02T18:14:26.360" v="211" actId="478"/>
          <ac:spMkLst>
            <pc:docMk/>
            <pc:sldMk cId="97457530" sldId="334"/>
            <ac:spMk id="6" creationId="{40B2E1B1-04EB-C3C7-40A2-96D0922833F7}"/>
          </ac:spMkLst>
        </pc:spChg>
        <pc:spChg chg="mod">
          <ac:chgData name="Luís Paulo Peixoto Santos" userId="1bcb44e7-5d82-436c-b2eb-8036fed75eb8" providerId="ADAL" clId="{8DFB3373-D38B-CE45-9BB9-3BA082900DCB}" dt="2024-10-02T18:20:46.040" v="302" actId="1076"/>
          <ac:spMkLst>
            <pc:docMk/>
            <pc:sldMk cId="97457530" sldId="334"/>
            <ac:spMk id="9" creationId="{AF1085E3-B109-980F-3308-FA34F839C556}"/>
          </ac:spMkLst>
        </pc:spChg>
        <pc:spChg chg="mod">
          <ac:chgData name="Luís Paulo Peixoto Santos" userId="1bcb44e7-5d82-436c-b2eb-8036fed75eb8" providerId="ADAL" clId="{8DFB3373-D38B-CE45-9BB9-3BA082900DCB}" dt="2024-10-02T18:15:06.241" v="217" actId="20577"/>
          <ac:spMkLst>
            <pc:docMk/>
            <pc:sldMk cId="97457530" sldId="334"/>
            <ac:spMk id="10" creationId="{F4F912EB-CD61-FA03-898B-AA6A0DF94EA5}"/>
          </ac:spMkLst>
        </pc:spChg>
        <pc:spChg chg="mod">
          <ac:chgData name="Luís Paulo Peixoto Santos" userId="1bcb44e7-5d82-436c-b2eb-8036fed75eb8" providerId="ADAL" clId="{8DFB3373-D38B-CE45-9BB9-3BA082900DCB}" dt="2024-10-02T18:15:11.943" v="219" actId="20577"/>
          <ac:spMkLst>
            <pc:docMk/>
            <pc:sldMk cId="97457530" sldId="334"/>
            <ac:spMk id="17" creationId="{E51902AF-44D5-B9C9-1764-526A17298544}"/>
          </ac:spMkLst>
        </pc:spChg>
        <pc:spChg chg="mod">
          <ac:chgData name="Luís Paulo Peixoto Santos" userId="1bcb44e7-5d82-436c-b2eb-8036fed75eb8" providerId="ADAL" clId="{8DFB3373-D38B-CE45-9BB9-3BA082900DCB}" dt="2024-10-02T18:15:17.658" v="221" actId="20577"/>
          <ac:spMkLst>
            <pc:docMk/>
            <pc:sldMk cId="97457530" sldId="334"/>
            <ac:spMk id="29" creationId="{EDBF17CB-CC77-547A-E8F3-D3A2D09FC10A}"/>
          </ac:spMkLst>
        </pc:spChg>
        <pc:spChg chg="del mod">
          <ac:chgData name="Luís Paulo Peixoto Santos" userId="1bcb44e7-5d82-436c-b2eb-8036fed75eb8" providerId="ADAL" clId="{8DFB3373-D38B-CE45-9BB9-3BA082900DCB}" dt="2024-10-02T18:18:07.750" v="251" actId="478"/>
          <ac:spMkLst>
            <pc:docMk/>
            <pc:sldMk cId="97457530" sldId="334"/>
            <ac:spMk id="47" creationId="{882F5CBC-86A1-F0AC-4CE1-5F956106CFA8}"/>
          </ac:spMkLst>
        </pc:spChg>
        <pc:spChg chg="del">
          <ac:chgData name="Luís Paulo Peixoto Santos" userId="1bcb44e7-5d82-436c-b2eb-8036fed75eb8" providerId="ADAL" clId="{8DFB3373-D38B-CE45-9BB9-3BA082900DCB}" dt="2024-10-02T18:15:42.888" v="228" actId="478"/>
          <ac:spMkLst>
            <pc:docMk/>
            <pc:sldMk cId="97457530" sldId="334"/>
            <ac:spMk id="56" creationId="{6931C1AE-0DEC-5E27-4206-A4163F7BA8C0}"/>
          </ac:spMkLst>
        </pc:spChg>
        <pc:spChg chg="mod">
          <ac:chgData name="Luís Paulo Peixoto Santos" userId="1bcb44e7-5d82-436c-b2eb-8036fed75eb8" providerId="ADAL" clId="{8DFB3373-D38B-CE45-9BB9-3BA082900DCB}" dt="2024-10-02T18:18:34.930" v="271" actId="1038"/>
          <ac:spMkLst>
            <pc:docMk/>
            <pc:sldMk cId="97457530" sldId="334"/>
            <ac:spMk id="65" creationId="{7C110C80-87FC-C7C2-6C96-B150F0C77618}"/>
          </ac:spMkLst>
        </pc:spChg>
        <pc:spChg chg="mod">
          <ac:chgData name="Luís Paulo Peixoto Santos" userId="1bcb44e7-5d82-436c-b2eb-8036fed75eb8" providerId="ADAL" clId="{8DFB3373-D38B-CE45-9BB9-3BA082900DCB}" dt="2024-10-02T18:18:41.444" v="274" actId="1037"/>
          <ac:spMkLst>
            <pc:docMk/>
            <pc:sldMk cId="97457530" sldId="334"/>
            <ac:spMk id="66" creationId="{356F1689-5564-D7B9-1080-0DC25F912B55}"/>
          </ac:spMkLst>
        </pc:spChg>
        <pc:spChg chg="mod">
          <ac:chgData name="Luís Paulo Peixoto Santos" userId="1bcb44e7-5d82-436c-b2eb-8036fed75eb8" providerId="ADAL" clId="{8DFB3373-D38B-CE45-9BB9-3BA082900DCB}" dt="2024-10-02T18:16:04.499" v="232" actId="20577"/>
          <ac:spMkLst>
            <pc:docMk/>
            <pc:sldMk cId="97457530" sldId="334"/>
            <ac:spMk id="72" creationId="{5414A951-ECFC-1439-62C5-B2D060BDF4AB}"/>
          </ac:spMkLst>
        </pc:spChg>
        <pc:spChg chg="mod">
          <ac:chgData name="Luís Paulo Peixoto Santos" userId="1bcb44e7-5d82-436c-b2eb-8036fed75eb8" providerId="ADAL" clId="{8DFB3373-D38B-CE45-9BB9-3BA082900DCB}" dt="2024-10-02T18:18:34.930" v="271" actId="1038"/>
          <ac:spMkLst>
            <pc:docMk/>
            <pc:sldMk cId="97457530" sldId="334"/>
            <ac:spMk id="76" creationId="{0BAE0EA3-891B-73FD-D077-B54338FE436D}"/>
          </ac:spMkLst>
        </pc:spChg>
        <pc:spChg chg="mod">
          <ac:chgData name="Luís Paulo Peixoto Santos" userId="1bcb44e7-5d82-436c-b2eb-8036fed75eb8" providerId="ADAL" clId="{8DFB3373-D38B-CE45-9BB9-3BA082900DCB}" dt="2024-10-02T18:23:33.996" v="322" actId="1076"/>
          <ac:spMkLst>
            <pc:docMk/>
            <pc:sldMk cId="97457530" sldId="334"/>
            <ac:spMk id="79" creationId="{D444EBA1-C8BA-0A7B-E971-92AB694F99CF}"/>
          </ac:spMkLst>
        </pc:spChg>
        <pc:spChg chg="mod">
          <ac:chgData name="Luís Paulo Peixoto Santos" userId="1bcb44e7-5d82-436c-b2eb-8036fed75eb8" providerId="ADAL" clId="{8DFB3373-D38B-CE45-9BB9-3BA082900DCB}" dt="2024-10-02T18:16:10.628" v="234" actId="20577"/>
          <ac:spMkLst>
            <pc:docMk/>
            <pc:sldMk cId="97457530" sldId="334"/>
            <ac:spMk id="82" creationId="{81FBF52D-0116-8DCA-10D9-A5A667B46641}"/>
          </ac:spMkLst>
        </pc:spChg>
        <pc:spChg chg="mod">
          <ac:chgData name="Luís Paulo Peixoto Santos" userId="1bcb44e7-5d82-436c-b2eb-8036fed75eb8" providerId="ADAL" clId="{8DFB3373-D38B-CE45-9BB9-3BA082900DCB}" dt="2024-10-02T18:18:52.196" v="289" actId="1037"/>
          <ac:spMkLst>
            <pc:docMk/>
            <pc:sldMk cId="97457530" sldId="334"/>
            <ac:spMk id="83" creationId="{A22369FF-4C62-3341-BCFB-13EBD4C8A71D}"/>
          </ac:spMkLst>
        </pc:spChg>
        <pc:spChg chg="mod">
          <ac:chgData name="Luís Paulo Peixoto Santos" userId="1bcb44e7-5d82-436c-b2eb-8036fed75eb8" providerId="ADAL" clId="{8DFB3373-D38B-CE45-9BB9-3BA082900DCB}" dt="2024-10-02T18:18:49.177" v="286" actId="1035"/>
          <ac:spMkLst>
            <pc:docMk/>
            <pc:sldMk cId="97457530" sldId="334"/>
            <ac:spMk id="87" creationId="{48FB6308-AF99-A7F5-349A-9BA8D5A49FCA}"/>
          </ac:spMkLst>
        </pc:spChg>
        <pc:spChg chg="mod">
          <ac:chgData name="Luís Paulo Peixoto Santos" userId="1bcb44e7-5d82-436c-b2eb-8036fed75eb8" providerId="ADAL" clId="{8DFB3373-D38B-CE45-9BB9-3BA082900DCB}" dt="2024-10-02T18:19:10.874" v="299" actId="1035"/>
          <ac:spMkLst>
            <pc:docMk/>
            <pc:sldMk cId="97457530" sldId="334"/>
            <ac:spMk id="90" creationId="{5215B74E-E1E6-585C-F618-86D09153DE9F}"/>
          </ac:spMkLst>
        </pc:spChg>
        <pc:grpChg chg="add mod">
          <ac:chgData name="Luís Paulo Peixoto Santos" userId="1bcb44e7-5d82-436c-b2eb-8036fed75eb8" providerId="ADAL" clId="{8DFB3373-D38B-CE45-9BB9-3BA082900DCB}" dt="2024-10-02T18:17:48.312" v="247"/>
          <ac:grpSpMkLst>
            <pc:docMk/>
            <pc:sldMk cId="97457530" sldId="334"/>
            <ac:grpSpMk id="7" creationId="{B956F429-E37D-4F70-06C1-3A28023F3012}"/>
          </ac:grpSpMkLst>
        </pc:grpChg>
        <pc:grpChg chg="del">
          <ac:chgData name="Luís Paulo Peixoto Santos" userId="1bcb44e7-5d82-436c-b2eb-8036fed75eb8" providerId="ADAL" clId="{8DFB3373-D38B-CE45-9BB9-3BA082900DCB}" dt="2024-10-02T18:18:11.804" v="252" actId="478"/>
          <ac:grpSpMkLst>
            <pc:docMk/>
            <pc:sldMk cId="97457530" sldId="334"/>
            <ac:grpSpMk id="48" creationId="{1FC060ED-B096-F8BA-7DBD-37108112042F}"/>
          </ac:grpSpMkLst>
        </pc:grpChg>
        <pc:grpChg chg="del">
          <ac:chgData name="Luís Paulo Peixoto Santos" userId="1bcb44e7-5d82-436c-b2eb-8036fed75eb8" providerId="ADAL" clId="{8DFB3373-D38B-CE45-9BB9-3BA082900DCB}" dt="2024-10-02T18:15:45.209" v="229" actId="478"/>
          <ac:grpSpMkLst>
            <pc:docMk/>
            <pc:sldMk cId="97457530" sldId="334"/>
            <ac:grpSpMk id="57" creationId="{B9A116A8-178F-2062-34AE-B7CE4AD3F40B}"/>
          </ac:grpSpMkLst>
        </pc:grpChg>
        <pc:grpChg chg="mod">
          <ac:chgData name="Luís Paulo Peixoto Santos" userId="1bcb44e7-5d82-436c-b2eb-8036fed75eb8" providerId="ADAL" clId="{8DFB3373-D38B-CE45-9BB9-3BA082900DCB}" dt="2024-10-02T18:18:34.930" v="271" actId="1038"/>
          <ac:grpSpMkLst>
            <pc:docMk/>
            <pc:sldMk cId="97457530" sldId="334"/>
            <ac:grpSpMk id="70" creationId="{DD67A995-2E3C-70D2-1895-A22374B35052}"/>
          </ac:grpSpMkLst>
        </pc:grpChg>
        <pc:grpChg chg="mod">
          <ac:chgData name="Luís Paulo Peixoto Santos" userId="1bcb44e7-5d82-436c-b2eb-8036fed75eb8" providerId="ADAL" clId="{8DFB3373-D38B-CE45-9BB9-3BA082900DCB}" dt="2024-10-02T18:18:34.930" v="271" actId="1038"/>
          <ac:grpSpMkLst>
            <pc:docMk/>
            <pc:sldMk cId="97457530" sldId="334"/>
            <ac:grpSpMk id="77" creationId="{72BB101D-BFE2-84AF-FD88-6E585558A932}"/>
          </ac:grpSpMkLst>
        </pc:grpChg>
        <pc:grpChg chg="mod">
          <ac:chgData name="Luís Paulo Peixoto Santos" userId="1bcb44e7-5d82-436c-b2eb-8036fed75eb8" providerId="ADAL" clId="{8DFB3373-D38B-CE45-9BB9-3BA082900DCB}" dt="2024-10-02T18:18:34.930" v="271" actId="1038"/>
          <ac:grpSpMkLst>
            <pc:docMk/>
            <pc:sldMk cId="97457530" sldId="334"/>
            <ac:grpSpMk id="80" creationId="{9BA5EFC5-3930-F93E-F606-5919890A4C6D}"/>
          </ac:grpSpMkLst>
        </pc:grpChg>
        <pc:grpChg chg="mod">
          <ac:chgData name="Luís Paulo Peixoto Santos" userId="1bcb44e7-5d82-436c-b2eb-8036fed75eb8" providerId="ADAL" clId="{8DFB3373-D38B-CE45-9BB9-3BA082900DCB}" dt="2024-10-02T18:18:34.930" v="271" actId="1038"/>
          <ac:grpSpMkLst>
            <pc:docMk/>
            <pc:sldMk cId="97457530" sldId="334"/>
            <ac:grpSpMk id="84" creationId="{BB50363A-52F5-7620-5D4F-130DE7D932D3}"/>
          </ac:grpSpMkLst>
        </pc:grpChg>
        <pc:grpChg chg="mod">
          <ac:chgData name="Luís Paulo Peixoto Santos" userId="1bcb44e7-5d82-436c-b2eb-8036fed75eb8" providerId="ADAL" clId="{8DFB3373-D38B-CE45-9BB9-3BA082900DCB}" dt="2024-10-02T18:18:34.930" v="271" actId="1038"/>
          <ac:grpSpMkLst>
            <pc:docMk/>
            <pc:sldMk cId="97457530" sldId="334"/>
            <ac:grpSpMk id="88" creationId="{1556EFB1-26B6-669B-C53C-160DBA3F4EFD}"/>
          </ac:grpSpMkLst>
        </pc:grpChg>
        <pc:grpChg chg="del">
          <ac:chgData name="Luís Paulo Peixoto Santos" userId="1bcb44e7-5d82-436c-b2eb-8036fed75eb8" providerId="ADAL" clId="{8DFB3373-D38B-CE45-9BB9-3BA082900DCB}" dt="2024-10-02T18:15:36.674" v="226" actId="478"/>
          <ac:grpSpMkLst>
            <pc:docMk/>
            <pc:sldMk cId="97457530" sldId="334"/>
            <ac:grpSpMk id="98" creationId="{16D50AAD-A8F4-38C9-1C84-734D1186913D}"/>
          </ac:grpSpMkLst>
        </pc:grpChg>
        <pc:cxnChg chg="mod">
          <ac:chgData name="Luís Paulo Peixoto Santos" userId="1bcb44e7-5d82-436c-b2eb-8036fed75eb8" providerId="ADAL" clId="{8DFB3373-D38B-CE45-9BB9-3BA082900DCB}" dt="2024-10-02T18:18:52.196" v="289" actId="1037"/>
          <ac:cxnSpMkLst>
            <pc:docMk/>
            <pc:sldMk cId="97457530" sldId="334"/>
            <ac:cxnSpMk id="8" creationId="{88A513C0-C223-3F40-7618-6D6EE72D3A11}"/>
          </ac:cxnSpMkLst>
        </pc:cxnChg>
        <pc:cxnChg chg="mod">
          <ac:chgData name="Luís Paulo Peixoto Santos" userId="1bcb44e7-5d82-436c-b2eb-8036fed75eb8" providerId="ADAL" clId="{8DFB3373-D38B-CE45-9BB9-3BA082900DCB}" dt="2024-10-02T18:18:11.804" v="252" actId="478"/>
          <ac:cxnSpMkLst>
            <pc:docMk/>
            <pc:sldMk cId="97457530" sldId="334"/>
            <ac:cxnSpMk id="49" creationId="{330CBF8D-8AD1-E917-8829-7477CF819909}"/>
          </ac:cxnSpMkLst>
        </pc:cxnChg>
        <pc:cxnChg chg="mod">
          <ac:chgData name="Luís Paulo Peixoto Santos" userId="1bcb44e7-5d82-436c-b2eb-8036fed75eb8" providerId="ADAL" clId="{8DFB3373-D38B-CE45-9BB9-3BA082900DCB}" dt="2024-10-02T18:15:45.209" v="229" actId="478"/>
          <ac:cxnSpMkLst>
            <pc:docMk/>
            <pc:sldMk cId="97457530" sldId="334"/>
            <ac:cxnSpMk id="58" creationId="{BCBC8B9D-E5DE-16F9-5424-7541E26B0DCB}"/>
          </ac:cxnSpMkLst>
        </pc:cxnChg>
        <pc:cxnChg chg="mod">
          <ac:chgData name="Luís Paulo Peixoto Santos" userId="1bcb44e7-5d82-436c-b2eb-8036fed75eb8" providerId="ADAL" clId="{8DFB3373-D38B-CE45-9BB9-3BA082900DCB}" dt="2024-10-02T18:18:41.444" v="274" actId="1037"/>
          <ac:cxnSpMkLst>
            <pc:docMk/>
            <pc:sldMk cId="97457530" sldId="334"/>
            <ac:cxnSpMk id="71" creationId="{B5CD0F70-11AD-ABA7-3CE5-D5D66DD37AD9}"/>
          </ac:cxnSpMkLst>
        </pc:cxnChg>
        <pc:cxnChg chg="mod">
          <ac:chgData name="Luís Paulo Peixoto Santos" userId="1bcb44e7-5d82-436c-b2eb-8036fed75eb8" providerId="ADAL" clId="{8DFB3373-D38B-CE45-9BB9-3BA082900DCB}" dt="2024-10-02T18:18:34.930" v="271" actId="1038"/>
          <ac:cxnSpMkLst>
            <pc:docMk/>
            <pc:sldMk cId="97457530" sldId="334"/>
            <ac:cxnSpMk id="78" creationId="{595C6134-E5F8-70FE-7065-B14CCA961093}"/>
          </ac:cxnSpMkLst>
        </pc:cxnChg>
        <pc:cxnChg chg="mod">
          <ac:chgData name="Luís Paulo Peixoto Santos" userId="1bcb44e7-5d82-436c-b2eb-8036fed75eb8" providerId="ADAL" clId="{8DFB3373-D38B-CE45-9BB9-3BA082900DCB}" dt="2024-10-02T18:18:41.444" v="274" actId="1037"/>
          <ac:cxnSpMkLst>
            <pc:docMk/>
            <pc:sldMk cId="97457530" sldId="334"/>
            <ac:cxnSpMk id="81" creationId="{94E7B39A-6349-3AC4-F244-0D41D9C154E9}"/>
          </ac:cxnSpMkLst>
        </pc:cxnChg>
        <pc:cxnChg chg="mod">
          <ac:chgData name="Luís Paulo Peixoto Santos" userId="1bcb44e7-5d82-436c-b2eb-8036fed75eb8" providerId="ADAL" clId="{8DFB3373-D38B-CE45-9BB9-3BA082900DCB}" dt="2024-10-02T18:18:52.196" v="289" actId="1037"/>
          <ac:cxnSpMkLst>
            <pc:docMk/>
            <pc:sldMk cId="97457530" sldId="334"/>
            <ac:cxnSpMk id="85" creationId="{DC90DF37-1580-489D-14C7-78DF646D956E}"/>
          </ac:cxnSpMkLst>
        </pc:cxnChg>
        <pc:cxnChg chg="mod">
          <ac:chgData name="Luís Paulo Peixoto Santos" userId="1bcb44e7-5d82-436c-b2eb-8036fed75eb8" providerId="ADAL" clId="{8DFB3373-D38B-CE45-9BB9-3BA082900DCB}" dt="2024-10-02T18:18:52.196" v="289" actId="1037"/>
          <ac:cxnSpMkLst>
            <pc:docMk/>
            <pc:sldMk cId="97457530" sldId="334"/>
            <ac:cxnSpMk id="89" creationId="{A4D47F4D-4B9F-B22B-42C3-EA53B41060B0}"/>
          </ac:cxnSpMkLst>
        </pc:cxnChg>
        <pc:cxnChg chg="mod">
          <ac:chgData name="Luís Paulo Peixoto Santos" userId="1bcb44e7-5d82-436c-b2eb-8036fed75eb8" providerId="ADAL" clId="{8DFB3373-D38B-CE45-9BB9-3BA082900DCB}" dt="2024-10-02T18:15:36.674" v="226" actId="478"/>
          <ac:cxnSpMkLst>
            <pc:docMk/>
            <pc:sldMk cId="97457530" sldId="334"/>
            <ac:cxnSpMk id="91" creationId="{A7CAB173-7297-5F08-B710-EE78087535BD}"/>
          </ac:cxnSpMkLst>
        </pc:cxnChg>
        <pc:cxnChg chg="del mod">
          <ac:chgData name="Luís Paulo Peixoto Santos" userId="1bcb44e7-5d82-436c-b2eb-8036fed75eb8" providerId="ADAL" clId="{8DFB3373-D38B-CE45-9BB9-3BA082900DCB}" dt="2024-10-02T18:15:39.681" v="227" actId="478"/>
          <ac:cxnSpMkLst>
            <pc:docMk/>
            <pc:sldMk cId="97457530" sldId="334"/>
            <ac:cxnSpMk id="111" creationId="{BDAC5AE3-EE0F-7974-9B26-413A2F1CEB23}"/>
          </ac:cxnSpMkLst>
        </pc:cxnChg>
      </pc:sldChg>
      <pc:sldChg chg="modSp new mod">
        <pc:chgData name="Luís Paulo Peixoto Santos" userId="1bcb44e7-5d82-436c-b2eb-8036fed75eb8" providerId="ADAL" clId="{8DFB3373-D38B-CE45-9BB9-3BA082900DCB}" dt="2024-10-15T09:51:31.421" v="458" actId="403"/>
        <pc:sldMkLst>
          <pc:docMk/>
          <pc:sldMk cId="3390111799" sldId="335"/>
        </pc:sldMkLst>
        <pc:spChg chg="mod">
          <ac:chgData name="Luís Paulo Peixoto Santos" userId="1bcb44e7-5d82-436c-b2eb-8036fed75eb8" providerId="ADAL" clId="{8DFB3373-D38B-CE45-9BB9-3BA082900DCB}" dt="2024-10-15T09:50:34.815" v="397" actId="20577"/>
          <ac:spMkLst>
            <pc:docMk/>
            <pc:sldMk cId="3390111799" sldId="335"/>
            <ac:spMk id="2" creationId="{5587EB7D-8AFA-CEC1-3DF3-DA5FF009A898}"/>
          </ac:spMkLst>
        </pc:spChg>
        <pc:spChg chg="mod">
          <ac:chgData name="Luís Paulo Peixoto Santos" userId="1bcb44e7-5d82-436c-b2eb-8036fed75eb8" providerId="ADAL" clId="{8DFB3373-D38B-CE45-9BB9-3BA082900DCB}" dt="2024-10-15T09:51:31.421" v="458" actId="403"/>
          <ac:spMkLst>
            <pc:docMk/>
            <pc:sldMk cId="3390111799" sldId="335"/>
            <ac:spMk id="3" creationId="{5FBC1E12-302D-3CCB-E48D-50FC84D6E4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D784C-1C97-6248-AC87-52442BD6A0A5}" type="datetimeFigureOut">
              <a:rPr lang="pt-PT" smtClean="0"/>
              <a:pPr/>
              <a:t>15/10/24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D0BA5-60E0-3F4A-9D23-33438BF4D32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3571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08575" cy="383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6163"/>
            <a:ext cx="5207000" cy="45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os estilos de texto do modelo global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-109" charset="0"/>
              </a:defRPr>
            </a:lvl1pPr>
          </a:lstStyle>
          <a:p>
            <a:fld id="{F23BD27D-1DB8-40D3-970C-F47930822EB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52663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F759-1527-429E-B022-C6FAE1CE2AD6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999171095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F759-1527-429E-B022-C6FAE1CE2AD6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186035856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F759-1527-429E-B022-C6FAE1CE2AD6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079618899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62017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F759-1527-429E-B022-C6FAE1CE2AD6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952548575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55B11-AFC6-4EE2-99F9-7A17F33C7D9A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66428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6EFF-5454-4DD1-84CB-C3C34D8FF3AF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15652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F266-1E15-4CE1-9EA2-45F07BA43F80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40899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F759-1527-429E-B022-C6FAE1CE2AD6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272826453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42D9-A6F5-4FE3-85F3-A33BD087CB66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54692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4803-398E-440A-8FE0-9867EED50FB8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7189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CC20-7C40-45C8-BE58-F46EC088C556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15997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altLang="pt-PT"/>
              <a:t>AC – ILP : Super Escalaridade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DF759-1527-429E-B022-C6FAE1CE2AD6}" type="slidenum">
              <a:rPr lang="pt-PT" altLang="pt-PT" smtClean="0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559768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live.voxvote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584176"/>
          </a:xfrm>
        </p:spPr>
        <p:txBody>
          <a:bodyPr>
            <a:noAutofit/>
          </a:bodyPr>
          <a:lstStyle/>
          <a:p>
            <a:pPr eaLnBrk="1" hangingPunct="1"/>
            <a:r>
              <a:rPr lang="pt-PT" altLang="pt-PT" sz="4800" i="1" dirty="0" err="1">
                <a:latin typeface="Calibri" pitchFamily="-109" charset="0"/>
                <a:ea typeface="ＭＳ Ｐゴシック" pitchFamily="-109" charset="-128"/>
              </a:rPr>
              <a:t>Instruction</a:t>
            </a:r>
            <a:r>
              <a:rPr lang="pt-PT" altLang="pt-PT" sz="4800" i="1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pt-PT" altLang="pt-PT" sz="4800" i="1" dirty="0" err="1">
                <a:latin typeface="Calibri" pitchFamily="-109" charset="0"/>
                <a:ea typeface="ＭＳ Ｐゴシック" pitchFamily="-109" charset="-128"/>
              </a:rPr>
              <a:t>Level</a:t>
            </a:r>
            <a:r>
              <a:rPr lang="pt-PT" altLang="pt-PT" sz="4800" i="1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pt-PT" altLang="pt-PT" sz="4800" i="1" dirty="0" err="1">
                <a:latin typeface="Calibri" pitchFamily="-109" charset="0"/>
                <a:ea typeface="ＭＳ Ｐゴシック" pitchFamily="-109" charset="-128"/>
              </a:rPr>
              <a:t>Parallelism</a:t>
            </a:r>
            <a:br>
              <a:rPr lang="pt-PT" altLang="pt-PT" sz="4800" i="1" dirty="0">
                <a:latin typeface="Calibri" pitchFamily="-109" charset="0"/>
                <a:ea typeface="ＭＳ Ｐゴシック" pitchFamily="-109" charset="-128"/>
              </a:rPr>
            </a:br>
            <a:r>
              <a:rPr lang="pt-PT" altLang="pt-PT" sz="4800" dirty="0" err="1">
                <a:latin typeface="Calibri" pitchFamily="-109" charset="0"/>
                <a:ea typeface="ＭＳ Ｐゴシック" pitchFamily="-109" charset="-128"/>
              </a:rPr>
              <a:t>Super</a:t>
            </a:r>
            <a:r>
              <a:rPr lang="pt-PT" altLang="pt-PT" sz="48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pt-PT" altLang="pt-PT" sz="4800" dirty="0" err="1">
                <a:latin typeface="Calibri" pitchFamily="-109" charset="0"/>
                <a:ea typeface="ＭＳ Ｐゴシック" pitchFamily="-109" charset="-128"/>
              </a:rPr>
              <a:t>Escalaridade</a:t>
            </a:r>
            <a:endParaRPr lang="pt-PT" altLang="pt-PT" sz="4800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Arquitetura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Computadores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Licenciatura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em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Engenharia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Informática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Luís </a:t>
            </a:r>
            <a:r>
              <a:rPr lang="pt-PT" altLang="pt-PT">
                <a:latin typeface="Calibri" pitchFamily="-109" charset="0"/>
                <a:ea typeface="ＭＳ Ｐゴシック" pitchFamily="-109" charset="-128"/>
              </a:rPr>
              <a:t>Paulo Santos</a:t>
            </a:r>
            <a:endParaRPr lang="pt-PT" altLang="pt-PT" dirty="0">
              <a:latin typeface="Calibri" pitchFamily="-109" charset="0"/>
              <a:ea typeface="ＭＳ Ｐゴシック" pitchFamily="-109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4ED7C-A90D-C594-CFAD-FC33E939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Dependências</a:t>
            </a:r>
            <a:r>
              <a:rPr lang="en-GB" dirty="0"/>
              <a:t>: dados e </a:t>
            </a:r>
            <a:r>
              <a:rPr lang="en-GB" dirty="0" err="1"/>
              <a:t>controlo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DB06E3-6B23-239B-10EC-61ED436E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inviabilizar</a:t>
            </a:r>
            <a:r>
              <a:rPr lang="en-GB" dirty="0"/>
              <a:t> a </a:t>
            </a:r>
            <a:r>
              <a:rPr lang="en-GB" dirty="0" err="1"/>
              <a:t>execução</a:t>
            </a:r>
            <a:r>
              <a:rPr lang="en-GB" dirty="0"/>
              <a:t> </a:t>
            </a:r>
            <a:r>
              <a:rPr lang="en-GB" dirty="0" err="1"/>
              <a:t>simultânea</a:t>
            </a:r>
            <a:r>
              <a:rPr lang="en-GB" dirty="0"/>
              <a:t> (</a:t>
            </a:r>
            <a:r>
              <a:rPr lang="en-GB" dirty="0" err="1"/>
              <a:t>ou</a:t>
            </a:r>
            <a:r>
              <a:rPr lang="en-GB" dirty="0"/>
              <a:t> fora de </a:t>
            </a:r>
            <a:r>
              <a:rPr lang="en-GB" dirty="0" err="1"/>
              <a:t>ordem</a:t>
            </a:r>
            <a:r>
              <a:rPr lang="en-GB" dirty="0"/>
              <a:t>) de </a:t>
            </a:r>
            <a:r>
              <a:rPr lang="en-GB" dirty="0" err="1"/>
              <a:t>múltiplas</a:t>
            </a:r>
            <a:r>
              <a:rPr lang="en-GB" dirty="0"/>
              <a:t> </a:t>
            </a:r>
            <a:r>
              <a:rPr lang="en-GB" dirty="0" err="1"/>
              <a:t>instruções</a:t>
            </a:r>
            <a:endParaRPr lang="en-GB" dirty="0"/>
          </a:p>
          <a:p>
            <a:endParaRPr lang="en-GB" dirty="0"/>
          </a:p>
          <a:p>
            <a:r>
              <a:rPr lang="en-GB" dirty="0"/>
              <a:t>WAR –Write After Read  	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A </a:t>
            </a:r>
            <a:r>
              <a:rPr lang="en-GB" dirty="0" err="1"/>
              <a:t>instrução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baseline="-25000" dirty="0" err="1"/>
              <a:t>j</a:t>
            </a:r>
            <a:r>
              <a:rPr lang="en-GB" dirty="0"/>
              <a:t> com</a:t>
            </a:r>
            <a:br>
              <a:rPr lang="en-GB" dirty="0"/>
            </a:br>
            <a:r>
              <a:rPr lang="en-GB" dirty="0" err="1"/>
              <a:t>dependência</a:t>
            </a:r>
            <a:r>
              <a:rPr lang="en-GB" dirty="0"/>
              <a:t> WAR de </a:t>
            </a:r>
            <a:r>
              <a:rPr lang="en-GB" dirty="0" err="1"/>
              <a:t>I</a:t>
            </a:r>
            <a:r>
              <a:rPr lang="en-GB" baseline="-25000" dirty="0" err="1"/>
              <a:t>i</a:t>
            </a:r>
            <a:br>
              <a:rPr lang="en-GB" dirty="0"/>
            </a:br>
            <a:r>
              <a:rPr lang="en-GB" dirty="0" err="1"/>
              <a:t>pode</a:t>
            </a:r>
            <a:r>
              <a:rPr lang="en-GB" dirty="0"/>
              <a:t> ser </a:t>
            </a:r>
            <a:r>
              <a:rPr lang="en-GB" dirty="0" err="1"/>
              <a:t>executada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no </a:t>
            </a:r>
            <a:r>
              <a:rPr lang="en-GB" dirty="0" err="1">
                <a:solidFill>
                  <a:schemeClr val="bg1"/>
                </a:solidFill>
                <a:highlight>
                  <a:srgbClr val="FFFFFF"/>
                </a:highlight>
              </a:rPr>
              <a:t>mesmo</a:t>
            </a:r>
            <a:r>
              <a:rPr lang="en-GB" dirty="0">
                <a:solidFill>
                  <a:schemeClr val="bg1"/>
                </a:solidFill>
                <a:highlight>
                  <a:srgbClr val="FFFFFF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FFFFFF"/>
                </a:highlight>
              </a:rPr>
              <a:t>ciclo</a:t>
            </a:r>
            <a:r>
              <a:rPr lang="en-GB" dirty="0">
                <a:solidFill>
                  <a:schemeClr val="bg1"/>
                </a:solidFill>
                <a:highlight>
                  <a:srgbClr val="FFFFFF"/>
                </a:highlight>
              </a:rPr>
              <a:t> </a:t>
            </a:r>
            <a:r>
              <a:rPr lang="en-GB" dirty="0"/>
              <a:t>de </a:t>
            </a:r>
            <a:r>
              <a:rPr lang="en-GB" dirty="0" err="1"/>
              <a:t>I</a:t>
            </a:r>
            <a:r>
              <a:rPr lang="en-GB" baseline="-25000" dirty="0" err="1"/>
              <a:t>i</a:t>
            </a:r>
            <a:r>
              <a:rPr lang="en-GB" baseline="-25000" dirty="0"/>
              <a:t> </a:t>
            </a:r>
            <a:r>
              <a:rPr lang="en-GB" dirty="0"/>
              <a:t> ,</a:t>
            </a:r>
            <a:br>
              <a:rPr lang="en-GB" dirty="0"/>
            </a:br>
            <a:r>
              <a:rPr lang="en-GB" dirty="0"/>
              <a:t>mas </a:t>
            </a:r>
            <a:r>
              <a:rPr lang="en-GB" dirty="0" err="1"/>
              <a:t>não</a:t>
            </a:r>
            <a:r>
              <a:rPr lang="en-GB" dirty="0"/>
              <a:t> antes de </a:t>
            </a:r>
            <a:r>
              <a:rPr lang="en-GB" dirty="0" err="1"/>
              <a:t>I</a:t>
            </a:r>
            <a:r>
              <a:rPr lang="en-GB" baseline="-25000" dirty="0" err="1"/>
              <a:t>i</a:t>
            </a:r>
            <a:endParaRPr lang="en-GB" baseline="-25000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16E965-2BE4-A38E-0C43-CD37F304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EA836D2-A3BC-A385-6EF1-37AE6878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F759-1527-429E-B022-C6FAE1CE2AD6}" type="slidenum">
              <a:rPr lang="pt-PT" altLang="pt-PT" smtClean="0"/>
              <a:pPr/>
              <a:t>10</a:t>
            </a:fld>
            <a:endParaRPr lang="pt-PT" altLang="pt-PT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35020DBB-4336-734F-36F9-58357AEBACAA}"/>
              </a:ext>
            </a:extLst>
          </p:cNvPr>
          <p:cNvSpPr txBox="1">
            <a:spLocks/>
          </p:cNvSpPr>
          <p:nvPr/>
        </p:nvSpPr>
        <p:spPr bwMode="auto">
          <a:xfrm>
            <a:off x="5220072" y="3717031"/>
            <a:ext cx="3810000" cy="24599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latin typeface="Courier New"/>
                <a:cs typeface="Courier New"/>
              </a:rPr>
              <a:t>Loop: 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lw</a:t>
            </a:r>
            <a:r>
              <a:rPr lang="en-US" sz="2400" dirty="0">
                <a:latin typeface="Courier New"/>
                <a:cs typeface="Courier New"/>
              </a:rPr>
              <a:t> $t0, 0($s1)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addu</a:t>
            </a:r>
            <a:r>
              <a:rPr lang="en-US" sz="2400" dirty="0">
                <a:latin typeface="Courier New"/>
                <a:cs typeface="Courier New"/>
              </a:rPr>
              <a:t> $t0,$t0,$s2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sw</a:t>
            </a:r>
            <a:r>
              <a:rPr lang="en-US" sz="2400" dirty="0">
                <a:latin typeface="Courier New"/>
                <a:cs typeface="Courier New"/>
              </a:rPr>
              <a:t> $t0, 0($s1)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addi</a:t>
            </a:r>
            <a:r>
              <a:rPr lang="en-US" sz="2400" dirty="0">
                <a:latin typeface="Courier New"/>
                <a:cs typeface="Courier New"/>
              </a:rPr>
              <a:t> $s1,$s1,–4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bne</a:t>
            </a:r>
            <a:r>
              <a:rPr lang="en-US" sz="2400" dirty="0">
                <a:latin typeface="Courier New"/>
                <a:cs typeface="Courier New"/>
              </a:rPr>
              <a:t> $s1,$zero,Loop</a:t>
            </a:r>
            <a:endParaRPr kumimoji="0" lang="pt-PT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955D69B6-057D-332F-E34F-7A999CF14DA5}"/>
              </a:ext>
            </a:extLst>
          </p:cNvPr>
          <p:cNvCxnSpPr>
            <a:cxnSpLocks/>
          </p:cNvCxnSpPr>
          <p:nvPr/>
        </p:nvCxnSpPr>
        <p:spPr>
          <a:xfrm flipV="1">
            <a:off x="6732240" y="5157192"/>
            <a:ext cx="936104" cy="144016"/>
          </a:xfrm>
          <a:prstGeom prst="straightConnector1">
            <a:avLst/>
          </a:prstGeom>
          <a:ln w="571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683914E9-AE56-3556-541B-C2ABCA304922}"/>
              </a:ext>
            </a:extLst>
          </p:cNvPr>
          <p:cNvCxnSpPr>
            <a:cxnSpLocks/>
          </p:cNvCxnSpPr>
          <p:nvPr/>
        </p:nvCxnSpPr>
        <p:spPr>
          <a:xfrm flipH="1" flipV="1">
            <a:off x="7812360" y="4509120"/>
            <a:ext cx="234938" cy="437876"/>
          </a:xfrm>
          <a:prstGeom prst="straightConnector1">
            <a:avLst/>
          </a:prstGeom>
          <a:ln w="571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32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4ED7C-A90D-C594-CFAD-FC33E939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Dependências</a:t>
            </a:r>
            <a:r>
              <a:rPr lang="en-GB" dirty="0"/>
              <a:t>: dados e </a:t>
            </a:r>
            <a:r>
              <a:rPr lang="en-GB" dirty="0" err="1"/>
              <a:t>controlo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DB06E3-6B23-239B-10EC-61ED436E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inviabilizar</a:t>
            </a:r>
            <a:r>
              <a:rPr lang="en-GB" dirty="0"/>
              <a:t> a </a:t>
            </a:r>
            <a:r>
              <a:rPr lang="en-GB" dirty="0" err="1"/>
              <a:t>execução</a:t>
            </a:r>
            <a:r>
              <a:rPr lang="en-GB" dirty="0"/>
              <a:t> </a:t>
            </a:r>
            <a:r>
              <a:rPr lang="en-GB" dirty="0" err="1"/>
              <a:t>simultânea</a:t>
            </a:r>
            <a:r>
              <a:rPr lang="en-GB" dirty="0"/>
              <a:t> (</a:t>
            </a:r>
            <a:r>
              <a:rPr lang="en-GB" dirty="0" err="1"/>
              <a:t>ou</a:t>
            </a:r>
            <a:r>
              <a:rPr lang="en-GB" dirty="0"/>
              <a:t> fora de </a:t>
            </a:r>
            <a:r>
              <a:rPr lang="en-GB" dirty="0" err="1"/>
              <a:t>ordem</a:t>
            </a:r>
            <a:r>
              <a:rPr lang="en-GB" dirty="0"/>
              <a:t>) de </a:t>
            </a:r>
            <a:r>
              <a:rPr lang="en-GB" dirty="0" err="1"/>
              <a:t>múltiplas</a:t>
            </a:r>
            <a:r>
              <a:rPr lang="en-GB" dirty="0"/>
              <a:t> </a:t>
            </a:r>
            <a:r>
              <a:rPr lang="en-GB" dirty="0" err="1"/>
              <a:t>instruções</a:t>
            </a:r>
            <a:endParaRPr lang="en-GB" dirty="0"/>
          </a:p>
          <a:p>
            <a:endParaRPr lang="en-GB" dirty="0"/>
          </a:p>
          <a:p>
            <a:r>
              <a:rPr lang="en-GB" dirty="0"/>
              <a:t>WAW –Write After Write  	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A </a:t>
            </a:r>
            <a:r>
              <a:rPr lang="en-GB" dirty="0" err="1"/>
              <a:t>instrução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baseline="-25000" dirty="0" err="1"/>
              <a:t>j</a:t>
            </a:r>
            <a:r>
              <a:rPr lang="en-GB" dirty="0"/>
              <a:t> com</a:t>
            </a:r>
            <a:br>
              <a:rPr lang="en-GB" dirty="0"/>
            </a:br>
            <a:r>
              <a:rPr lang="en-GB" dirty="0" err="1"/>
              <a:t>dependência</a:t>
            </a:r>
            <a:r>
              <a:rPr lang="en-GB" dirty="0"/>
              <a:t> WAW de </a:t>
            </a:r>
            <a:r>
              <a:rPr lang="en-GB" dirty="0" err="1"/>
              <a:t>I</a:t>
            </a:r>
            <a:r>
              <a:rPr lang="en-GB" baseline="-25000" dirty="0" err="1"/>
              <a:t>i</a:t>
            </a:r>
            <a:br>
              <a:rPr lang="en-GB" dirty="0"/>
            </a:br>
            <a:r>
              <a:rPr lang="en-GB" dirty="0" err="1"/>
              <a:t>tem</a:t>
            </a:r>
            <a:r>
              <a:rPr lang="en-GB" dirty="0"/>
              <a:t> que ser </a:t>
            </a:r>
            <a:r>
              <a:rPr lang="en-GB" dirty="0" err="1"/>
              <a:t>executada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num</a:t>
            </a:r>
            <a:r>
              <a:rPr lang="en-GB" dirty="0"/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FFFFFF"/>
                </a:highlight>
              </a:rPr>
              <a:t>ciclo</a:t>
            </a:r>
            <a:r>
              <a:rPr lang="en-GB" dirty="0">
                <a:solidFill>
                  <a:schemeClr val="bg1"/>
                </a:solidFill>
                <a:highlight>
                  <a:srgbClr val="FFFFFF"/>
                </a:highlight>
              </a:rPr>
              <a:t> posterior </a:t>
            </a:r>
            <a:r>
              <a:rPr lang="en-GB" dirty="0" err="1"/>
              <a:t>ao</a:t>
            </a:r>
            <a:r>
              <a:rPr lang="en-GB" dirty="0"/>
              <a:t> de </a:t>
            </a:r>
            <a:r>
              <a:rPr lang="en-GB" dirty="0" err="1"/>
              <a:t>I</a:t>
            </a:r>
            <a:r>
              <a:rPr lang="en-GB" baseline="-25000" dirty="0" err="1"/>
              <a:t>i</a:t>
            </a:r>
            <a:endParaRPr lang="en-GB" baseline="-25000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16E965-2BE4-A38E-0C43-CD37F304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EA836D2-A3BC-A385-6EF1-37AE6878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F759-1527-429E-B022-C6FAE1CE2AD6}" type="slidenum">
              <a:rPr lang="pt-PT" altLang="pt-PT" smtClean="0"/>
              <a:pPr/>
              <a:t>11</a:t>
            </a:fld>
            <a:endParaRPr lang="pt-PT" altLang="pt-PT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35020DBB-4336-734F-36F9-58357AEBACAA}"/>
              </a:ext>
            </a:extLst>
          </p:cNvPr>
          <p:cNvSpPr txBox="1">
            <a:spLocks/>
          </p:cNvSpPr>
          <p:nvPr/>
        </p:nvSpPr>
        <p:spPr bwMode="auto">
          <a:xfrm>
            <a:off x="5220072" y="3717031"/>
            <a:ext cx="3810000" cy="15841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latin typeface="Courier New"/>
                <a:cs typeface="Courier New"/>
              </a:rPr>
              <a:t> 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addi</a:t>
            </a:r>
            <a:r>
              <a:rPr lang="en-US" sz="2400" dirty="0">
                <a:latin typeface="Courier New"/>
                <a:cs typeface="Courier New"/>
              </a:rPr>
              <a:t> $t0, $0, 10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addi</a:t>
            </a:r>
            <a:r>
              <a:rPr lang="en-US" sz="2400" dirty="0">
                <a:latin typeface="Courier New"/>
                <a:cs typeface="Courier New"/>
              </a:rPr>
              <a:t> $t0, $0, 20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endParaRPr kumimoji="0" lang="pt-PT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955D69B6-057D-332F-E34F-7A999CF14DA5}"/>
              </a:ext>
            </a:extLst>
          </p:cNvPr>
          <p:cNvCxnSpPr>
            <a:cxnSpLocks/>
          </p:cNvCxnSpPr>
          <p:nvPr/>
        </p:nvCxnSpPr>
        <p:spPr>
          <a:xfrm flipV="1">
            <a:off x="7092280" y="4365104"/>
            <a:ext cx="0" cy="288032"/>
          </a:xfrm>
          <a:prstGeom prst="straightConnector1">
            <a:avLst/>
          </a:prstGeom>
          <a:ln w="571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3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4ED7C-A90D-C594-CFAD-FC33E939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Dependências</a:t>
            </a:r>
            <a:r>
              <a:rPr lang="en-GB" dirty="0"/>
              <a:t>: dados e </a:t>
            </a:r>
            <a:r>
              <a:rPr lang="en-GB" dirty="0" err="1"/>
              <a:t>controlo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DB06E3-6B23-239B-10EC-61ED436E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733172"/>
          </a:xfrm>
        </p:spPr>
        <p:txBody>
          <a:bodyPr>
            <a:normAutofit/>
          </a:bodyPr>
          <a:lstStyle/>
          <a:p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inviabilizar</a:t>
            </a:r>
            <a:r>
              <a:rPr lang="en-GB" dirty="0"/>
              <a:t> a </a:t>
            </a:r>
            <a:r>
              <a:rPr lang="en-GB" dirty="0" err="1"/>
              <a:t>execução</a:t>
            </a:r>
            <a:r>
              <a:rPr lang="en-GB" dirty="0"/>
              <a:t> </a:t>
            </a:r>
            <a:r>
              <a:rPr lang="en-GB" dirty="0" err="1"/>
              <a:t>simultânea</a:t>
            </a:r>
            <a:r>
              <a:rPr lang="en-GB" dirty="0"/>
              <a:t> (</a:t>
            </a:r>
            <a:r>
              <a:rPr lang="en-GB" dirty="0" err="1"/>
              <a:t>ou</a:t>
            </a:r>
            <a:r>
              <a:rPr lang="en-GB" dirty="0"/>
              <a:t> fora de </a:t>
            </a:r>
            <a:r>
              <a:rPr lang="en-GB" dirty="0" err="1"/>
              <a:t>ordem</a:t>
            </a:r>
            <a:r>
              <a:rPr lang="en-GB" dirty="0"/>
              <a:t>) de </a:t>
            </a:r>
            <a:r>
              <a:rPr lang="en-GB" dirty="0" err="1"/>
              <a:t>múltiplas</a:t>
            </a:r>
            <a:r>
              <a:rPr lang="en-GB" dirty="0"/>
              <a:t> </a:t>
            </a:r>
            <a:r>
              <a:rPr lang="en-GB" dirty="0" err="1"/>
              <a:t>instruções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dependência</a:t>
            </a:r>
            <a:r>
              <a:rPr lang="en-GB" dirty="0"/>
              <a:t> de </a:t>
            </a:r>
            <a:r>
              <a:rPr lang="en-GB" dirty="0" err="1"/>
              <a:t>controlo</a:t>
            </a:r>
            <a:r>
              <a:rPr lang="en-GB" dirty="0"/>
              <a:t> 	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 err="1"/>
              <a:t>Instruções</a:t>
            </a:r>
            <a:r>
              <a:rPr lang="en-GB" dirty="0"/>
              <a:t> </a:t>
            </a:r>
            <a:r>
              <a:rPr lang="en-GB" dirty="0" err="1"/>
              <a:t>após</a:t>
            </a:r>
            <a:r>
              <a:rPr lang="en-GB" dirty="0"/>
              <a:t> um </a:t>
            </a:r>
            <a:r>
              <a:rPr lang="en-GB" dirty="0" err="1"/>
              <a:t>salto</a:t>
            </a:r>
            <a:br>
              <a:rPr lang="en-GB" dirty="0"/>
            </a:br>
            <a:r>
              <a:rPr lang="en-GB" dirty="0" err="1"/>
              <a:t>condicional</a:t>
            </a:r>
            <a:r>
              <a:rPr lang="en-GB" dirty="0"/>
              <a:t> </a:t>
            </a:r>
            <a:r>
              <a:rPr lang="en-GB" dirty="0" err="1"/>
              <a:t>só</a:t>
            </a:r>
            <a:r>
              <a:rPr lang="en-GB" dirty="0"/>
              <a:t> </a:t>
            </a:r>
            <a:r>
              <a:rPr lang="en-GB" dirty="0" err="1"/>
              <a:t>podem</a:t>
            </a:r>
            <a:r>
              <a:rPr lang="en-GB" dirty="0"/>
              <a:t> ser</a:t>
            </a:r>
            <a:br>
              <a:rPr lang="en-GB" dirty="0"/>
            </a:br>
            <a:r>
              <a:rPr lang="en-GB" dirty="0" err="1"/>
              <a:t>executadas</a:t>
            </a:r>
            <a:r>
              <a:rPr lang="en-GB" dirty="0"/>
              <a:t> no </a:t>
            </a:r>
            <a:r>
              <a:rPr lang="en-GB" dirty="0" err="1">
                <a:solidFill>
                  <a:schemeClr val="bg1"/>
                </a:solidFill>
                <a:highlight>
                  <a:srgbClr val="FFFFFF"/>
                </a:highlight>
              </a:rPr>
              <a:t>mesmo</a:t>
            </a:r>
            <a:r>
              <a:rPr lang="en-GB" dirty="0">
                <a:solidFill>
                  <a:schemeClr val="bg1"/>
                </a:solidFill>
                <a:highlight>
                  <a:srgbClr val="FFFFFF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FFFFFF"/>
                </a:highlight>
              </a:rPr>
              <a:t>ciclo</a:t>
            </a:r>
            <a:br>
              <a:rPr lang="en-GB" dirty="0">
                <a:solidFill>
                  <a:schemeClr val="bg1"/>
                </a:solidFill>
                <a:highlight>
                  <a:srgbClr val="FFFFFF"/>
                </a:highlight>
              </a:rPr>
            </a:br>
            <a:r>
              <a:rPr lang="en-GB" dirty="0">
                <a:solidFill>
                  <a:schemeClr val="bg1"/>
                </a:solidFill>
                <a:highlight>
                  <a:srgbClr val="FFFFFF"/>
                </a:highlight>
              </a:rPr>
              <a:t>(</a:t>
            </a:r>
            <a:r>
              <a:rPr lang="en-GB" dirty="0" err="1">
                <a:solidFill>
                  <a:schemeClr val="bg1"/>
                </a:solidFill>
                <a:highlight>
                  <a:srgbClr val="FFFFFF"/>
                </a:highlight>
              </a:rPr>
              <a:t>ou</a:t>
            </a:r>
            <a:r>
              <a:rPr lang="en-GB" dirty="0">
                <a:solidFill>
                  <a:schemeClr val="bg1"/>
                </a:solidFill>
                <a:highlight>
                  <a:srgbClr val="FFFFFF"/>
                </a:highlight>
              </a:rPr>
              <a:t> antes) </a:t>
            </a:r>
            <a:r>
              <a:rPr lang="en-GB" dirty="0"/>
              <a:t>do </a:t>
            </a:r>
            <a:r>
              <a:rPr lang="en-GB" dirty="0" err="1"/>
              <a:t>salto</a:t>
            </a:r>
            <a:r>
              <a:rPr lang="en-GB" dirty="0"/>
              <a:t> se </a:t>
            </a:r>
            <a:br>
              <a:rPr lang="en-GB" dirty="0"/>
            </a:br>
            <a:r>
              <a:rPr lang="en-GB" dirty="0"/>
              <a:t>o </a:t>
            </a:r>
            <a:r>
              <a:rPr lang="en-GB" dirty="0" err="1"/>
              <a:t>processador</a:t>
            </a:r>
            <a:r>
              <a:rPr lang="en-GB" dirty="0"/>
              <a:t> </a:t>
            </a:r>
            <a:r>
              <a:rPr lang="en-GB" dirty="0" err="1"/>
              <a:t>suportar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>
                <a:solidFill>
                  <a:schemeClr val="bg1"/>
                </a:solidFill>
                <a:highlight>
                  <a:srgbClr val="FFFFFF"/>
                </a:highlight>
              </a:rPr>
              <a:t>execução</a:t>
            </a:r>
            <a:r>
              <a:rPr lang="en-GB" dirty="0">
                <a:solidFill>
                  <a:schemeClr val="bg1"/>
                </a:solidFill>
                <a:highlight>
                  <a:srgbClr val="FFFFFF"/>
                </a:highlight>
              </a:rPr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FFFFFF"/>
                </a:highlight>
              </a:rPr>
              <a:t>especulativa</a:t>
            </a:r>
            <a:endParaRPr lang="en-GB" baseline="-25000" dirty="0">
              <a:solidFill>
                <a:schemeClr val="bg1"/>
              </a:solidFill>
              <a:highlight>
                <a:srgbClr val="FFFFFF"/>
              </a:highlight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16E965-2BE4-A38E-0C43-CD37F304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EA836D2-A3BC-A385-6EF1-37AE6878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F759-1527-429E-B022-C6FAE1CE2AD6}" type="slidenum">
              <a:rPr lang="pt-PT" altLang="pt-PT" smtClean="0"/>
              <a:pPr/>
              <a:t>12</a:t>
            </a:fld>
            <a:endParaRPr lang="pt-PT" altLang="pt-PT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35020DBB-4336-734F-36F9-58357AEBACAA}"/>
              </a:ext>
            </a:extLst>
          </p:cNvPr>
          <p:cNvSpPr txBox="1">
            <a:spLocks/>
          </p:cNvSpPr>
          <p:nvPr/>
        </p:nvSpPr>
        <p:spPr bwMode="auto">
          <a:xfrm>
            <a:off x="5220072" y="3717031"/>
            <a:ext cx="3810000" cy="24599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latin typeface="Courier New"/>
                <a:cs typeface="Courier New"/>
              </a:rPr>
              <a:t>Loop: 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lw</a:t>
            </a:r>
            <a:r>
              <a:rPr lang="en-US" sz="2400" dirty="0">
                <a:latin typeface="Courier New"/>
                <a:cs typeface="Courier New"/>
              </a:rPr>
              <a:t> $t0, 0($s1)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addu</a:t>
            </a:r>
            <a:r>
              <a:rPr lang="en-US" sz="2400" dirty="0">
                <a:latin typeface="Courier New"/>
                <a:cs typeface="Courier New"/>
              </a:rPr>
              <a:t> $t0,$t0,$s2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sw</a:t>
            </a:r>
            <a:r>
              <a:rPr lang="en-US" sz="2400" dirty="0">
                <a:latin typeface="Courier New"/>
                <a:cs typeface="Courier New"/>
              </a:rPr>
              <a:t> $t0, 0($s1)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addi</a:t>
            </a:r>
            <a:r>
              <a:rPr lang="en-US" sz="2400" dirty="0">
                <a:latin typeface="Courier New"/>
                <a:cs typeface="Courier New"/>
              </a:rPr>
              <a:t> $s1,$s1,–4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bne</a:t>
            </a:r>
            <a:r>
              <a:rPr lang="en-US" sz="2400" dirty="0">
                <a:latin typeface="Courier New"/>
                <a:cs typeface="Courier New"/>
              </a:rPr>
              <a:t> $s1,$zero,Loop</a:t>
            </a:r>
            <a:endParaRPr kumimoji="0" lang="pt-PT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4A1F412E-2BB7-7C64-6A27-B7E386F28A1E}"/>
              </a:ext>
            </a:extLst>
          </p:cNvPr>
          <p:cNvSpPr/>
          <p:nvPr/>
        </p:nvSpPr>
        <p:spPr>
          <a:xfrm>
            <a:off x="4750998" y="4322327"/>
            <a:ext cx="610711" cy="1399600"/>
          </a:xfrm>
          <a:custGeom>
            <a:avLst/>
            <a:gdLst>
              <a:gd name="connsiteX0" fmla="*/ 610711 w 610711"/>
              <a:gd name="connsiteY0" fmla="*/ 1399600 h 1399600"/>
              <a:gd name="connsiteX1" fmla="*/ 195075 w 610711"/>
              <a:gd name="connsiteY1" fmla="*/ 1094800 h 1399600"/>
              <a:gd name="connsiteX2" fmla="*/ 1111 w 610711"/>
              <a:gd name="connsiteY2" fmla="*/ 429782 h 1399600"/>
              <a:gd name="connsiteX3" fmla="*/ 139657 w 610711"/>
              <a:gd name="connsiteY3" fmla="*/ 69564 h 1399600"/>
              <a:gd name="connsiteX4" fmla="*/ 596857 w 610711"/>
              <a:gd name="connsiteY4" fmla="*/ 291 h 139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11" h="1399600">
                <a:moveTo>
                  <a:pt x="610711" y="1399600"/>
                </a:moveTo>
                <a:cubicBezTo>
                  <a:pt x="453693" y="1328018"/>
                  <a:pt x="296675" y="1256436"/>
                  <a:pt x="195075" y="1094800"/>
                </a:cubicBezTo>
                <a:cubicBezTo>
                  <a:pt x="93475" y="933164"/>
                  <a:pt x="10347" y="600655"/>
                  <a:pt x="1111" y="429782"/>
                </a:cubicBezTo>
                <a:cubicBezTo>
                  <a:pt x="-8125" y="258909"/>
                  <a:pt x="40366" y="141146"/>
                  <a:pt x="139657" y="69564"/>
                </a:cubicBezTo>
                <a:cubicBezTo>
                  <a:pt x="238948" y="-2018"/>
                  <a:pt x="417902" y="-864"/>
                  <a:pt x="596857" y="29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C556AB4B-39EE-E669-69CC-03F3708CD920}"/>
              </a:ext>
            </a:extLst>
          </p:cNvPr>
          <p:cNvSpPr/>
          <p:nvPr/>
        </p:nvSpPr>
        <p:spPr>
          <a:xfrm>
            <a:off x="4861270" y="5860473"/>
            <a:ext cx="708257" cy="429491"/>
          </a:xfrm>
          <a:custGeom>
            <a:avLst/>
            <a:gdLst>
              <a:gd name="connsiteX0" fmla="*/ 514294 w 708257"/>
              <a:gd name="connsiteY0" fmla="*/ 0 h 429491"/>
              <a:gd name="connsiteX1" fmla="*/ 84803 w 708257"/>
              <a:gd name="connsiteY1" fmla="*/ 96982 h 429491"/>
              <a:gd name="connsiteX2" fmla="*/ 57094 w 708257"/>
              <a:gd name="connsiteY2" fmla="*/ 263236 h 429491"/>
              <a:gd name="connsiteX3" fmla="*/ 708257 w 708257"/>
              <a:gd name="connsiteY3" fmla="*/ 429491 h 429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257" h="429491">
                <a:moveTo>
                  <a:pt x="514294" y="0"/>
                </a:moveTo>
                <a:cubicBezTo>
                  <a:pt x="337648" y="26554"/>
                  <a:pt x="161003" y="53109"/>
                  <a:pt x="84803" y="96982"/>
                </a:cubicBezTo>
                <a:cubicBezTo>
                  <a:pt x="8603" y="140855"/>
                  <a:pt x="-46815" y="207818"/>
                  <a:pt x="57094" y="263236"/>
                </a:cubicBezTo>
                <a:cubicBezTo>
                  <a:pt x="161003" y="318654"/>
                  <a:pt x="434630" y="374072"/>
                  <a:pt x="708257" y="42949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6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138C6-1100-A6DE-4CAC-9BCBB050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Grafo</a:t>
            </a:r>
            <a:r>
              <a:rPr lang="en-GB" dirty="0"/>
              <a:t> de </a:t>
            </a:r>
            <a:r>
              <a:rPr lang="en-GB" dirty="0" err="1"/>
              <a:t>dependências</a:t>
            </a:r>
            <a:endParaRPr lang="en-GB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1CE596-EF03-651C-1254-A7CF1838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BC707A5-D225-9BA9-0CC7-AD7B8493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8912" y="6364380"/>
            <a:ext cx="2057400" cy="365125"/>
          </a:xfrm>
        </p:spPr>
        <p:txBody>
          <a:bodyPr/>
          <a:lstStyle/>
          <a:p>
            <a:fld id="{7ABDF759-1527-429E-B022-C6FAE1CE2AD6}" type="slidenum">
              <a:rPr lang="pt-PT" altLang="pt-PT" smtClean="0"/>
              <a:pPr/>
              <a:t>13</a:t>
            </a:fld>
            <a:endParaRPr lang="pt-PT" altLang="pt-PT" dirty="0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C9D32F57-2B8F-A5E5-A37D-7B5373DC1091}"/>
              </a:ext>
            </a:extLst>
          </p:cNvPr>
          <p:cNvSpPr txBox="1">
            <a:spLocks/>
          </p:cNvSpPr>
          <p:nvPr/>
        </p:nvSpPr>
        <p:spPr bwMode="auto">
          <a:xfrm>
            <a:off x="628650" y="1772816"/>
            <a:ext cx="3943350" cy="25922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Courier New"/>
                <a:cs typeface="Courier New"/>
              </a:rPr>
              <a:t>I1: </a:t>
            </a:r>
            <a:r>
              <a:rPr lang="en-US" sz="2000" dirty="0" err="1">
                <a:latin typeface="Courier New"/>
                <a:cs typeface="Courier New"/>
              </a:rPr>
              <a:t>addi</a:t>
            </a:r>
            <a:r>
              <a:rPr lang="en-US" sz="2000" dirty="0">
                <a:latin typeface="Courier New"/>
                <a:cs typeface="Courier New"/>
              </a:rPr>
              <a:t> $s1, $zero, 8</a:t>
            </a:r>
          </a:p>
          <a:p>
            <a:r>
              <a:rPr lang="en-US" sz="2000" dirty="0">
                <a:latin typeface="Courier New"/>
                <a:cs typeface="Courier New"/>
              </a:rPr>
              <a:t>I2: </a:t>
            </a:r>
            <a:r>
              <a:rPr lang="en-US" sz="2000" dirty="0" err="1">
                <a:latin typeface="Courier New"/>
                <a:cs typeface="Courier New"/>
              </a:rPr>
              <a:t>addi</a:t>
            </a:r>
            <a:r>
              <a:rPr lang="en-US" sz="2000" dirty="0">
                <a:latin typeface="Courier New"/>
                <a:cs typeface="Courier New"/>
              </a:rPr>
              <a:t> $s2, $zero, 100</a:t>
            </a:r>
          </a:p>
          <a:p>
            <a:r>
              <a:rPr lang="en-US" sz="2000" dirty="0">
                <a:latin typeface="Courier New"/>
                <a:cs typeface="Courier New"/>
              </a:rPr>
              <a:t>Loop: </a:t>
            </a:r>
          </a:p>
          <a:p>
            <a:r>
              <a:rPr lang="en-US" sz="2000" dirty="0">
                <a:latin typeface="Courier New"/>
                <a:cs typeface="Courier New"/>
              </a:rPr>
              <a:t>I3: </a:t>
            </a:r>
            <a:r>
              <a:rPr lang="en-US" sz="2000" dirty="0" err="1">
                <a:latin typeface="Courier New"/>
                <a:cs typeface="Courier New"/>
              </a:rPr>
              <a:t>lw</a:t>
            </a:r>
            <a:r>
              <a:rPr lang="en-US" sz="2000" dirty="0">
                <a:latin typeface="Courier New"/>
                <a:cs typeface="Courier New"/>
              </a:rPr>
              <a:t> $t0, 0($s1)</a:t>
            </a:r>
          </a:p>
          <a:p>
            <a:r>
              <a:rPr lang="en-US" sz="2000" dirty="0">
                <a:latin typeface="Courier New"/>
                <a:cs typeface="Courier New"/>
              </a:rPr>
              <a:t>I4: </a:t>
            </a:r>
            <a:r>
              <a:rPr lang="en-US" sz="2000" dirty="0" err="1">
                <a:latin typeface="Courier New"/>
                <a:cs typeface="Courier New"/>
              </a:rPr>
              <a:t>addu</a:t>
            </a:r>
            <a:r>
              <a:rPr lang="en-US" sz="2000" dirty="0">
                <a:latin typeface="Courier New"/>
                <a:cs typeface="Courier New"/>
              </a:rPr>
              <a:t> $t0,$t0,$s2</a:t>
            </a:r>
          </a:p>
          <a:p>
            <a:r>
              <a:rPr lang="en-US" sz="2000" dirty="0">
                <a:latin typeface="Courier New"/>
                <a:cs typeface="Courier New"/>
              </a:rPr>
              <a:t>I5: </a:t>
            </a:r>
            <a:r>
              <a:rPr lang="en-US" sz="2000" dirty="0" err="1">
                <a:latin typeface="Courier New"/>
                <a:cs typeface="Courier New"/>
              </a:rPr>
              <a:t>sw</a:t>
            </a:r>
            <a:r>
              <a:rPr lang="en-US" sz="2000" dirty="0">
                <a:latin typeface="Courier New"/>
                <a:cs typeface="Courier New"/>
              </a:rPr>
              <a:t> $t0, 0($s1)</a:t>
            </a:r>
          </a:p>
          <a:p>
            <a:r>
              <a:rPr lang="en-US" sz="2000" dirty="0">
                <a:latin typeface="Courier New"/>
                <a:cs typeface="Courier New"/>
              </a:rPr>
              <a:t>I6: </a:t>
            </a:r>
            <a:r>
              <a:rPr lang="en-US" sz="2000" dirty="0" err="1">
                <a:latin typeface="Courier New"/>
                <a:cs typeface="Courier New"/>
              </a:rPr>
              <a:t>addi</a:t>
            </a:r>
            <a:r>
              <a:rPr lang="en-US" sz="2000" dirty="0">
                <a:latin typeface="Courier New"/>
                <a:cs typeface="Courier New"/>
              </a:rPr>
              <a:t> $s1,$s1,–4</a:t>
            </a:r>
          </a:p>
          <a:p>
            <a:r>
              <a:rPr lang="en-US" sz="2000" dirty="0">
                <a:latin typeface="Courier New"/>
                <a:cs typeface="Courier New"/>
              </a:rPr>
              <a:t>I7: </a:t>
            </a:r>
            <a:r>
              <a:rPr lang="en-US" sz="2000" dirty="0" err="1">
                <a:latin typeface="Courier New"/>
                <a:cs typeface="Courier New"/>
              </a:rPr>
              <a:t>bne</a:t>
            </a:r>
            <a:r>
              <a:rPr lang="en-US" sz="2000" dirty="0">
                <a:latin typeface="Courier New"/>
                <a:cs typeface="Courier New"/>
              </a:rPr>
              <a:t> $s1,$zero,Loop</a:t>
            </a:r>
            <a:endParaRPr kumimoji="0" lang="pt-PT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5C3047-5594-934D-42F5-0CAD7B0933F8}"/>
              </a:ext>
            </a:extLst>
          </p:cNvPr>
          <p:cNvSpPr>
            <a:spLocks noChangeAspect="1"/>
          </p:cNvSpPr>
          <p:nvPr/>
        </p:nvSpPr>
        <p:spPr>
          <a:xfrm>
            <a:off x="5999787" y="836712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9184D7-C716-A7B7-40A5-ED0D6BFB0D84}"/>
              </a:ext>
            </a:extLst>
          </p:cNvPr>
          <p:cNvSpPr>
            <a:spLocks noChangeAspect="1"/>
          </p:cNvSpPr>
          <p:nvPr/>
        </p:nvSpPr>
        <p:spPr>
          <a:xfrm>
            <a:off x="7258325" y="836712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99C1AA-C637-25D8-17EF-0BEF23C10AE6}"/>
              </a:ext>
            </a:extLst>
          </p:cNvPr>
          <p:cNvSpPr>
            <a:spLocks noChangeAspect="1"/>
          </p:cNvSpPr>
          <p:nvPr/>
        </p:nvSpPr>
        <p:spPr>
          <a:xfrm>
            <a:off x="5999787" y="2024880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I3</a:t>
            </a:r>
            <a:r>
              <a:rPr lang="en-GB" sz="800" dirty="0">
                <a:latin typeface="Consolas" panose="020B0609020204030204" pitchFamily="49" charset="0"/>
                <a:cs typeface="Consolas" panose="020B0609020204030204" pitchFamily="49" charset="0"/>
              </a:rPr>
              <a:t>.1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7DDE39B8-2ED9-5527-E0CE-30A9B6E898EB}"/>
              </a:ext>
            </a:extLst>
          </p:cNvPr>
          <p:cNvGrpSpPr/>
          <p:nvPr/>
        </p:nvGrpSpPr>
        <p:grpSpPr>
          <a:xfrm>
            <a:off x="670784" y="4581128"/>
            <a:ext cx="1107061" cy="369332"/>
            <a:chOff x="671858" y="4852920"/>
            <a:chExt cx="1107061" cy="369332"/>
          </a:xfrm>
        </p:grpSpPr>
        <p:cxnSp>
          <p:nvCxnSpPr>
            <p:cNvPr id="15" name="Conexão Curva 14">
              <a:extLst>
                <a:ext uri="{FF2B5EF4-FFF2-40B4-BE49-F238E27FC236}">
                  <a16:creationId xmlns:a16="http://schemas.microsoft.com/office/drawing/2014/main" id="{54AAAABE-401E-0A38-DFA2-C7CF9096081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71858" y="5037586"/>
              <a:ext cx="468168" cy="0"/>
            </a:xfrm>
            <a:prstGeom prst="curved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DA408EA-90A4-F6D5-EA86-2E4F268489E0}"/>
                </a:ext>
              </a:extLst>
            </p:cNvPr>
            <p:cNvSpPr txBox="1"/>
            <p:nvPr/>
          </p:nvSpPr>
          <p:spPr>
            <a:xfrm>
              <a:off x="1140026" y="4852920"/>
              <a:ext cx="638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n>
                    <a:solidFill>
                      <a:srgbClr val="00B0F0"/>
                    </a:solidFill>
                  </a:ln>
                </a:rPr>
                <a:t>RAW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A9DF8CDE-26E6-6F0F-55AB-E788DE073025}"/>
              </a:ext>
            </a:extLst>
          </p:cNvPr>
          <p:cNvSpPr>
            <a:spLocks noChangeAspect="1"/>
          </p:cNvSpPr>
          <p:nvPr/>
        </p:nvSpPr>
        <p:spPr>
          <a:xfrm>
            <a:off x="7258325" y="2324801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I4</a:t>
            </a:r>
            <a:r>
              <a:rPr lang="en-GB" sz="800" dirty="0">
                <a:latin typeface="Consolas" panose="020B0609020204030204" pitchFamily="49" charset="0"/>
                <a:cs typeface="Consolas" panose="020B0609020204030204" pitchFamily="49" charset="0"/>
              </a:rPr>
              <a:t>.1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7C3095ED-AAD6-D0A5-FCE7-E82D605D9FF5}"/>
              </a:ext>
            </a:extLst>
          </p:cNvPr>
          <p:cNvGrpSpPr/>
          <p:nvPr/>
        </p:nvGrpSpPr>
        <p:grpSpPr>
          <a:xfrm>
            <a:off x="5813191" y="1563062"/>
            <a:ext cx="508473" cy="468168"/>
            <a:chOff x="5393516" y="1563062"/>
            <a:chExt cx="508473" cy="468168"/>
          </a:xfrm>
        </p:grpSpPr>
        <p:cxnSp>
          <p:nvCxnSpPr>
            <p:cNvPr id="14" name="Conexão Curva 13">
              <a:extLst>
                <a:ext uri="{FF2B5EF4-FFF2-40B4-BE49-F238E27FC236}">
                  <a16:creationId xmlns:a16="http://schemas.microsoft.com/office/drawing/2014/main" id="{1BE2FF06-6967-7E70-85E2-DB2FEF91FEC1}"/>
                </a:ext>
              </a:extLst>
            </p:cNvPr>
            <p:cNvCxnSpPr>
              <a:cxnSpLocks/>
              <a:stCxn id="10" idx="0"/>
              <a:endCxn id="8" idx="4"/>
            </p:cNvCxnSpPr>
            <p:nvPr/>
          </p:nvCxnSpPr>
          <p:spPr>
            <a:xfrm rot="5400000" flipH="1" flipV="1">
              <a:off x="5634020" y="1790796"/>
              <a:ext cx="468168" cy="12700"/>
            </a:xfrm>
            <a:prstGeom prst="curved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98608F4-B460-8F7F-04E9-990764D509E3}"/>
                </a:ext>
              </a:extLst>
            </p:cNvPr>
            <p:cNvSpPr txBox="1"/>
            <p:nvPr/>
          </p:nvSpPr>
          <p:spPr>
            <a:xfrm>
              <a:off x="5393516" y="160611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$s1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B0FF056-30C9-4331-EA05-0A856FDA57D2}"/>
              </a:ext>
            </a:extLst>
          </p:cNvPr>
          <p:cNvGrpSpPr/>
          <p:nvPr/>
        </p:nvGrpSpPr>
        <p:grpSpPr>
          <a:xfrm>
            <a:off x="6719787" y="2055452"/>
            <a:ext cx="656370" cy="629350"/>
            <a:chOff x="6245154" y="2775532"/>
            <a:chExt cx="656370" cy="629350"/>
          </a:xfrm>
        </p:grpSpPr>
        <p:cxnSp>
          <p:nvCxnSpPr>
            <p:cNvPr id="19" name="Conexão Curva 18">
              <a:extLst>
                <a:ext uri="{FF2B5EF4-FFF2-40B4-BE49-F238E27FC236}">
                  <a16:creationId xmlns:a16="http://schemas.microsoft.com/office/drawing/2014/main" id="{B734ED42-5892-6D82-1418-8A3E97606387}"/>
                </a:ext>
              </a:extLst>
            </p:cNvPr>
            <p:cNvCxnSpPr>
              <a:cxnSpLocks/>
              <a:stCxn id="17" idx="2"/>
              <a:endCxn id="10" idx="6"/>
            </p:cNvCxnSpPr>
            <p:nvPr/>
          </p:nvCxnSpPr>
          <p:spPr>
            <a:xfrm rot="10800000">
              <a:off x="6245154" y="3104961"/>
              <a:ext cx="538538" cy="29992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A556F93-E2D1-0467-26F4-CC376B946D9D}"/>
                </a:ext>
              </a:extLst>
            </p:cNvPr>
            <p:cNvSpPr txBox="1"/>
            <p:nvPr/>
          </p:nvSpPr>
          <p:spPr>
            <a:xfrm>
              <a:off x="6405875" y="2775532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$t0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91A4DA1-E439-0EEC-CFC7-0B0C46F3DFF9}"/>
              </a:ext>
            </a:extLst>
          </p:cNvPr>
          <p:cNvGrpSpPr/>
          <p:nvPr/>
        </p:nvGrpSpPr>
        <p:grpSpPr>
          <a:xfrm>
            <a:off x="7611975" y="1563062"/>
            <a:ext cx="577234" cy="768089"/>
            <a:chOff x="7031582" y="1563062"/>
            <a:chExt cx="577234" cy="768089"/>
          </a:xfrm>
        </p:grpSpPr>
        <p:cxnSp>
          <p:nvCxnSpPr>
            <p:cNvPr id="23" name="Conexão Curva 22">
              <a:extLst>
                <a:ext uri="{FF2B5EF4-FFF2-40B4-BE49-F238E27FC236}">
                  <a16:creationId xmlns:a16="http://schemas.microsoft.com/office/drawing/2014/main" id="{D419CC61-1EF5-8F3F-AA0E-1188AB4976BA}"/>
                </a:ext>
              </a:extLst>
            </p:cNvPr>
            <p:cNvCxnSpPr>
              <a:cxnSpLocks/>
              <a:stCxn id="17" idx="0"/>
              <a:endCxn id="9" idx="4"/>
            </p:cNvCxnSpPr>
            <p:nvPr/>
          </p:nvCxnSpPr>
          <p:spPr>
            <a:xfrm rot="5400000" flipH="1" flipV="1">
              <a:off x="6653887" y="1940757"/>
              <a:ext cx="768089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C3D035-8A50-1C66-8BB7-BB7E2725A8EA}"/>
                </a:ext>
              </a:extLst>
            </p:cNvPr>
            <p:cNvSpPr txBox="1"/>
            <p:nvPr/>
          </p:nvSpPr>
          <p:spPr>
            <a:xfrm>
              <a:off x="7100343" y="179714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$s2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3C524FAD-B83B-854C-4181-965B5F6D939A}"/>
              </a:ext>
            </a:extLst>
          </p:cNvPr>
          <p:cNvSpPr>
            <a:spLocks noChangeAspect="1"/>
          </p:cNvSpPr>
          <p:nvPr/>
        </p:nvSpPr>
        <p:spPr>
          <a:xfrm>
            <a:off x="5993437" y="3101512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I5</a:t>
            </a:r>
            <a:r>
              <a:rPr lang="en-GB" sz="800" dirty="0">
                <a:latin typeface="Consolas" panose="020B0609020204030204" pitchFamily="49" charset="0"/>
                <a:cs typeface="Consolas" panose="020B0609020204030204" pitchFamily="49" charset="0"/>
              </a:rPr>
              <a:t>.1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9675D872-7C8D-60C6-E06F-7B50CEB3309E}"/>
              </a:ext>
            </a:extLst>
          </p:cNvPr>
          <p:cNvGrpSpPr/>
          <p:nvPr/>
        </p:nvGrpSpPr>
        <p:grpSpPr>
          <a:xfrm>
            <a:off x="5486320" y="2744880"/>
            <a:ext cx="801459" cy="428654"/>
            <a:chOff x="5095498" y="1677846"/>
            <a:chExt cx="801459" cy="428654"/>
          </a:xfrm>
        </p:grpSpPr>
        <p:cxnSp>
          <p:nvCxnSpPr>
            <p:cNvPr id="34" name="Conexão Curva 33">
              <a:extLst>
                <a:ext uri="{FF2B5EF4-FFF2-40B4-BE49-F238E27FC236}">
                  <a16:creationId xmlns:a16="http://schemas.microsoft.com/office/drawing/2014/main" id="{BC67901B-6722-C79D-CB7B-B9F2967C2D01}"/>
                </a:ext>
              </a:extLst>
            </p:cNvPr>
            <p:cNvCxnSpPr>
              <a:cxnSpLocks/>
              <a:stCxn id="29" idx="0"/>
              <a:endCxn id="10" idx="4"/>
            </p:cNvCxnSpPr>
            <p:nvPr/>
          </p:nvCxnSpPr>
          <p:spPr>
            <a:xfrm rot="5400000" flipH="1" flipV="1">
              <a:off x="5715466" y="1852987"/>
              <a:ext cx="356632" cy="6350"/>
            </a:xfrm>
            <a:prstGeom prst="curvedConnector3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4E7CBD05-88CF-9688-B248-F4BDA643DD73}"/>
                </a:ext>
              </a:extLst>
            </p:cNvPr>
            <p:cNvSpPr txBox="1"/>
            <p:nvPr/>
          </p:nvSpPr>
          <p:spPr>
            <a:xfrm>
              <a:off x="5095498" y="1737168"/>
              <a:ext cx="7665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0($s1)</a:t>
              </a:r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80F17CA4-8751-0CC1-628D-C527423A4757}"/>
              </a:ext>
            </a:extLst>
          </p:cNvPr>
          <p:cNvGrpSpPr/>
          <p:nvPr/>
        </p:nvGrpSpPr>
        <p:grpSpPr>
          <a:xfrm>
            <a:off x="670784" y="5382644"/>
            <a:ext cx="1074026" cy="369332"/>
            <a:chOff x="686976" y="5248298"/>
            <a:chExt cx="1074026" cy="369332"/>
          </a:xfrm>
        </p:grpSpPr>
        <p:cxnSp>
          <p:nvCxnSpPr>
            <p:cNvPr id="40" name="Conexão Curva 39">
              <a:extLst>
                <a:ext uri="{FF2B5EF4-FFF2-40B4-BE49-F238E27FC236}">
                  <a16:creationId xmlns:a16="http://schemas.microsoft.com/office/drawing/2014/main" id="{61067CC6-3FC0-EF64-40A6-3225E234337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86976" y="5438874"/>
              <a:ext cx="356632" cy="6350"/>
            </a:xfrm>
            <a:prstGeom prst="curvedConnector3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05C10DCC-6448-667A-46C6-41FC64E99C6C}"/>
                </a:ext>
              </a:extLst>
            </p:cNvPr>
            <p:cNvSpPr txBox="1"/>
            <p:nvPr/>
          </p:nvSpPr>
          <p:spPr>
            <a:xfrm>
              <a:off x="1123520" y="5248298"/>
              <a:ext cx="6374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WAR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9D4D97BE-885B-88BC-9F4A-96A56745F78C}"/>
              </a:ext>
            </a:extLst>
          </p:cNvPr>
          <p:cNvGrpSpPr/>
          <p:nvPr/>
        </p:nvGrpSpPr>
        <p:grpSpPr>
          <a:xfrm>
            <a:off x="6535683" y="2740158"/>
            <a:ext cx="828085" cy="466796"/>
            <a:chOff x="5963608" y="3307838"/>
            <a:chExt cx="828085" cy="466796"/>
          </a:xfrm>
        </p:grpSpPr>
        <p:cxnSp>
          <p:nvCxnSpPr>
            <p:cNvPr id="43" name="Conexão Curva 42">
              <a:extLst>
                <a:ext uri="{FF2B5EF4-FFF2-40B4-BE49-F238E27FC236}">
                  <a16:creationId xmlns:a16="http://schemas.microsoft.com/office/drawing/2014/main" id="{C3757D39-3EFB-8C2C-44DB-BF71D17F438B}"/>
                </a:ext>
              </a:extLst>
            </p:cNvPr>
            <p:cNvCxnSpPr>
              <a:cxnSpLocks/>
              <a:stCxn id="29" idx="7"/>
              <a:endCxn id="17" idx="3"/>
            </p:cNvCxnSpPr>
            <p:nvPr/>
          </p:nvCxnSpPr>
          <p:spPr>
            <a:xfrm rot="5400000" flipH="1" flipV="1">
              <a:off x="6280009" y="3262951"/>
              <a:ext cx="267595" cy="75577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4E0F50BD-D89D-839C-BEC5-04CF5665A906}"/>
                </a:ext>
              </a:extLst>
            </p:cNvPr>
            <p:cNvSpPr txBox="1"/>
            <p:nvPr/>
          </p:nvSpPr>
          <p:spPr>
            <a:xfrm>
              <a:off x="5963608" y="3307838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$t0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7B39696A-F77A-D5DE-02B6-6B2274AD3A7A}"/>
              </a:ext>
            </a:extLst>
          </p:cNvPr>
          <p:cNvSpPr>
            <a:spLocks noChangeAspect="1"/>
          </p:cNvSpPr>
          <p:nvPr/>
        </p:nvSpPr>
        <p:spPr>
          <a:xfrm>
            <a:off x="7236296" y="3116375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I6</a:t>
            </a:r>
            <a:r>
              <a:rPr lang="en-GB" sz="800" dirty="0">
                <a:latin typeface="Consolas" panose="020B0609020204030204" pitchFamily="49" charset="0"/>
                <a:cs typeface="Consolas" panose="020B0609020204030204" pitchFamily="49" charset="0"/>
              </a:rPr>
              <a:t>.1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5452A10-B936-ED2F-CA6B-BFAAEB4F796D}"/>
              </a:ext>
            </a:extLst>
          </p:cNvPr>
          <p:cNvGrpSpPr/>
          <p:nvPr/>
        </p:nvGrpSpPr>
        <p:grpSpPr>
          <a:xfrm>
            <a:off x="6713438" y="3149568"/>
            <a:ext cx="669193" cy="369332"/>
            <a:chOff x="6015500" y="1591855"/>
            <a:chExt cx="669193" cy="369332"/>
          </a:xfrm>
        </p:grpSpPr>
        <p:cxnSp>
          <p:nvCxnSpPr>
            <p:cNvPr id="49" name="Conexão Curva 48">
              <a:extLst>
                <a:ext uri="{FF2B5EF4-FFF2-40B4-BE49-F238E27FC236}">
                  <a16:creationId xmlns:a16="http://schemas.microsoft.com/office/drawing/2014/main" id="{A837D682-086F-16F3-0600-0E75DF320153}"/>
                </a:ext>
              </a:extLst>
            </p:cNvPr>
            <p:cNvCxnSpPr>
              <a:cxnSpLocks/>
              <a:stCxn id="47" idx="2"/>
              <a:endCxn id="29" idx="6"/>
            </p:cNvCxnSpPr>
            <p:nvPr/>
          </p:nvCxnSpPr>
          <p:spPr>
            <a:xfrm rot="10800000">
              <a:off x="6015500" y="1903800"/>
              <a:ext cx="522859" cy="148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308D28BA-1E97-31C8-86AD-F900F342AC76}"/>
                </a:ext>
              </a:extLst>
            </p:cNvPr>
            <p:cNvSpPr txBox="1"/>
            <p:nvPr/>
          </p:nvSpPr>
          <p:spPr>
            <a:xfrm>
              <a:off x="6176220" y="1591855"/>
              <a:ext cx="5084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$s1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03BD7F84-CA80-07E0-959C-92E733D877FD}"/>
              </a:ext>
            </a:extLst>
          </p:cNvPr>
          <p:cNvSpPr>
            <a:spLocks noChangeAspect="1"/>
          </p:cNvSpPr>
          <p:nvPr/>
        </p:nvSpPr>
        <p:spPr>
          <a:xfrm>
            <a:off x="8028464" y="3674666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I7</a:t>
            </a:r>
            <a:r>
              <a:rPr lang="en-GB" sz="800" dirty="0">
                <a:latin typeface="Consolas" panose="020B0609020204030204" pitchFamily="49" charset="0"/>
                <a:cs typeface="Consolas" panose="020B0609020204030204" pitchFamily="49" charset="0"/>
              </a:rPr>
              <a:t>.1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FDA8EFE0-4B46-C059-82EE-CEB283555DB4}"/>
              </a:ext>
            </a:extLst>
          </p:cNvPr>
          <p:cNvGrpSpPr/>
          <p:nvPr/>
        </p:nvGrpSpPr>
        <p:grpSpPr>
          <a:xfrm>
            <a:off x="7956297" y="3187307"/>
            <a:ext cx="669983" cy="487359"/>
            <a:chOff x="5978802" y="1294523"/>
            <a:chExt cx="669983" cy="487359"/>
          </a:xfrm>
        </p:grpSpPr>
        <p:cxnSp>
          <p:nvCxnSpPr>
            <p:cNvPr id="58" name="Conexão Curva 57">
              <a:extLst>
                <a:ext uri="{FF2B5EF4-FFF2-40B4-BE49-F238E27FC236}">
                  <a16:creationId xmlns:a16="http://schemas.microsoft.com/office/drawing/2014/main" id="{C9E131E9-147B-832B-B48B-ABF9D1D04F12}"/>
                </a:ext>
              </a:extLst>
            </p:cNvPr>
            <p:cNvCxnSpPr>
              <a:cxnSpLocks/>
              <a:stCxn id="56" idx="0"/>
              <a:endCxn id="47" idx="6"/>
            </p:cNvCxnSpPr>
            <p:nvPr/>
          </p:nvCxnSpPr>
          <p:spPr>
            <a:xfrm rot="16200000" flipV="1">
              <a:off x="6095740" y="1466653"/>
              <a:ext cx="198291" cy="432168"/>
            </a:xfrm>
            <a:prstGeom prst="curvedConnector2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1BE49F78-7443-2CBB-CB7F-9A9C84C432C4}"/>
                </a:ext>
              </a:extLst>
            </p:cNvPr>
            <p:cNvSpPr txBox="1"/>
            <p:nvPr/>
          </p:nvSpPr>
          <p:spPr>
            <a:xfrm>
              <a:off x="6140312" y="1294523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$s1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D9EE1105-A979-A862-835D-B64148955D4E}"/>
              </a:ext>
            </a:extLst>
          </p:cNvPr>
          <p:cNvSpPr>
            <a:spLocks noChangeAspect="1"/>
          </p:cNvSpPr>
          <p:nvPr/>
        </p:nvSpPr>
        <p:spPr>
          <a:xfrm>
            <a:off x="5207699" y="4250858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I3</a:t>
            </a:r>
            <a:r>
              <a:rPr lang="en-GB" sz="800" dirty="0">
                <a:latin typeface="Consolas" panose="020B0609020204030204" pitchFamily="49" charset="0"/>
                <a:cs typeface="Consolas" panose="020B0609020204030204" pitchFamily="49" charset="0"/>
              </a:rPr>
              <a:t>.2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CDB37AC-BCFA-2203-9B66-A5C4291FC807}"/>
              </a:ext>
            </a:extLst>
          </p:cNvPr>
          <p:cNvSpPr>
            <a:spLocks noChangeAspect="1"/>
          </p:cNvSpPr>
          <p:nvPr/>
        </p:nvSpPr>
        <p:spPr>
          <a:xfrm>
            <a:off x="6804328" y="4365184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I4</a:t>
            </a:r>
            <a:r>
              <a:rPr lang="en-GB" sz="800" dirty="0">
                <a:latin typeface="Consolas" panose="020B0609020204030204" pitchFamily="49" charset="0"/>
                <a:cs typeface="Consolas" panose="020B0609020204030204" pitchFamily="49" charset="0"/>
              </a:rPr>
              <a:t>.2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916F7958-A463-2951-42AC-912A3A2CCF23}"/>
              </a:ext>
            </a:extLst>
          </p:cNvPr>
          <p:cNvGrpSpPr/>
          <p:nvPr/>
        </p:nvGrpSpPr>
        <p:grpSpPr>
          <a:xfrm>
            <a:off x="5927700" y="4247595"/>
            <a:ext cx="876629" cy="477589"/>
            <a:chOff x="5775300" y="2741697"/>
            <a:chExt cx="876629" cy="477589"/>
          </a:xfrm>
        </p:grpSpPr>
        <p:cxnSp>
          <p:nvCxnSpPr>
            <p:cNvPr id="71" name="Conexão Curva 70">
              <a:extLst>
                <a:ext uri="{FF2B5EF4-FFF2-40B4-BE49-F238E27FC236}">
                  <a16:creationId xmlns:a16="http://schemas.microsoft.com/office/drawing/2014/main" id="{A9084911-DF8A-B22F-50A9-14955EA6AC1C}"/>
                </a:ext>
              </a:extLst>
            </p:cNvPr>
            <p:cNvCxnSpPr>
              <a:cxnSpLocks/>
              <a:stCxn id="66" idx="2"/>
              <a:endCxn id="65" idx="6"/>
            </p:cNvCxnSpPr>
            <p:nvPr/>
          </p:nvCxnSpPr>
          <p:spPr>
            <a:xfrm rot="10800000">
              <a:off x="5775300" y="3104960"/>
              <a:ext cx="876629" cy="11432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489F186B-6DED-E1D1-0B95-D649505B9181}"/>
                </a:ext>
              </a:extLst>
            </p:cNvPr>
            <p:cNvSpPr txBox="1"/>
            <p:nvPr/>
          </p:nvSpPr>
          <p:spPr>
            <a:xfrm>
              <a:off x="5915349" y="2741697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$t0</a:t>
              </a:r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27CF366E-6392-CF97-AF88-18CFCA5CCC88}"/>
              </a:ext>
            </a:extLst>
          </p:cNvPr>
          <p:cNvSpPr>
            <a:spLocks noChangeAspect="1"/>
          </p:cNvSpPr>
          <p:nvPr/>
        </p:nvSpPr>
        <p:spPr>
          <a:xfrm>
            <a:off x="5201349" y="5327490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I5</a:t>
            </a:r>
            <a:r>
              <a:rPr lang="en-GB" sz="800" dirty="0">
                <a:latin typeface="Consolas" panose="020B0609020204030204" pitchFamily="49" charset="0"/>
                <a:cs typeface="Consolas" panose="020B0609020204030204" pitchFamily="49" charset="0"/>
              </a:rPr>
              <a:t>.2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26F5C7BE-FA45-7136-2CD2-1927DD23181A}"/>
              </a:ext>
            </a:extLst>
          </p:cNvPr>
          <p:cNvGrpSpPr/>
          <p:nvPr/>
        </p:nvGrpSpPr>
        <p:grpSpPr>
          <a:xfrm>
            <a:off x="4669932" y="4970858"/>
            <a:ext cx="897767" cy="394896"/>
            <a:chOff x="5071198" y="1134841"/>
            <a:chExt cx="897767" cy="394896"/>
          </a:xfrm>
        </p:grpSpPr>
        <p:cxnSp>
          <p:nvCxnSpPr>
            <p:cNvPr id="78" name="Conexão Curva 77">
              <a:extLst>
                <a:ext uri="{FF2B5EF4-FFF2-40B4-BE49-F238E27FC236}">
                  <a16:creationId xmlns:a16="http://schemas.microsoft.com/office/drawing/2014/main" id="{89EF2769-2C88-13F3-04B6-B4ECF16FCDB5}"/>
                </a:ext>
              </a:extLst>
            </p:cNvPr>
            <p:cNvCxnSpPr>
              <a:cxnSpLocks/>
              <a:stCxn id="76" idx="0"/>
              <a:endCxn id="65" idx="4"/>
            </p:cNvCxnSpPr>
            <p:nvPr/>
          </p:nvCxnSpPr>
          <p:spPr>
            <a:xfrm rot="5400000" flipH="1" flipV="1">
              <a:off x="5787474" y="1309982"/>
              <a:ext cx="356632" cy="6350"/>
            </a:xfrm>
            <a:prstGeom prst="curvedConnector3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B8A00DAC-797E-E4E6-49C9-7AEE631C44D9}"/>
                </a:ext>
              </a:extLst>
            </p:cNvPr>
            <p:cNvSpPr txBox="1"/>
            <p:nvPr/>
          </p:nvSpPr>
          <p:spPr>
            <a:xfrm>
              <a:off x="5071198" y="1160405"/>
              <a:ext cx="7665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0($s1)</a:t>
              </a: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68BB54F4-0701-B1EE-75E9-B19B7E644DDA}"/>
              </a:ext>
            </a:extLst>
          </p:cNvPr>
          <p:cNvGrpSpPr/>
          <p:nvPr/>
        </p:nvGrpSpPr>
        <p:grpSpPr>
          <a:xfrm>
            <a:off x="5815906" y="4887962"/>
            <a:ext cx="1093863" cy="544971"/>
            <a:chOff x="6035919" y="3229664"/>
            <a:chExt cx="1093863" cy="544971"/>
          </a:xfrm>
        </p:grpSpPr>
        <p:cxnSp>
          <p:nvCxnSpPr>
            <p:cNvPr id="81" name="Conexão Curva 80">
              <a:extLst>
                <a:ext uri="{FF2B5EF4-FFF2-40B4-BE49-F238E27FC236}">
                  <a16:creationId xmlns:a16="http://schemas.microsoft.com/office/drawing/2014/main" id="{A1AE8E9F-CAE3-BF67-093A-37916E91E8EC}"/>
                </a:ext>
              </a:extLst>
            </p:cNvPr>
            <p:cNvCxnSpPr>
              <a:cxnSpLocks/>
              <a:stCxn id="76" idx="7"/>
              <a:endCxn id="66" idx="3"/>
            </p:cNvCxnSpPr>
            <p:nvPr/>
          </p:nvCxnSpPr>
          <p:spPr>
            <a:xfrm rot="5400000" flipH="1" flipV="1">
              <a:off x="6356256" y="3001108"/>
              <a:ext cx="453190" cy="10938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D207887D-67A1-0B8A-8705-55CB97BDC985}"/>
                </a:ext>
              </a:extLst>
            </p:cNvPr>
            <p:cNvSpPr txBox="1"/>
            <p:nvPr/>
          </p:nvSpPr>
          <p:spPr>
            <a:xfrm>
              <a:off x="6124983" y="3229664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$t0</a:t>
              </a:r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06D695A6-5D5D-B016-91C1-610164C5817E}"/>
              </a:ext>
            </a:extLst>
          </p:cNvPr>
          <p:cNvSpPr>
            <a:spLocks noChangeAspect="1"/>
          </p:cNvSpPr>
          <p:nvPr/>
        </p:nvSpPr>
        <p:spPr>
          <a:xfrm>
            <a:off x="6989056" y="5327490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I6</a:t>
            </a:r>
            <a:r>
              <a:rPr lang="en-GB" sz="800" dirty="0">
                <a:latin typeface="Consolas" panose="020B0609020204030204" pitchFamily="49" charset="0"/>
                <a:cs typeface="Consolas" panose="020B0609020204030204" pitchFamily="49" charset="0"/>
              </a:rPr>
              <a:t>.2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9B7B7888-DE19-104D-2BDC-B0AA5BCDD889}"/>
              </a:ext>
            </a:extLst>
          </p:cNvPr>
          <p:cNvGrpSpPr/>
          <p:nvPr/>
        </p:nvGrpSpPr>
        <p:grpSpPr>
          <a:xfrm>
            <a:off x="5921350" y="5306992"/>
            <a:ext cx="1067707" cy="393198"/>
            <a:chOff x="5202272" y="1523301"/>
            <a:chExt cx="1067707" cy="393198"/>
          </a:xfrm>
        </p:grpSpPr>
        <p:cxnSp>
          <p:nvCxnSpPr>
            <p:cNvPr id="85" name="Conexão Curva 84">
              <a:extLst>
                <a:ext uri="{FF2B5EF4-FFF2-40B4-BE49-F238E27FC236}">
                  <a16:creationId xmlns:a16="http://schemas.microsoft.com/office/drawing/2014/main" id="{59DAB56A-00A5-679F-0B4B-270B80D456D3}"/>
                </a:ext>
              </a:extLst>
            </p:cNvPr>
            <p:cNvCxnSpPr>
              <a:cxnSpLocks/>
              <a:stCxn id="83" idx="2"/>
              <a:endCxn id="76" idx="6"/>
            </p:cNvCxnSpPr>
            <p:nvPr/>
          </p:nvCxnSpPr>
          <p:spPr>
            <a:xfrm rot="10800000">
              <a:off x="5202272" y="1903799"/>
              <a:ext cx="1067707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67A2E3E7-87D4-897E-BA87-4D55A3BEA7F8}"/>
                </a:ext>
              </a:extLst>
            </p:cNvPr>
            <p:cNvSpPr txBox="1"/>
            <p:nvPr/>
          </p:nvSpPr>
          <p:spPr>
            <a:xfrm>
              <a:off x="5615689" y="1523301"/>
              <a:ext cx="5084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$s1</a:t>
              </a: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7570F854-5B70-F8C0-3758-DDCD3635CE66}"/>
              </a:ext>
            </a:extLst>
          </p:cNvPr>
          <p:cNvSpPr>
            <a:spLocks noChangeAspect="1"/>
          </p:cNvSpPr>
          <p:nvPr/>
        </p:nvSpPr>
        <p:spPr>
          <a:xfrm>
            <a:off x="6063507" y="5943567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I7</a:t>
            </a:r>
            <a:r>
              <a:rPr lang="en-GB" sz="800" dirty="0">
                <a:latin typeface="Consolas" panose="020B0609020204030204" pitchFamily="49" charset="0"/>
                <a:cs typeface="Consolas" panose="020B0609020204030204" pitchFamily="49" charset="0"/>
              </a:rPr>
              <a:t>.2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39B63299-7D1F-6010-8D5B-9BF8862E1C21}"/>
              </a:ext>
            </a:extLst>
          </p:cNvPr>
          <p:cNvGrpSpPr/>
          <p:nvPr/>
        </p:nvGrpSpPr>
        <p:grpSpPr>
          <a:xfrm>
            <a:off x="6600232" y="5806197"/>
            <a:ext cx="508473" cy="497370"/>
            <a:chOff x="4932410" y="1346341"/>
            <a:chExt cx="508473" cy="497370"/>
          </a:xfrm>
        </p:grpSpPr>
        <p:cxnSp>
          <p:nvCxnSpPr>
            <p:cNvPr id="89" name="Conexão Curva 88">
              <a:extLst>
                <a:ext uri="{FF2B5EF4-FFF2-40B4-BE49-F238E27FC236}">
                  <a16:creationId xmlns:a16="http://schemas.microsoft.com/office/drawing/2014/main" id="{B5569795-32F5-8AFF-86FA-A057AB2667E9}"/>
                </a:ext>
              </a:extLst>
            </p:cNvPr>
            <p:cNvCxnSpPr>
              <a:cxnSpLocks/>
              <a:stCxn id="87" idx="6"/>
              <a:endCxn id="83" idx="3"/>
            </p:cNvCxnSpPr>
            <p:nvPr/>
          </p:nvCxnSpPr>
          <p:spPr>
            <a:xfrm flipV="1">
              <a:off x="5115685" y="1482192"/>
              <a:ext cx="310991" cy="361519"/>
            </a:xfrm>
            <a:prstGeom prst="curvedConnector2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EA8E1377-E143-B5AC-D250-32460EF81084}"/>
                </a:ext>
              </a:extLst>
            </p:cNvPr>
            <p:cNvSpPr txBox="1"/>
            <p:nvPr/>
          </p:nvSpPr>
          <p:spPr>
            <a:xfrm>
              <a:off x="4932410" y="134634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$s1</a:t>
              </a:r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A4FE544C-A07D-FC6F-C62A-EAF5E8CED4E2}"/>
              </a:ext>
            </a:extLst>
          </p:cNvPr>
          <p:cNvGrpSpPr/>
          <p:nvPr/>
        </p:nvGrpSpPr>
        <p:grpSpPr>
          <a:xfrm>
            <a:off x="5292303" y="3713153"/>
            <a:ext cx="2049435" cy="537706"/>
            <a:chOff x="5292303" y="3713153"/>
            <a:chExt cx="2049435" cy="537706"/>
          </a:xfrm>
        </p:grpSpPr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B41F8080-465D-5DEE-674B-53B7F5ADA64D}"/>
                </a:ext>
              </a:extLst>
            </p:cNvPr>
            <p:cNvSpPr txBox="1"/>
            <p:nvPr/>
          </p:nvSpPr>
          <p:spPr>
            <a:xfrm>
              <a:off x="5292303" y="3713153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$s1</a:t>
              </a:r>
            </a:p>
          </p:txBody>
        </p:sp>
        <p:cxnSp>
          <p:nvCxnSpPr>
            <p:cNvPr id="91" name="Conexão Curva 90">
              <a:extLst>
                <a:ext uri="{FF2B5EF4-FFF2-40B4-BE49-F238E27FC236}">
                  <a16:creationId xmlns:a16="http://schemas.microsoft.com/office/drawing/2014/main" id="{53D5E4B2-98BE-0BD2-7465-862DE555F1F4}"/>
                </a:ext>
              </a:extLst>
            </p:cNvPr>
            <p:cNvCxnSpPr>
              <a:cxnSpLocks/>
              <a:stCxn id="65" idx="0"/>
              <a:endCxn id="47" idx="3"/>
            </p:cNvCxnSpPr>
            <p:nvPr/>
          </p:nvCxnSpPr>
          <p:spPr>
            <a:xfrm rot="5400000" flipH="1" flipV="1">
              <a:off x="6194756" y="3103877"/>
              <a:ext cx="519925" cy="177403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D44A0766-0D85-560A-FE7E-ED9C6CB69ED6}"/>
              </a:ext>
            </a:extLst>
          </p:cNvPr>
          <p:cNvGrpSpPr/>
          <p:nvPr/>
        </p:nvGrpSpPr>
        <p:grpSpPr>
          <a:xfrm>
            <a:off x="670784" y="4981886"/>
            <a:ext cx="1145136" cy="369332"/>
            <a:chOff x="686976" y="5248298"/>
            <a:chExt cx="1145136" cy="369332"/>
          </a:xfrm>
        </p:grpSpPr>
        <p:cxnSp>
          <p:nvCxnSpPr>
            <p:cNvPr id="106" name="Conexão Curva 105">
              <a:extLst>
                <a:ext uri="{FF2B5EF4-FFF2-40B4-BE49-F238E27FC236}">
                  <a16:creationId xmlns:a16="http://schemas.microsoft.com/office/drawing/2014/main" id="{3F1ECAF6-E311-F33E-BCD2-20A3032CA79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86976" y="5438874"/>
              <a:ext cx="356632" cy="6350"/>
            </a:xfrm>
            <a:prstGeom prst="curvedConnector3">
              <a:avLst/>
            </a:prstGeom>
            <a:ln w="38100" cmpd="dbl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04216961-E2EA-2C76-2F8F-320DB34F6D77}"/>
                </a:ext>
              </a:extLst>
            </p:cNvPr>
            <p:cNvSpPr txBox="1"/>
            <p:nvPr/>
          </p:nvSpPr>
          <p:spPr>
            <a:xfrm>
              <a:off x="1123520" y="5248298"/>
              <a:ext cx="7085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WAW</a:t>
              </a: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384B87DB-0BD0-0BAF-C607-F0C53A84527E}"/>
              </a:ext>
            </a:extLst>
          </p:cNvPr>
          <p:cNvGrpSpPr/>
          <p:nvPr/>
        </p:nvGrpSpPr>
        <p:grpSpPr>
          <a:xfrm>
            <a:off x="670784" y="5783403"/>
            <a:ext cx="1273696" cy="369332"/>
            <a:chOff x="686976" y="5248298"/>
            <a:chExt cx="1273696" cy="369332"/>
          </a:xfrm>
        </p:grpSpPr>
        <p:cxnSp>
          <p:nvCxnSpPr>
            <p:cNvPr id="109" name="Conexão Curva 108">
              <a:extLst>
                <a:ext uri="{FF2B5EF4-FFF2-40B4-BE49-F238E27FC236}">
                  <a16:creationId xmlns:a16="http://schemas.microsoft.com/office/drawing/2014/main" id="{7BB43E16-7804-D50A-E25E-9A532195AF2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86976" y="5438874"/>
              <a:ext cx="356632" cy="6350"/>
            </a:xfrm>
            <a:prstGeom prst="curvedConnector3">
              <a:avLst/>
            </a:prstGeom>
            <a:ln w="38100" cmpd="dbl">
              <a:solidFill>
                <a:srgbClr val="00CC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9FBEF74F-6376-950A-E265-E8DCAD128C3D}"/>
                </a:ext>
              </a:extLst>
            </p:cNvPr>
            <p:cNvSpPr txBox="1"/>
            <p:nvPr/>
          </p:nvSpPr>
          <p:spPr>
            <a:xfrm>
              <a:off x="1123520" y="5248298"/>
              <a:ext cx="8371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CC00"/>
                  </a:solidFill>
                </a:rPr>
                <a:t>Branch</a:t>
              </a:r>
            </a:p>
          </p:txBody>
        </p:sp>
      </p:grpSp>
      <p:cxnSp>
        <p:nvCxnSpPr>
          <p:cNvPr id="111" name="Conexão Curva 110">
            <a:extLst>
              <a:ext uri="{FF2B5EF4-FFF2-40B4-BE49-F238E27FC236}">
                <a16:creationId xmlns:a16="http://schemas.microsoft.com/office/drawing/2014/main" id="{1536A6A8-9A6B-459E-56EB-9B5DADA383D6}"/>
              </a:ext>
            </a:extLst>
          </p:cNvPr>
          <p:cNvCxnSpPr>
            <a:cxnSpLocks/>
            <a:stCxn id="65" idx="7"/>
            <a:endCxn id="56" idx="2"/>
          </p:cNvCxnSpPr>
          <p:nvPr/>
        </p:nvCxnSpPr>
        <p:spPr>
          <a:xfrm rot="5400000" flipH="1" flipV="1">
            <a:off x="6764543" y="3092380"/>
            <a:ext cx="321634" cy="2206207"/>
          </a:xfrm>
          <a:prstGeom prst="curvedConnector2">
            <a:avLst/>
          </a:prstGeom>
          <a:ln w="38100" cmpd="dbl">
            <a:solidFill>
              <a:srgbClr val="00CC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88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7" grpId="0" animBg="1"/>
      <p:bldP spid="29" grpId="0" animBg="1"/>
      <p:bldP spid="47" grpId="0" animBg="1"/>
      <p:bldP spid="56" grpId="0" animBg="1"/>
      <p:bldP spid="65" grpId="0" animBg="1"/>
      <p:bldP spid="66" grpId="0" animBg="1"/>
      <p:bldP spid="76" grpId="0" animBg="1"/>
      <p:bldP spid="83" grpId="0" animBg="1"/>
      <p:bldP spid="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Static</a:t>
            </a:r>
            <a:r>
              <a:rPr lang="pt-PT" i="1" dirty="0"/>
              <a:t> </a:t>
            </a:r>
            <a:r>
              <a:rPr lang="pt-PT" i="1" dirty="0" err="1"/>
              <a:t>in-order</a:t>
            </a:r>
            <a:r>
              <a:rPr lang="pt-PT" i="1" dirty="0"/>
              <a:t> </a:t>
            </a:r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r>
              <a:rPr lang="pt-PT" i="1" dirty="0"/>
              <a:t> – </a:t>
            </a:r>
            <a:r>
              <a:rPr lang="pt-PT" dirty="0"/>
              <a:t>MIPS</a:t>
            </a:r>
            <a:endParaRPr lang="pt-PT" i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1981200"/>
          </a:xfrm>
        </p:spPr>
        <p:txBody>
          <a:bodyPr/>
          <a:lstStyle/>
          <a:p>
            <a:r>
              <a:rPr lang="pt-PT" dirty="0"/>
              <a:t>Considere uma versão com </a:t>
            </a:r>
            <a:r>
              <a:rPr lang="pt-PT" i="1" dirty="0" err="1"/>
              <a:t>static</a:t>
            </a:r>
            <a:r>
              <a:rPr lang="pt-PT" i="1" dirty="0"/>
              <a:t> </a:t>
            </a:r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r>
              <a:rPr lang="pt-PT" i="1" dirty="0"/>
              <a:t> </a:t>
            </a:r>
            <a:r>
              <a:rPr lang="pt-PT" dirty="0"/>
              <a:t>do MIPS, com 2 </a:t>
            </a:r>
            <a:r>
              <a:rPr lang="pt-PT" i="1" dirty="0"/>
              <a:t>pipelines</a:t>
            </a:r>
            <a:r>
              <a:rPr lang="pt-PT" dirty="0"/>
              <a:t>: </a:t>
            </a:r>
          </a:p>
          <a:p>
            <a:pPr lvl="1"/>
            <a:r>
              <a:rPr lang="pt-PT" dirty="0" err="1"/>
              <a:t>Pipe</a:t>
            </a:r>
            <a:r>
              <a:rPr lang="pt-PT" dirty="0"/>
              <a:t> 0 : ALU ou </a:t>
            </a:r>
            <a:r>
              <a:rPr lang="pt-PT" i="1" dirty="0" err="1"/>
              <a:t>branch</a:t>
            </a:r>
            <a:endParaRPr lang="pt-PT" i="1" dirty="0"/>
          </a:p>
          <a:p>
            <a:pPr lvl="1"/>
            <a:r>
              <a:rPr lang="pt-PT" dirty="0" err="1"/>
              <a:t>Pipe</a:t>
            </a:r>
            <a:r>
              <a:rPr lang="pt-PT" dirty="0"/>
              <a:t> 1 : </a:t>
            </a:r>
            <a:r>
              <a:rPr lang="pt-PT" i="1" dirty="0" err="1"/>
              <a:t>load</a:t>
            </a:r>
            <a:r>
              <a:rPr lang="pt-PT" i="1" dirty="0"/>
              <a:t> / </a:t>
            </a:r>
            <a:r>
              <a:rPr lang="pt-PT" i="1" dirty="0" err="1"/>
              <a:t>store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14</a:t>
            </a:fld>
            <a:endParaRPr lang="pt-PT" altLang="pt-PT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4724401" y="1771590"/>
            <a:ext cx="3810000" cy="1981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ourier New"/>
                <a:cs typeface="Courier New"/>
              </a:rPr>
              <a:t>Loop: </a:t>
            </a:r>
          </a:p>
          <a:p>
            <a:r>
              <a:rPr lang="en-US" dirty="0">
                <a:latin typeface="Courier New"/>
                <a:cs typeface="Courier New"/>
              </a:rPr>
              <a:t>I1: </a:t>
            </a:r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>
                <a:latin typeface="Courier New"/>
                <a:cs typeface="Courier New"/>
              </a:rPr>
              <a:t> $t0, 0($s1)</a:t>
            </a:r>
          </a:p>
          <a:p>
            <a:r>
              <a:rPr lang="en-US" dirty="0">
                <a:latin typeface="Courier New"/>
                <a:cs typeface="Courier New"/>
              </a:rPr>
              <a:t>I2: </a:t>
            </a:r>
            <a:r>
              <a:rPr lang="en-US" dirty="0" err="1">
                <a:latin typeface="Courier New"/>
                <a:cs typeface="Courier New"/>
              </a:rPr>
              <a:t>addu</a:t>
            </a:r>
            <a:r>
              <a:rPr lang="en-US" dirty="0">
                <a:latin typeface="Courier New"/>
                <a:cs typeface="Courier New"/>
              </a:rPr>
              <a:t> $t0,$t0,$s2</a:t>
            </a:r>
          </a:p>
          <a:p>
            <a:r>
              <a:rPr lang="en-US" dirty="0">
                <a:latin typeface="Courier New"/>
                <a:cs typeface="Courier New"/>
              </a:rPr>
              <a:t>I3: </a:t>
            </a:r>
            <a:r>
              <a:rPr lang="en-US" dirty="0" err="1">
                <a:latin typeface="Courier New"/>
                <a:cs typeface="Courier New"/>
              </a:rPr>
              <a:t>sw</a:t>
            </a:r>
            <a:r>
              <a:rPr lang="en-US" dirty="0">
                <a:latin typeface="Courier New"/>
                <a:cs typeface="Courier New"/>
              </a:rPr>
              <a:t> $t0, 0($s1)</a:t>
            </a:r>
          </a:p>
          <a:p>
            <a:r>
              <a:rPr lang="en-US" dirty="0">
                <a:latin typeface="Courier New"/>
                <a:cs typeface="Courier New"/>
              </a:rPr>
              <a:t>I4: </a:t>
            </a:r>
            <a:r>
              <a:rPr lang="en-US" dirty="0" err="1">
                <a:latin typeface="Courier New"/>
                <a:cs typeface="Courier New"/>
              </a:rPr>
              <a:t>addi</a:t>
            </a:r>
            <a:r>
              <a:rPr lang="en-US" dirty="0">
                <a:latin typeface="Courier New"/>
                <a:cs typeface="Courier New"/>
              </a:rPr>
              <a:t> $s1,$s1,–4</a:t>
            </a:r>
          </a:p>
          <a:p>
            <a:r>
              <a:rPr lang="en-US" dirty="0">
                <a:latin typeface="Courier New"/>
                <a:cs typeface="Courier New"/>
              </a:rPr>
              <a:t>I5: </a:t>
            </a:r>
            <a:r>
              <a:rPr lang="en-US" dirty="0" err="1">
                <a:latin typeface="Courier New"/>
                <a:cs typeface="Courier New"/>
              </a:rPr>
              <a:t>bne</a:t>
            </a:r>
            <a:r>
              <a:rPr lang="en-US" dirty="0">
                <a:latin typeface="Courier New"/>
                <a:cs typeface="Courier New"/>
              </a:rPr>
              <a:t> $s1,$zero,Loop</a:t>
            </a:r>
            <a:endParaRPr kumimoji="0" lang="pt-PT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879665"/>
              </p:ext>
            </p:extLst>
          </p:nvPr>
        </p:nvGraphicFramePr>
        <p:xfrm>
          <a:off x="3373144" y="4078793"/>
          <a:ext cx="537532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0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Pipe</a:t>
                      </a:r>
                      <a:r>
                        <a:rPr lang="pt-PT" dirty="0"/>
                        <a:t> 0 (ALU/</a:t>
                      </a:r>
                      <a:r>
                        <a:rPr lang="pt-PT" dirty="0" err="1"/>
                        <a:t>Branch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Pipe</a:t>
                      </a:r>
                      <a:r>
                        <a:rPr lang="pt-PT" dirty="0"/>
                        <a:t> 1 (LS)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b="1" dirty="0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CPI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6709815" y="4419967"/>
            <a:ext cx="215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>
                <a:latin typeface="Courier New"/>
                <a:cs typeface="Courier New"/>
              </a:rPr>
              <a:t> $t0,0($s1)</a:t>
            </a:r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7378670" y="4769185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 err="1">
                <a:solidFill>
                  <a:srgbClr val="FF0000"/>
                </a:solidFill>
                <a:latin typeface="Courier New"/>
                <a:cs typeface="Courier New"/>
              </a:rPr>
              <a:t>nop</a:t>
            </a:r>
            <a:endParaRPr lang="pt-PT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89895" y="5178196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/>
                <a:cs typeface="Courier New"/>
              </a:rPr>
              <a:t>addi</a:t>
            </a:r>
            <a:r>
              <a:rPr lang="en-US" dirty="0">
                <a:latin typeface="Courier New"/>
                <a:cs typeface="Courier New"/>
              </a:rPr>
              <a:t> $s1,$s1,–4</a:t>
            </a:r>
            <a:endParaRPr lang="pt-PT" dirty="0"/>
          </a:p>
        </p:txBody>
      </p:sp>
      <p:sp>
        <p:nvSpPr>
          <p:cNvPr id="9" name="Retângulo 8"/>
          <p:cNvSpPr/>
          <p:nvPr/>
        </p:nvSpPr>
        <p:spPr>
          <a:xfrm>
            <a:off x="4062937" y="4842546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/>
                <a:cs typeface="Courier New"/>
              </a:rPr>
              <a:t>addu</a:t>
            </a:r>
            <a:r>
              <a:rPr lang="en-US" dirty="0">
                <a:latin typeface="Courier New"/>
                <a:cs typeface="Courier New"/>
              </a:rPr>
              <a:t> $t0,$t0,$s2</a:t>
            </a:r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4029823" y="5547343"/>
            <a:ext cx="2646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bne</a:t>
            </a:r>
            <a:r>
              <a:rPr lang="en-US" dirty="0">
                <a:latin typeface="Courier New"/>
                <a:cs typeface="Courier New"/>
              </a:rPr>
              <a:t> $s1,$zero,Loop</a:t>
            </a:r>
            <a:endParaRPr lang="pt-PT" dirty="0"/>
          </a:p>
        </p:txBody>
      </p:sp>
      <p:sp>
        <p:nvSpPr>
          <p:cNvPr id="13" name="Retângulo 12"/>
          <p:cNvSpPr/>
          <p:nvPr/>
        </p:nvSpPr>
        <p:spPr>
          <a:xfrm>
            <a:off x="6769887" y="517529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/>
                <a:cs typeface="Courier New"/>
              </a:rPr>
              <a:t>sw</a:t>
            </a:r>
            <a:r>
              <a:rPr lang="en-US" dirty="0">
                <a:latin typeface="Courier New"/>
                <a:cs typeface="Courier New"/>
              </a:rPr>
              <a:t> $t0,4($s1)</a:t>
            </a:r>
            <a:endParaRPr lang="pt-PT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628906" y="5903547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4 / 5 = 0.8 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4981921" y="4439137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 err="1">
                <a:solidFill>
                  <a:srgbClr val="FF0000"/>
                </a:solidFill>
                <a:latin typeface="Courier New"/>
                <a:cs typeface="Courier New"/>
              </a:rPr>
              <a:t>nop</a:t>
            </a:r>
            <a:endParaRPr lang="pt-PT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926B12-F48D-230B-96C7-952A147134FD}"/>
              </a:ext>
            </a:extLst>
          </p:cNvPr>
          <p:cNvSpPr/>
          <p:nvPr/>
        </p:nvSpPr>
        <p:spPr>
          <a:xfrm>
            <a:off x="7460669" y="5533377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 err="1">
                <a:solidFill>
                  <a:srgbClr val="FF0000"/>
                </a:solidFill>
                <a:latin typeface="Courier New"/>
                <a:cs typeface="Courier New"/>
              </a:rPr>
              <a:t>nop</a:t>
            </a:r>
            <a:endParaRPr lang="pt-PT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F2623C5-1B99-DEC2-A3F6-7E7EB3777A31}"/>
              </a:ext>
            </a:extLst>
          </p:cNvPr>
          <p:cNvGrpSpPr/>
          <p:nvPr/>
        </p:nvGrpSpPr>
        <p:grpSpPr>
          <a:xfrm>
            <a:off x="97623" y="3501008"/>
            <a:ext cx="2967673" cy="2415972"/>
            <a:chOff x="97623" y="3501008"/>
            <a:chExt cx="2967673" cy="241597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BBBE380-3412-3E33-6730-D4BDDC817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939" y="3504271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952E0D-EDF5-77F6-7242-CFEF68E4B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568" y="3618597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I2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46D68722-C584-7B07-2AA6-CA08F6264B67}"/>
                </a:ext>
              </a:extLst>
            </p:cNvPr>
            <p:cNvGrpSpPr/>
            <p:nvPr/>
          </p:nvGrpSpPr>
          <p:grpSpPr>
            <a:xfrm>
              <a:off x="1283940" y="3501008"/>
              <a:ext cx="876629" cy="405581"/>
              <a:chOff x="1131540" y="1338257"/>
              <a:chExt cx="876629" cy="405581"/>
            </a:xfrm>
          </p:grpSpPr>
          <p:cxnSp>
            <p:nvCxnSpPr>
              <p:cNvPr id="19" name="Conexão Curva 18">
                <a:extLst>
                  <a:ext uri="{FF2B5EF4-FFF2-40B4-BE49-F238E27FC236}">
                    <a16:creationId xmlns:a16="http://schemas.microsoft.com/office/drawing/2014/main" id="{55AB3778-A45C-C67D-35B2-F29CAB58A04D}"/>
                  </a:ext>
                </a:extLst>
              </p:cNvPr>
              <p:cNvCxnSpPr>
                <a:cxnSpLocks/>
                <a:stCxn id="16" idx="2"/>
                <a:endCxn id="3" idx="6"/>
              </p:cNvCxnSpPr>
              <p:nvPr/>
            </p:nvCxnSpPr>
            <p:spPr>
              <a:xfrm rot="10800000">
                <a:off x="1131540" y="1629512"/>
                <a:ext cx="876629" cy="114326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4613F96-E81F-7B1C-C64F-6FE7C4256F62}"/>
                  </a:ext>
                </a:extLst>
              </p:cNvPr>
              <p:cNvSpPr txBox="1"/>
              <p:nvPr/>
            </p:nvSpPr>
            <p:spPr>
              <a:xfrm>
                <a:off x="1267347" y="1338257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$t0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1B7DDF5-B432-C46C-07AA-A34C40E363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589" y="4580903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I3</a:t>
              </a:r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1381FB86-E1E4-10CC-30A7-1490F512C05B}"/>
                </a:ext>
              </a:extLst>
            </p:cNvPr>
            <p:cNvGrpSpPr/>
            <p:nvPr/>
          </p:nvGrpSpPr>
          <p:grpSpPr>
            <a:xfrm>
              <a:off x="97623" y="4224271"/>
              <a:ext cx="826316" cy="430509"/>
              <a:chOff x="1390306" y="-1033595"/>
              <a:chExt cx="826316" cy="430509"/>
            </a:xfrm>
          </p:grpSpPr>
          <p:cxnSp>
            <p:nvCxnSpPr>
              <p:cNvPr id="26" name="Conexão Curva 25">
                <a:extLst>
                  <a:ext uri="{FF2B5EF4-FFF2-40B4-BE49-F238E27FC236}">
                    <a16:creationId xmlns:a16="http://schemas.microsoft.com/office/drawing/2014/main" id="{0E95479D-AE7D-B533-AF99-B8B410D315EA}"/>
                  </a:ext>
                </a:extLst>
              </p:cNvPr>
              <p:cNvCxnSpPr>
                <a:cxnSpLocks/>
                <a:stCxn id="24" idx="0"/>
                <a:endCxn id="3" idx="4"/>
              </p:cNvCxnSpPr>
              <p:nvPr/>
            </p:nvCxnSpPr>
            <p:spPr>
              <a:xfrm rot="5400000" flipH="1" flipV="1">
                <a:off x="2035131" y="-858454"/>
                <a:ext cx="356632" cy="6350"/>
              </a:xfrm>
              <a:prstGeom prst="curvedConnector3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0F9D61E0-F80D-5CF5-A7BE-A488C0E004A4}"/>
                  </a:ext>
                </a:extLst>
              </p:cNvPr>
              <p:cNvSpPr txBox="1"/>
              <p:nvPr/>
            </p:nvSpPr>
            <p:spPr>
              <a:xfrm>
                <a:off x="1390306" y="-972418"/>
                <a:ext cx="7665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0($s1)</a:t>
                </a:r>
              </a:p>
            </p:txBody>
          </p:sp>
        </p:grp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2D283D02-32F8-13D3-C56D-013471D9F82C}"/>
                </a:ext>
              </a:extLst>
            </p:cNvPr>
            <p:cNvGrpSpPr/>
            <p:nvPr/>
          </p:nvGrpSpPr>
          <p:grpSpPr>
            <a:xfrm>
              <a:off x="1172146" y="4067772"/>
              <a:ext cx="1093863" cy="546566"/>
              <a:chOff x="1392159" y="1334792"/>
              <a:chExt cx="1093863" cy="546566"/>
            </a:xfrm>
          </p:grpSpPr>
          <p:cxnSp>
            <p:nvCxnSpPr>
              <p:cNvPr id="31" name="Conexão Curva 30">
                <a:extLst>
                  <a:ext uri="{FF2B5EF4-FFF2-40B4-BE49-F238E27FC236}">
                    <a16:creationId xmlns:a16="http://schemas.microsoft.com/office/drawing/2014/main" id="{774130B8-8962-6BCF-C78B-330A7EF79D46}"/>
                  </a:ext>
                </a:extLst>
              </p:cNvPr>
              <p:cNvCxnSpPr>
                <a:cxnSpLocks/>
                <a:stCxn id="24" idx="7"/>
                <a:endCxn id="16" idx="3"/>
              </p:cNvCxnSpPr>
              <p:nvPr/>
            </p:nvCxnSpPr>
            <p:spPr>
              <a:xfrm rot="5400000" flipH="1" flipV="1">
                <a:off x="1712496" y="1107831"/>
                <a:ext cx="453190" cy="109386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7A3AE57-7847-910E-92CD-4FDC548396F8}"/>
                  </a:ext>
                </a:extLst>
              </p:cNvPr>
              <p:cNvSpPr txBox="1"/>
              <p:nvPr/>
            </p:nvSpPr>
            <p:spPr>
              <a:xfrm>
                <a:off x="1616510" y="1334792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$t0</a:t>
                </a:r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D1B0B26-7AFC-7EA8-8DA6-EBF94A6C0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5296" y="4580903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I4</a:t>
              </a:r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98F9C5A0-3CE9-9FB1-FC88-C62B0B7819FA}"/>
                </a:ext>
              </a:extLst>
            </p:cNvPr>
            <p:cNvGrpSpPr/>
            <p:nvPr/>
          </p:nvGrpSpPr>
          <p:grpSpPr>
            <a:xfrm>
              <a:off x="1277590" y="4560405"/>
              <a:ext cx="1067707" cy="369332"/>
              <a:chOff x="558512" y="41306"/>
              <a:chExt cx="1067707" cy="369332"/>
            </a:xfrm>
          </p:grpSpPr>
          <p:cxnSp>
            <p:nvCxnSpPr>
              <p:cNvPr id="35" name="Conexão Curva 34">
                <a:extLst>
                  <a:ext uri="{FF2B5EF4-FFF2-40B4-BE49-F238E27FC236}">
                    <a16:creationId xmlns:a16="http://schemas.microsoft.com/office/drawing/2014/main" id="{324112AD-16F7-9285-9F79-A115886A48C7}"/>
                  </a:ext>
                </a:extLst>
              </p:cNvPr>
              <p:cNvCxnSpPr>
                <a:cxnSpLocks/>
                <a:stCxn id="33" idx="2"/>
                <a:endCxn id="24" idx="6"/>
              </p:cNvCxnSpPr>
              <p:nvPr/>
            </p:nvCxnSpPr>
            <p:spPr>
              <a:xfrm rot="10800000">
                <a:off x="558512" y="349796"/>
                <a:ext cx="1067707" cy="1270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CDF77F83-97C0-F3BB-F8C7-0F2985E85251}"/>
                  </a:ext>
                </a:extLst>
              </p:cNvPr>
              <p:cNvSpPr txBox="1"/>
              <p:nvPr/>
            </p:nvSpPr>
            <p:spPr>
              <a:xfrm>
                <a:off x="911402" y="41306"/>
                <a:ext cx="5084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$s1</a:t>
                </a: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3D82B36-B0B1-FAE8-3B2A-F7993C29A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9747" y="5196980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I5</a:t>
              </a:r>
            </a:p>
          </p:txBody>
        </p: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3FEE2EF2-AD26-778B-3942-A2FB4ABA478A}"/>
                </a:ext>
              </a:extLst>
            </p:cNvPr>
            <p:cNvGrpSpPr/>
            <p:nvPr/>
          </p:nvGrpSpPr>
          <p:grpSpPr>
            <a:xfrm>
              <a:off x="1823344" y="5006647"/>
              <a:ext cx="627394" cy="478325"/>
              <a:chOff x="338797" y="-483821"/>
              <a:chExt cx="627394" cy="478325"/>
            </a:xfrm>
          </p:grpSpPr>
          <p:cxnSp>
            <p:nvCxnSpPr>
              <p:cNvPr id="39" name="Conexão Curva 38">
                <a:extLst>
                  <a:ext uri="{FF2B5EF4-FFF2-40B4-BE49-F238E27FC236}">
                    <a16:creationId xmlns:a16="http://schemas.microsoft.com/office/drawing/2014/main" id="{7FCB153B-4FE0-3185-5219-08F8547A6CE4}"/>
                  </a:ext>
                </a:extLst>
              </p:cNvPr>
              <p:cNvCxnSpPr>
                <a:cxnSpLocks/>
                <a:stCxn id="37" idx="6"/>
                <a:endCxn id="33" idx="3"/>
              </p:cNvCxnSpPr>
              <p:nvPr/>
            </p:nvCxnSpPr>
            <p:spPr>
              <a:xfrm flipV="1">
                <a:off x="655200" y="-367015"/>
                <a:ext cx="310991" cy="361519"/>
              </a:xfrm>
              <a:prstGeom prst="curvedConnector2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912F964E-5493-ECA4-5946-88760A3C09E3}"/>
                  </a:ext>
                </a:extLst>
              </p:cNvPr>
              <p:cNvSpPr txBox="1"/>
              <p:nvPr/>
            </p:nvSpPr>
            <p:spPr>
              <a:xfrm>
                <a:off x="338797" y="-483821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$s1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3" grpId="0"/>
      <p:bldP spid="20" grpId="0"/>
      <p:bldP spid="22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10"/>
          <p:cNvSpPr txBox="1">
            <a:spLocks/>
          </p:cNvSpPr>
          <p:nvPr/>
        </p:nvSpPr>
        <p:spPr bwMode="auto">
          <a:xfrm>
            <a:off x="4800600" y="1052736"/>
            <a:ext cx="3810000" cy="2590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Courier New"/>
                <a:cs typeface="Courier New"/>
              </a:rPr>
              <a:t>Loop: 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lw</a:t>
            </a:r>
            <a:r>
              <a:rPr lang="en-US" sz="1800" dirty="0">
                <a:latin typeface="Courier New"/>
                <a:cs typeface="Courier New"/>
              </a:rPr>
              <a:t> $t0, 0($s1)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addu</a:t>
            </a:r>
            <a:r>
              <a:rPr lang="en-US" sz="1800" dirty="0">
                <a:latin typeface="Courier New"/>
                <a:cs typeface="Courier New"/>
              </a:rPr>
              <a:t> $t0,$t0,$s2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sw</a:t>
            </a:r>
            <a:r>
              <a:rPr lang="en-US" sz="1800" dirty="0">
                <a:latin typeface="Courier New"/>
                <a:cs typeface="Courier New"/>
              </a:rPr>
              <a:t> $t0, 0($s1)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lw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$t1</a:t>
            </a:r>
            <a:r>
              <a:rPr lang="en-US" sz="1800" dirty="0">
                <a:latin typeface="Courier New"/>
                <a:cs typeface="Courier New"/>
              </a:rPr>
              <a:t>, -4($s1)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addu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$t1</a:t>
            </a:r>
            <a:r>
              <a:rPr lang="en-US" sz="1800" dirty="0">
                <a:latin typeface="Courier New"/>
                <a:cs typeface="Courier New"/>
              </a:rPr>
              <a:t>,</a:t>
            </a:r>
            <a:r>
              <a:rPr lang="en-US" sz="1800" b="1" dirty="0">
                <a:latin typeface="Courier New"/>
                <a:cs typeface="Courier New"/>
              </a:rPr>
              <a:t>$t1</a:t>
            </a:r>
            <a:r>
              <a:rPr lang="en-US" sz="1800" dirty="0">
                <a:latin typeface="Courier New"/>
                <a:cs typeface="Courier New"/>
              </a:rPr>
              <a:t>,$s2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sw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$t1</a:t>
            </a:r>
            <a:r>
              <a:rPr lang="en-US" sz="1800" dirty="0">
                <a:latin typeface="Courier New"/>
                <a:cs typeface="Courier New"/>
              </a:rPr>
              <a:t>, -4($s1)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addi</a:t>
            </a:r>
            <a:r>
              <a:rPr lang="en-US" sz="1800" dirty="0">
                <a:latin typeface="Courier New"/>
                <a:cs typeface="Courier New"/>
              </a:rPr>
              <a:t> $s1,$s1,–8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bne</a:t>
            </a:r>
            <a:r>
              <a:rPr lang="en-US" sz="1800" dirty="0">
                <a:latin typeface="Courier New"/>
                <a:cs typeface="Courier New"/>
              </a:rPr>
              <a:t> $s1,$zero,Loop</a:t>
            </a:r>
            <a:endParaRPr kumimoji="0" lang="pt-PT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Loop</a:t>
            </a:r>
            <a:r>
              <a:rPr lang="pt-PT" i="1" dirty="0"/>
              <a:t> </a:t>
            </a:r>
            <a:r>
              <a:rPr lang="pt-PT" i="1" dirty="0" err="1"/>
              <a:t>Unrolling–</a:t>
            </a:r>
            <a:r>
              <a:rPr lang="pt-PT" i="1" dirty="0"/>
              <a:t> </a:t>
            </a:r>
            <a:r>
              <a:rPr lang="pt-PT" dirty="0"/>
              <a:t>Exemplo: MIPS</a:t>
            </a:r>
            <a:endParaRPr lang="pt-PT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15</a:t>
            </a:fld>
            <a:endParaRPr lang="pt-PT" altLang="pt-PT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 bwMode="auto">
          <a:xfrm>
            <a:off x="533400" y="1052736"/>
            <a:ext cx="3810000" cy="1981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ourier New"/>
                <a:cs typeface="Courier New"/>
              </a:rPr>
              <a:t>Loop: 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>
                <a:latin typeface="Courier New"/>
                <a:cs typeface="Courier New"/>
              </a:rPr>
              <a:t> $t0, 0($s1)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addu</a:t>
            </a:r>
            <a:r>
              <a:rPr lang="en-US" dirty="0">
                <a:latin typeface="Courier New"/>
                <a:cs typeface="Courier New"/>
              </a:rPr>
              <a:t> $t0,$t0,$s2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sw</a:t>
            </a:r>
            <a:r>
              <a:rPr lang="en-US" dirty="0">
                <a:latin typeface="Courier New"/>
                <a:cs typeface="Courier New"/>
              </a:rPr>
              <a:t> $t0, 0($s1)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addi</a:t>
            </a:r>
            <a:r>
              <a:rPr lang="en-US" dirty="0">
                <a:latin typeface="Courier New"/>
                <a:cs typeface="Courier New"/>
              </a:rPr>
              <a:t> $s1,$s1,–4</a:t>
            </a: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bne</a:t>
            </a:r>
            <a:r>
              <a:rPr lang="en-US" dirty="0">
                <a:latin typeface="Courier New"/>
                <a:cs typeface="Courier New"/>
              </a:rPr>
              <a:t> $s1,$zero,Loop</a:t>
            </a:r>
            <a:endParaRPr kumimoji="0" lang="pt-PT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6" name="Content Placeholder 10"/>
          <p:cNvSpPr txBox="1">
            <a:spLocks/>
          </p:cNvSpPr>
          <p:nvPr/>
        </p:nvSpPr>
        <p:spPr bwMode="auto">
          <a:xfrm>
            <a:off x="4800600" y="1052736"/>
            <a:ext cx="3810000" cy="2590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Courier New"/>
                <a:cs typeface="Courier New"/>
              </a:rPr>
              <a:t>Loop: 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lw</a:t>
            </a:r>
            <a:r>
              <a:rPr lang="en-US" sz="1800" dirty="0">
                <a:latin typeface="Courier New"/>
                <a:cs typeface="Courier New"/>
              </a:rPr>
              <a:t> $t0, 0($s1)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addu</a:t>
            </a:r>
            <a:r>
              <a:rPr lang="en-US" sz="1800" dirty="0">
                <a:latin typeface="Courier New"/>
                <a:cs typeface="Courier New"/>
              </a:rPr>
              <a:t> $t0,$t0,$s2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sw</a:t>
            </a:r>
            <a:r>
              <a:rPr lang="en-US" sz="1800" dirty="0">
                <a:latin typeface="Courier New"/>
                <a:cs typeface="Courier New"/>
              </a:rPr>
              <a:t> $t0, 0($s1)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lw</a:t>
            </a:r>
            <a:r>
              <a:rPr lang="en-US" sz="1800" dirty="0">
                <a:latin typeface="Courier New"/>
                <a:cs typeface="Courier New"/>
              </a:rPr>
              <a:t> $t0, -4($s1)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addu</a:t>
            </a:r>
            <a:r>
              <a:rPr lang="en-US" sz="1800" dirty="0">
                <a:latin typeface="Courier New"/>
                <a:cs typeface="Courier New"/>
              </a:rPr>
              <a:t> $t0,$t0,$s2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sw</a:t>
            </a:r>
            <a:r>
              <a:rPr lang="en-US" sz="1800" dirty="0">
                <a:latin typeface="Courier New"/>
                <a:cs typeface="Courier New"/>
              </a:rPr>
              <a:t> $t0, -4($s1)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addi</a:t>
            </a:r>
            <a:r>
              <a:rPr lang="en-US" sz="1800" dirty="0">
                <a:latin typeface="Courier New"/>
                <a:cs typeface="Courier New"/>
              </a:rPr>
              <a:t> $s1,$s1,–8</a:t>
            </a:r>
          </a:p>
          <a:p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bne</a:t>
            </a:r>
            <a:r>
              <a:rPr lang="en-US" sz="1800" dirty="0">
                <a:latin typeface="Courier New"/>
                <a:cs typeface="Courier New"/>
              </a:rPr>
              <a:t> $s1,$zero,Loop</a:t>
            </a:r>
            <a:endParaRPr kumimoji="0" lang="pt-PT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257800" y="1196752"/>
            <a:ext cx="914400" cy="9906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257800" y="2132856"/>
            <a:ext cx="914400" cy="9906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600" y="3212976"/>
            <a:ext cx="4532010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/>
              <a:t>anti-dependência -&gt; </a:t>
            </a:r>
            <a:r>
              <a:rPr lang="pt-PT" i="1" dirty="0" err="1"/>
              <a:t>register</a:t>
            </a:r>
            <a:r>
              <a:rPr lang="pt-PT" i="1" dirty="0"/>
              <a:t> </a:t>
            </a:r>
            <a:r>
              <a:rPr lang="pt-PT" i="1" dirty="0" err="1"/>
              <a:t>renaming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 animBg="1"/>
      <p:bldP spid="17" grpId="0" animBg="1"/>
      <p:bldP spid="17" grpId="1" animBg="1"/>
      <p:bldP spid="19" grpId="0" animBg="1"/>
      <p:bldP spid="19" grpId="1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C6918-E408-5BB2-564D-D741950FA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10">
            <a:extLst>
              <a:ext uri="{FF2B5EF4-FFF2-40B4-BE49-F238E27FC236}">
                <a16:creationId xmlns:a16="http://schemas.microsoft.com/office/drawing/2014/main" id="{E86F24BC-DD0D-A468-0305-263D00CAD85E}"/>
              </a:ext>
            </a:extLst>
          </p:cNvPr>
          <p:cNvSpPr txBox="1">
            <a:spLocks/>
          </p:cNvSpPr>
          <p:nvPr/>
        </p:nvSpPr>
        <p:spPr bwMode="auto">
          <a:xfrm>
            <a:off x="4800600" y="1052736"/>
            <a:ext cx="3810000" cy="2590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latin typeface="Courier New"/>
                <a:cs typeface="Courier New"/>
              </a:rPr>
              <a:t>Loop: </a:t>
            </a:r>
          </a:p>
          <a:p>
            <a:r>
              <a:rPr lang="en-US" sz="1800" dirty="0">
                <a:latin typeface="Courier New"/>
                <a:cs typeface="Courier New"/>
              </a:rPr>
              <a:t>I1: </a:t>
            </a:r>
            <a:r>
              <a:rPr lang="en-US" sz="1800" dirty="0" err="1">
                <a:latin typeface="Courier New"/>
                <a:cs typeface="Courier New"/>
              </a:rPr>
              <a:t>lw</a:t>
            </a:r>
            <a:r>
              <a:rPr lang="en-US" sz="1800" dirty="0">
                <a:latin typeface="Courier New"/>
                <a:cs typeface="Courier New"/>
              </a:rPr>
              <a:t> $t0, 0($s1)</a:t>
            </a:r>
          </a:p>
          <a:p>
            <a:r>
              <a:rPr lang="en-US" dirty="0">
                <a:latin typeface="Courier New"/>
                <a:cs typeface="Courier New"/>
              </a:rPr>
              <a:t>I2: </a:t>
            </a:r>
            <a:r>
              <a:rPr lang="en-US" dirty="0" err="1">
                <a:latin typeface="Courier New"/>
                <a:cs typeface="Courier New"/>
              </a:rPr>
              <a:t>addu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$t0,$t0,$s2</a:t>
            </a:r>
          </a:p>
          <a:p>
            <a:r>
              <a:rPr lang="en-US" dirty="0">
                <a:latin typeface="Courier New"/>
                <a:cs typeface="Courier New"/>
              </a:rPr>
              <a:t>I3: </a:t>
            </a:r>
            <a:r>
              <a:rPr lang="en-US" sz="1800" dirty="0" err="1">
                <a:latin typeface="Courier New"/>
                <a:cs typeface="Courier New"/>
              </a:rPr>
              <a:t>sw</a:t>
            </a:r>
            <a:r>
              <a:rPr lang="en-US" sz="1800" dirty="0">
                <a:latin typeface="Courier New"/>
                <a:cs typeface="Courier New"/>
              </a:rPr>
              <a:t> $t0, 0($s1)</a:t>
            </a:r>
          </a:p>
          <a:p>
            <a:r>
              <a:rPr lang="en-US" dirty="0">
                <a:latin typeface="Courier New"/>
                <a:cs typeface="Courier New"/>
              </a:rPr>
              <a:t>I4: </a:t>
            </a:r>
            <a:r>
              <a:rPr lang="en-US" sz="1800" dirty="0" err="1">
                <a:latin typeface="Courier New"/>
                <a:cs typeface="Courier New"/>
              </a:rPr>
              <a:t>lw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$t1</a:t>
            </a:r>
            <a:r>
              <a:rPr lang="en-US" sz="1800" dirty="0">
                <a:latin typeface="Courier New"/>
                <a:cs typeface="Courier New"/>
              </a:rPr>
              <a:t>, -4($s1)</a:t>
            </a:r>
          </a:p>
          <a:p>
            <a:r>
              <a:rPr lang="en-US" dirty="0">
                <a:latin typeface="Courier New"/>
                <a:cs typeface="Courier New"/>
              </a:rPr>
              <a:t>I5: </a:t>
            </a:r>
            <a:r>
              <a:rPr lang="en-US" sz="1800" dirty="0" err="1">
                <a:latin typeface="Courier New"/>
                <a:cs typeface="Courier New"/>
              </a:rPr>
              <a:t>addu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$t1</a:t>
            </a:r>
            <a:r>
              <a:rPr lang="en-US" sz="1800" dirty="0">
                <a:latin typeface="Courier New"/>
                <a:cs typeface="Courier New"/>
              </a:rPr>
              <a:t>,</a:t>
            </a:r>
            <a:r>
              <a:rPr lang="en-US" sz="1800" b="1" dirty="0">
                <a:latin typeface="Courier New"/>
                <a:cs typeface="Courier New"/>
              </a:rPr>
              <a:t>$t1</a:t>
            </a:r>
            <a:r>
              <a:rPr lang="en-US" sz="1800" dirty="0">
                <a:latin typeface="Courier New"/>
                <a:cs typeface="Courier New"/>
              </a:rPr>
              <a:t>,$s2</a:t>
            </a:r>
          </a:p>
          <a:p>
            <a:r>
              <a:rPr lang="en-US" dirty="0">
                <a:latin typeface="Courier New"/>
                <a:cs typeface="Courier New"/>
              </a:rPr>
              <a:t>I6: </a:t>
            </a:r>
            <a:r>
              <a:rPr lang="en-US" sz="1800" dirty="0" err="1">
                <a:latin typeface="Courier New"/>
                <a:cs typeface="Courier New"/>
              </a:rPr>
              <a:t>sw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$t1</a:t>
            </a:r>
            <a:r>
              <a:rPr lang="en-US" sz="1800" dirty="0">
                <a:latin typeface="Courier New"/>
                <a:cs typeface="Courier New"/>
              </a:rPr>
              <a:t>, -4($s1)</a:t>
            </a:r>
          </a:p>
          <a:p>
            <a:r>
              <a:rPr lang="en-US" dirty="0">
                <a:latin typeface="Courier New"/>
                <a:cs typeface="Courier New"/>
              </a:rPr>
              <a:t>I7: </a:t>
            </a:r>
            <a:r>
              <a:rPr lang="en-US" sz="1800" dirty="0" err="1">
                <a:latin typeface="Courier New"/>
                <a:cs typeface="Courier New"/>
              </a:rPr>
              <a:t>addi</a:t>
            </a:r>
            <a:r>
              <a:rPr lang="en-US" sz="1800" dirty="0">
                <a:latin typeface="Courier New"/>
                <a:cs typeface="Courier New"/>
              </a:rPr>
              <a:t> $s1,$s1,–8</a:t>
            </a:r>
          </a:p>
          <a:p>
            <a:r>
              <a:rPr lang="en-US" dirty="0">
                <a:latin typeface="Courier New"/>
                <a:cs typeface="Courier New"/>
              </a:rPr>
              <a:t>I8: </a:t>
            </a:r>
            <a:r>
              <a:rPr lang="en-US" sz="1800" dirty="0" err="1">
                <a:latin typeface="Courier New"/>
                <a:cs typeface="Courier New"/>
              </a:rPr>
              <a:t>bne</a:t>
            </a:r>
            <a:r>
              <a:rPr lang="en-US" sz="1800" dirty="0">
                <a:latin typeface="Courier New"/>
                <a:cs typeface="Courier New"/>
              </a:rPr>
              <a:t> $s1,$zero,Loop</a:t>
            </a:r>
            <a:endParaRPr kumimoji="0" lang="pt-PT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D522B-7D9B-B130-A9ED-6AA3812E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Loop</a:t>
            </a:r>
            <a:r>
              <a:rPr lang="pt-PT" i="1" dirty="0"/>
              <a:t> </a:t>
            </a:r>
            <a:r>
              <a:rPr lang="pt-PT" i="1" dirty="0" err="1"/>
              <a:t>Unrolling–</a:t>
            </a:r>
            <a:r>
              <a:rPr lang="pt-PT" i="1" dirty="0"/>
              <a:t> </a:t>
            </a:r>
            <a:r>
              <a:rPr lang="pt-PT" dirty="0"/>
              <a:t>Exemplo: MIPS</a:t>
            </a:r>
            <a:endParaRPr lang="pt-PT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94AE-7527-6F9E-30BA-5B253963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A7C00-254F-8FF1-14C6-3C6B51CD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16</a:t>
            </a:fld>
            <a:endParaRPr lang="pt-PT" altLang="pt-PT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D747F64-95B3-ED5D-E505-AC6369C5F13F}"/>
              </a:ext>
            </a:extLst>
          </p:cNvPr>
          <p:cNvGraphicFramePr>
            <a:graphicFrameLocks noGrp="1"/>
          </p:cNvGraphicFramePr>
          <p:nvPr/>
        </p:nvGraphicFramePr>
        <p:xfrm>
          <a:off x="1828801" y="3717032"/>
          <a:ext cx="67056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Pipe</a:t>
                      </a:r>
                      <a:r>
                        <a:rPr lang="pt-PT" dirty="0"/>
                        <a:t> 0 (ALU/</a:t>
                      </a:r>
                      <a:r>
                        <a:rPr lang="pt-PT" dirty="0" err="1"/>
                        <a:t>Branch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Pipe</a:t>
                      </a:r>
                      <a:r>
                        <a:rPr lang="pt-PT" dirty="0"/>
                        <a:t> 1 (LS)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CPI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C22E429E-8BE5-956A-677E-3B7C9FE34C12}"/>
              </a:ext>
            </a:extLst>
          </p:cNvPr>
          <p:cNvSpPr txBox="1"/>
          <p:nvPr/>
        </p:nvSpPr>
        <p:spPr>
          <a:xfrm>
            <a:off x="2826752" y="518176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addi</a:t>
            </a:r>
            <a:r>
              <a:rPr lang="en-US" sz="1800" dirty="0">
                <a:latin typeface="Courier New"/>
                <a:cs typeface="Courier New"/>
              </a:rPr>
              <a:t> $s1,$s1,–8</a:t>
            </a:r>
            <a:endParaRPr lang="pt-PT" sz="18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D7719E2-A229-CB48-575E-D2CCD80C8C05}"/>
              </a:ext>
            </a:extLst>
          </p:cNvPr>
          <p:cNvSpPr txBox="1"/>
          <p:nvPr/>
        </p:nvSpPr>
        <p:spPr>
          <a:xfrm>
            <a:off x="5553751" y="4098032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>
                <a:latin typeface="Courier New"/>
                <a:cs typeface="Courier New"/>
              </a:rPr>
              <a:t>lw</a:t>
            </a:r>
            <a:r>
              <a:rPr lang="en-US" sz="1800" dirty="0">
                <a:latin typeface="Courier New"/>
                <a:cs typeface="Courier New"/>
              </a:rPr>
              <a:t> $t0, 0($s1)</a:t>
            </a:r>
            <a:endParaRPr lang="pt-PT" sz="18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9D8DA4-3A26-2577-B86E-605AE67ECAC3}"/>
              </a:ext>
            </a:extLst>
          </p:cNvPr>
          <p:cNvSpPr txBox="1"/>
          <p:nvPr/>
        </p:nvSpPr>
        <p:spPr>
          <a:xfrm>
            <a:off x="2843808" y="446022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addu</a:t>
            </a:r>
            <a:r>
              <a:rPr lang="en-US" sz="1800" dirty="0">
                <a:latin typeface="Courier New"/>
                <a:cs typeface="Courier New"/>
              </a:rPr>
              <a:t> $t0,$t0,$s2</a:t>
            </a:r>
            <a:endParaRPr lang="pt-PT" sz="18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98465F5-C758-29FF-8961-1A8B24CC3B99}"/>
              </a:ext>
            </a:extLst>
          </p:cNvPr>
          <p:cNvSpPr txBox="1"/>
          <p:nvPr/>
        </p:nvSpPr>
        <p:spPr>
          <a:xfrm>
            <a:off x="2843807" y="554165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>
                <a:latin typeface="Courier New"/>
                <a:cs typeface="Courier New"/>
              </a:rPr>
              <a:t>bne</a:t>
            </a:r>
            <a:r>
              <a:rPr lang="en-US" sz="1800" dirty="0">
                <a:latin typeface="Courier New"/>
                <a:cs typeface="Courier New"/>
              </a:rPr>
              <a:t> $s1,$zero,Loop</a:t>
            </a:r>
            <a:endParaRPr lang="pt-PT" sz="18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6B8FE51-285B-F460-5ADF-76238D08D157}"/>
              </a:ext>
            </a:extLst>
          </p:cNvPr>
          <p:cNvSpPr txBox="1"/>
          <p:nvPr/>
        </p:nvSpPr>
        <p:spPr>
          <a:xfrm>
            <a:off x="5553750" y="4436010"/>
            <a:ext cx="225254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>
                <a:solidFill>
                  <a:schemeClr val="bg1"/>
                </a:solidFill>
                <a:latin typeface="Courier New"/>
                <a:cs typeface="Courier New"/>
              </a:rPr>
              <a:t>lw</a:t>
            </a:r>
            <a:r>
              <a:rPr lang="en-US" sz="1800" dirty="0">
                <a:solidFill>
                  <a:schemeClr val="bg1"/>
                </a:solidFill>
                <a:latin typeface="Courier New"/>
                <a:cs typeface="Courier New"/>
              </a:rPr>
              <a:t> $t1, -4($s1)</a:t>
            </a:r>
            <a:endParaRPr lang="pt-PT" sz="1800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2540828-3BE8-3D20-4FE1-0B162F303E3B}"/>
              </a:ext>
            </a:extLst>
          </p:cNvPr>
          <p:cNvSpPr txBox="1"/>
          <p:nvPr/>
        </p:nvSpPr>
        <p:spPr>
          <a:xfrm>
            <a:off x="2843807" y="481074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>
                <a:latin typeface="Courier New"/>
                <a:cs typeface="Courier New"/>
              </a:rPr>
              <a:t>addu</a:t>
            </a:r>
            <a:r>
              <a:rPr lang="en-US" sz="1800" dirty="0">
                <a:latin typeface="Courier New"/>
                <a:cs typeface="Courier New"/>
              </a:rPr>
              <a:t> $t1,$t1,$s2</a:t>
            </a:r>
            <a:endParaRPr lang="pt-PT" sz="18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E9ED786-BBE5-6AB2-3EDD-4DAA552AC01D}"/>
              </a:ext>
            </a:extLst>
          </p:cNvPr>
          <p:cNvSpPr txBox="1"/>
          <p:nvPr/>
        </p:nvSpPr>
        <p:spPr>
          <a:xfrm>
            <a:off x="5553749" y="475854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>
                <a:latin typeface="Courier New"/>
                <a:cs typeface="Courier New"/>
              </a:rPr>
              <a:t>sw</a:t>
            </a:r>
            <a:r>
              <a:rPr lang="en-US" sz="1800" dirty="0">
                <a:latin typeface="Courier New"/>
                <a:cs typeface="Courier New"/>
              </a:rPr>
              <a:t> $t0, 0($s1)</a:t>
            </a:r>
            <a:endParaRPr lang="pt-PT" sz="18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4123A8D-D394-D276-28BA-75D5EF4402A8}"/>
              </a:ext>
            </a:extLst>
          </p:cNvPr>
          <p:cNvSpPr txBox="1"/>
          <p:nvPr/>
        </p:nvSpPr>
        <p:spPr>
          <a:xfrm>
            <a:off x="5530619" y="5180072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err="1">
                <a:latin typeface="Courier New"/>
                <a:cs typeface="Courier New"/>
              </a:rPr>
              <a:t>sw</a:t>
            </a:r>
            <a:r>
              <a:rPr lang="en-US" sz="1800" dirty="0">
                <a:latin typeface="Courier New"/>
                <a:cs typeface="Courier New"/>
              </a:rPr>
              <a:t> $t1, -4($s1)</a:t>
            </a:r>
            <a:endParaRPr lang="pt-PT" sz="18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B8C48CC-6BA1-4BBF-76CB-F616F8902A2E}"/>
              </a:ext>
            </a:extLst>
          </p:cNvPr>
          <p:cNvSpPr txBox="1"/>
          <p:nvPr/>
        </p:nvSpPr>
        <p:spPr>
          <a:xfrm>
            <a:off x="4494555" y="5913139"/>
            <a:ext cx="137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800" b="1" dirty="0"/>
              <a:t>5 / 8 = 0.625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2F5E9DB-FBAB-B678-41CF-05FC7A2FE125}"/>
              </a:ext>
            </a:extLst>
          </p:cNvPr>
          <p:cNvSpPr txBox="1"/>
          <p:nvPr/>
        </p:nvSpPr>
        <p:spPr>
          <a:xfrm>
            <a:off x="2826752" y="408803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Courier New"/>
                <a:cs typeface="Courier New"/>
              </a:rPr>
              <a:t>nop</a:t>
            </a:r>
            <a:endParaRPr lang="pt-PT" sz="1800" b="1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ED4774-6D20-208E-70B4-C93FC6FA7E06}"/>
              </a:ext>
            </a:extLst>
          </p:cNvPr>
          <p:cNvSpPr txBox="1"/>
          <p:nvPr/>
        </p:nvSpPr>
        <p:spPr>
          <a:xfrm>
            <a:off x="115112" y="4221543"/>
            <a:ext cx="1011815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bg1"/>
                </a:solidFill>
                <a:latin typeface="Courier New"/>
                <a:cs typeface="Courier New"/>
              </a:rPr>
              <a:t>OUT OF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schemeClr val="bg1"/>
                </a:solidFill>
                <a:latin typeface="Courier New"/>
                <a:cs typeface="Courier New"/>
              </a:rPr>
              <a:t>ORDER</a:t>
            </a:r>
            <a:endParaRPr lang="pt-PT" sz="18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5AE347-A7BF-7A21-1C3A-93350BA29DCF}"/>
              </a:ext>
            </a:extLst>
          </p:cNvPr>
          <p:cNvSpPr>
            <a:spLocks noChangeAspect="1"/>
          </p:cNvSpPr>
          <p:nvPr/>
        </p:nvSpPr>
        <p:spPr>
          <a:xfrm>
            <a:off x="475463" y="1163700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0C8919-EC28-0D93-B22D-8A2D8B4B8DE1}"/>
              </a:ext>
            </a:extLst>
          </p:cNvPr>
          <p:cNvSpPr>
            <a:spLocks noChangeAspect="1"/>
          </p:cNvSpPr>
          <p:nvPr/>
        </p:nvSpPr>
        <p:spPr>
          <a:xfrm>
            <a:off x="1259632" y="1844824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I2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CFB7082-AA57-3477-70E3-E60340C36CAD}"/>
              </a:ext>
            </a:extLst>
          </p:cNvPr>
          <p:cNvGrpSpPr/>
          <p:nvPr/>
        </p:nvGrpSpPr>
        <p:grpSpPr>
          <a:xfrm>
            <a:off x="1187570" y="1192034"/>
            <a:ext cx="495649" cy="652790"/>
            <a:chOff x="1123646" y="1369854"/>
            <a:chExt cx="495649" cy="652790"/>
          </a:xfrm>
        </p:grpSpPr>
        <p:cxnSp>
          <p:nvCxnSpPr>
            <p:cNvPr id="44" name="Conexão Curva 43">
              <a:extLst>
                <a:ext uri="{FF2B5EF4-FFF2-40B4-BE49-F238E27FC236}">
                  <a16:creationId xmlns:a16="http://schemas.microsoft.com/office/drawing/2014/main" id="{B768FD23-D0E7-68E6-C1DE-CF06A98816E6}"/>
                </a:ext>
              </a:extLst>
            </p:cNvPr>
            <p:cNvCxnSpPr>
              <a:cxnSpLocks/>
              <a:stCxn id="11" idx="0"/>
              <a:endCxn id="10" idx="6"/>
            </p:cNvCxnSpPr>
            <p:nvPr/>
          </p:nvCxnSpPr>
          <p:spPr>
            <a:xfrm rot="16200000" flipV="1">
              <a:off x="1183062" y="1649997"/>
              <a:ext cx="321124" cy="424169"/>
            </a:xfrm>
            <a:prstGeom prst="curvedConnector2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F755B41A-E8FB-A901-0E1B-963CB8EA8598}"/>
                </a:ext>
              </a:extLst>
            </p:cNvPr>
            <p:cNvSpPr txBox="1"/>
            <p:nvPr/>
          </p:nvSpPr>
          <p:spPr>
            <a:xfrm>
              <a:off x="1123646" y="1369854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$t0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23B5D7DB-654A-F6E6-88C1-0942DACBC599}"/>
              </a:ext>
            </a:extLst>
          </p:cNvPr>
          <p:cNvSpPr>
            <a:spLocks noChangeAspect="1"/>
          </p:cNvSpPr>
          <p:nvPr/>
        </p:nvSpPr>
        <p:spPr>
          <a:xfrm>
            <a:off x="469113" y="2853016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I3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993FA45E-3C98-45DD-1358-50EF0B16BE70}"/>
              </a:ext>
            </a:extLst>
          </p:cNvPr>
          <p:cNvGrpSpPr/>
          <p:nvPr/>
        </p:nvGrpSpPr>
        <p:grpSpPr>
          <a:xfrm>
            <a:off x="9147" y="1883700"/>
            <a:ext cx="826316" cy="969316"/>
            <a:chOff x="1390306" y="-1033595"/>
            <a:chExt cx="826316" cy="969316"/>
          </a:xfrm>
        </p:grpSpPr>
        <p:cxnSp>
          <p:nvCxnSpPr>
            <p:cNvPr id="42" name="Conexão Curva 41">
              <a:extLst>
                <a:ext uri="{FF2B5EF4-FFF2-40B4-BE49-F238E27FC236}">
                  <a16:creationId xmlns:a16="http://schemas.microsoft.com/office/drawing/2014/main" id="{6F9D8CF9-B8B0-3993-54E9-7AD6EF4E38E9}"/>
                </a:ext>
              </a:extLst>
            </p:cNvPr>
            <p:cNvCxnSpPr>
              <a:cxnSpLocks/>
              <a:stCxn id="29" idx="0"/>
              <a:endCxn id="10" idx="4"/>
            </p:cNvCxnSpPr>
            <p:nvPr/>
          </p:nvCxnSpPr>
          <p:spPr>
            <a:xfrm rot="5400000" flipH="1" flipV="1">
              <a:off x="1728789" y="-552112"/>
              <a:ext cx="969316" cy="6350"/>
            </a:xfrm>
            <a:prstGeom prst="curvedConnector3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84C487F2-E1FA-53C4-ECEB-63B2DB9656AF}"/>
                </a:ext>
              </a:extLst>
            </p:cNvPr>
            <p:cNvSpPr txBox="1"/>
            <p:nvPr/>
          </p:nvSpPr>
          <p:spPr>
            <a:xfrm>
              <a:off x="1390306" y="-972418"/>
              <a:ext cx="7665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0($s1)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2D831466-A000-4603-7066-46C80ED73030}"/>
              </a:ext>
            </a:extLst>
          </p:cNvPr>
          <p:cNvGrpSpPr/>
          <p:nvPr/>
        </p:nvGrpSpPr>
        <p:grpSpPr>
          <a:xfrm>
            <a:off x="827584" y="2354865"/>
            <a:ext cx="792047" cy="603594"/>
            <a:chOff x="1136073" y="1962456"/>
            <a:chExt cx="792047" cy="603594"/>
          </a:xfrm>
        </p:grpSpPr>
        <p:cxnSp>
          <p:nvCxnSpPr>
            <p:cNvPr id="40" name="Conexão Curva 39">
              <a:extLst>
                <a:ext uri="{FF2B5EF4-FFF2-40B4-BE49-F238E27FC236}">
                  <a16:creationId xmlns:a16="http://schemas.microsoft.com/office/drawing/2014/main" id="{93252DD3-A226-C12E-D2BB-8A3D7F8901DB}"/>
                </a:ext>
              </a:extLst>
            </p:cNvPr>
            <p:cNvCxnSpPr>
              <a:cxnSpLocks/>
              <a:stCxn id="29" idx="7"/>
              <a:endCxn id="11" idx="4"/>
            </p:cNvCxnSpPr>
            <p:nvPr/>
          </p:nvCxnSpPr>
          <p:spPr>
            <a:xfrm rot="5400000" flipH="1" flipV="1">
              <a:off x="1463323" y="2101252"/>
              <a:ext cx="393634" cy="53596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BFDEC1AB-69D5-9B34-F813-663C80BB8247}"/>
                </a:ext>
              </a:extLst>
            </p:cNvPr>
            <p:cNvSpPr txBox="1"/>
            <p:nvPr/>
          </p:nvSpPr>
          <p:spPr>
            <a:xfrm>
              <a:off x="1136073" y="1962456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$t0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169D423C-6AEA-0109-1FAC-BA79ABD0E5FA}"/>
              </a:ext>
            </a:extLst>
          </p:cNvPr>
          <p:cNvSpPr>
            <a:spLocks noChangeAspect="1"/>
          </p:cNvSpPr>
          <p:nvPr/>
        </p:nvSpPr>
        <p:spPr>
          <a:xfrm>
            <a:off x="3124606" y="2876370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I7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2318B32-FD6A-5F8D-42CD-3C7F6CE2BFF2}"/>
              </a:ext>
            </a:extLst>
          </p:cNvPr>
          <p:cNvGrpSpPr/>
          <p:nvPr/>
        </p:nvGrpSpPr>
        <p:grpSpPr>
          <a:xfrm>
            <a:off x="1189114" y="3201544"/>
            <a:ext cx="1935493" cy="369332"/>
            <a:chOff x="-7874894" y="1023016"/>
            <a:chExt cx="1935493" cy="369332"/>
          </a:xfrm>
        </p:grpSpPr>
        <p:cxnSp>
          <p:nvCxnSpPr>
            <p:cNvPr id="38" name="Conexão Curva 37">
              <a:extLst>
                <a:ext uri="{FF2B5EF4-FFF2-40B4-BE49-F238E27FC236}">
                  <a16:creationId xmlns:a16="http://schemas.microsoft.com/office/drawing/2014/main" id="{952063B1-6A9B-9D21-4735-7CE547839CDC}"/>
                </a:ext>
              </a:extLst>
            </p:cNvPr>
            <p:cNvCxnSpPr>
              <a:cxnSpLocks/>
              <a:stCxn id="32" idx="2"/>
              <a:endCxn id="29" idx="6"/>
            </p:cNvCxnSpPr>
            <p:nvPr/>
          </p:nvCxnSpPr>
          <p:spPr>
            <a:xfrm rot="10800000">
              <a:off x="-7874894" y="1034488"/>
              <a:ext cx="1935493" cy="2335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9F62A41F-467F-5AB3-74B5-F9A085D7271E}"/>
                </a:ext>
              </a:extLst>
            </p:cNvPr>
            <p:cNvSpPr txBox="1"/>
            <p:nvPr/>
          </p:nvSpPr>
          <p:spPr>
            <a:xfrm>
              <a:off x="-6987055" y="1023016"/>
              <a:ext cx="5084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$s1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21BB4739-E414-0D16-487B-90D4177BB5B2}"/>
              </a:ext>
            </a:extLst>
          </p:cNvPr>
          <p:cNvSpPr>
            <a:spLocks noChangeAspect="1"/>
          </p:cNvSpPr>
          <p:nvPr/>
        </p:nvSpPr>
        <p:spPr>
          <a:xfrm>
            <a:off x="3902825" y="2204824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I8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EBB31994-8851-5442-9886-ADFFE74A3413}"/>
              </a:ext>
            </a:extLst>
          </p:cNvPr>
          <p:cNvGrpSpPr/>
          <p:nvPr/>
        </p:nvGrpSpPr>
        <p:grpSpPr>
          <a:xfrm>
            <a:off x="3844606" y="2924825"/>
            <a:ext cx="830339" cy="499894"/>
            <a:chOff x="709339" y="-225072"/>
            <a:chExt cx="830339" cy="499894"/>
          </a:xfrm>
        </p:grpSpPr>
        <p:cxnSp>
          <p:nvCxnSpPr>
            <p:cNvPr id="36" name="Conexão Curva 35">
              <a:extLst>
                <a:ext uri="{FF2B5EF4-FFF2-40B4-BE49-F238E27FC236}">
                  <a16:creationId xmlns:a16="http://schemas.microsoft.com/office/drawing/2014/main" id="{D2A09D26-690A-671B-7908-F23CAAF8BC5E}"/>
                </a:ext>
              </a:extLst>
            </p:cNvPr>
            <p:cNvCxnSpPr>
              <a:cxnSpLocks/>
              <a:stCxn id="34" idx="4"/>
              <a:endCxn id="32" idx="6"/>
            </p:cNvCxnSpPr>
            <p:nvPr/>
          </p:nvCxnSpPr>
          <p:spPr>
            <a:xfrm rot="5400000">
              <a:off x="762676" y="-278409"/>
              <a:ext cx="311546" cy="418219"/>
            </a:xfrm>
            <a:prstGeom prst="curvedConnector2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439B826F-8412-1E41-6AD4-3902A0FF4DF7}"/>
                </a:ext>
              </a:extLst>
            </p:cNvPr>
            <p:cNvSpPr txBox="1"/>
            <p:nvPr/>
          </p:nvSpPr>
          <p:spPr>
            <a:xfrm>
              <a:off x="1031205" y="-94510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$s1</a:t>
              </a: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4491942D-59F2-182B-DE69-6EBE31AD348C}"/>
              </a:ext>
            </a:extLst>
          </p:cNvPr>
          <p:cNvSpPr>
            <a:spLocks noChangeAspect="1"/>
          </p:cNvSpPr>
          <p:nvPr/>
        </p:nvSpPr>
        <p:spPr>
          <a:xfrm>
            <a:off x="1897223" y="1090888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6A9D142-41DA-C92B-9769-E350CB1E4F95}"/>
              </a:ext>
            </a:extLst>
          </p:cNvPr>
          <p:cNvSpPr>
            <a:spLocks noChangeAspect="1"/>
          </p:cNvSpPr>
          <p:nvPr/>
        </p:nvSpPr>
        <p:spPr>
          <a:xfrm>
            <a:off x="3083010" y="1527062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I5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462D2297-4EB3-23F7-DB99-5C9D6452E608}"/>
              </a:ext>
            </a:extLst>
          </p:cNvPr>
          <p:cNvGrpSpPr/>
          <p:nvPr/>
        </p:nvGrpSpPr>
        <p:grpSpPr>
          <a:xfrm>
            <a:off x="2617223" y="1145620"/>
            <a:ext cx="825787" cy="381442"/>
            <a:chOff x="1131539" y="1246547"/>
            <a:chExt cx="825787" cy="381442"/>
          </a:xfrm>
        </p:grpSpPr>
        <p:cxnSp>
          <p:nvCxnSpPr>
            <p:cNvPr id="49" name="Conexão Curva 48">
              <a:extLst>
                <a:ext uri="{FF2B5EF4-FFF2-40B4-BE49-F238E27FC236}">
                  <a16:creationId xmlns:a16="http://schemas.microsoft.com/office/drawing/2014/main" id="{A22A55A5-54F9-C6CD-30B1-B8F9C04C7CF9}"/>
                </a:ext>
              </a:extLst>
            </p:cNvPr>
            <p:cNvCxnSpPr>
              <a:cxnSpLocks/>
              <a:stCxn id="47" idx="0"/>
              <a:endCxn id="46" idx="6"/>
            </p:cNvCxnSpPr>
            <p:nvPr/>
          </p:nvCxnSpPr>
          <p:spPr>
            <a:xfrm rot="16200000" flipV="1">
              <a:off x="1506346" y="1177008"/>
              <a:ext cx="76174" cy="825787"/>
            </a:xfrm>
            <a:prstGeom prst="curvedConnector2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7F891DAE-8DA6-493C-EF49-C2D7282FD8A4}"/>
                </a:ext>
              </a:extLst>
            </p:cNvPr>
            <p:cNvSpPr txBox="1"/>
            <p:nvPr/>
          </p:nvSpPr>
          <p:spPr>
            <a:xfrm>
              <a:off x="1264262" y="1246547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$t1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BDC231DB-1D2A-F280-5BA3-C83C754F88F6}"/>
              </a:ext>
            </a:extLst>
          </p:cNvPr>
          <p:cNvSpPr>
            <a:spLocks noChangeAspect="1"/>
          </p:cNvSpPr>
          <p:nvPr/>
        </p:nvSpPr>
        <p:spPr>
          <a:xfrm>
            <a:off x="1934181" y="2420887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I6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BE3B11A8-F3C5-9FF8-DCB8-3E997F05F3A6}"/>
              </a:ext>
            </a:extLst>
          </p:cNvPr>
          <p:cNvGrpSpPr/>
          <p:nvPr/>
        </p:nvGrpSpPr>
        <p:grpSpPr>
          <a:xfrm>
            <a:off x="2257223" y="1810888"/>
            <a:ext cx="837089" cy="609999"/>
            <a:chOff x="2216622" y="-1258807"/>
            <a:chExt cx="837089" cy="609999"/>
          </a:xfrm>
        </p:grpSpPr>
        <p:cxnSp>
          <p:nvCxnSpPr>
            <p:cNvPr id="53" name="Conexão Curva 52">
              <a:extLst>
                <a:ext uri="{FF2B5EF4-FFF2-40B4-BE49-F238E27FC236}">
                  <a16:creationId xmlns:a16="http://schemas.microsoft.com/office/drawing/2014/main" id="{1461006A-AA61-9054-32B3-9026764E1874}"/>
                </a:ext>
              </a:extLst>
            </p:cNvPr>
            <p:cNvCxnSpPr>
              <a:cxnSpLocks/>
              <a:stCxn id="51" idx="0"/>
              <a:endCxn id="46" idx="4"/>
            </p:cNvCxnSpPr>
            <p:nvPr/>
          </p:nvCxnSpPr>
          <p:spPr>
            <a:xfrm rot="16200000" flipV="1">
              <a:off x="1930102" y="-972286"/>
              <a:ext cx="609999" cy="36958"/>
            </a:xfrm>
            <a:prstGeom prst="curvedConnector3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B330E09F-3BAC-F7FB-882E-B78AC4366372}"/>
                </a:ext>
              </a:extLst>
            </p:cNvPr>
            <p:cNvSpPr txBox="1"/>
            <p:nvPr/>
          </p:nvSpPr>
          <p:spPr>
            <a:xfrm>
              <a:off x="2216622" y="-1207405"/>
              <a:ext cx="8370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-4($s1)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6D6205BF-1A32-3A6B-1030-186429DBD11E}"/>
              </a:ext>
            </a:extLst>
          </p:cNvPr>
          <p:cNvGrpSpPr/>
          <p:nvPr/>
        </p:nvGrpSpPr>
        <p:grpSpPr>
          <a:xfrm>
            <a:off x="2548739" y="2247063"/>
            <a:ext cx="894271" cy="470886"/>
            <a:chOff x="1435468" y="1806772"/>
            <a:chExt cx="894271" cy="470886"/>
          </a:xfrm>
        </p:grpSpPr>
        <p:cxnSp>
          <p:nvCxnSpPr>
            <p:cNvPr id="56" name="Conexão Curva 55">
              <a:extLst>
                <a:ext uri="{FF2B5EF4-FFF2-40B4-BE49-F238E27FC236}">
                  <a16:creationId xmlns:a16="http://schemas.microsoft.com/office/drawing/2014/main" id="{809F21A9-270E-5E1A-BDCE-9612852CBF4A}"/>
                </a:ext>
              </a:extLst>
            </p:cNvPr>
            <p:cNvCxnSpPr>
              <a:cxnSpLocks/>
              <a:stCxn id="51" idx="7"/>
              <a:endCxn id="47" idx="4"/>
            </p:cNvCxnSpPr>
            <p:nvPr/>
          </p:nvCxnSpPr>
          <p:spPr>
            <a:xfrm rot="5400000" flipH="1" flipV="1">
              <a:off x="1742970" y="1499270"/>
              <a:ext cx="279267" cy="89427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78555E4B-66EB-381A-3187-2DDF949460FE}"/>
                </a:ext>
              </a:extLst>
            </p:cNvPr>
            <p:cNvSpPr txBox="1"/>
            <p:nvPr/>
          </p:nvSpPr>
          <p:spPr>
            <a:xfrm>
              <a:off x="1607634" y="1908326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$t1</a:t>
              </a: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3EB28180-6C61-E170-84A2-D54FEFD6207B}"/>
              </a:ext>
            </a:extLst>
          </p:cNvPr>
          <p:cNvGrpSpPr/>
          <p:nvPr/>
        </p:nvGrpSpPr>
        <p:grpSpPr>
          <a:xfrm>
            <a:off x="2654182" y="2529293"/>
            <a:ext cx="942303" cy="452519"/>
            <a:chOff x="-6562226" y="198365"/>
            <a:chExt cx="942303" cy="452519"/>
          </a:xfrm>
        </p:grpSpPr>
        <p:cxnSp>
          <p:nvCxnSpPr>
            <p:cNvPr id="83" name="Conexão Curva 82">
              <a:extLst>
                <a:ext uri="{FF2B5EF4-FFF2-40B4-BE49-F238E27FC236}">
                  <a16:creationId xmlns:a16="http://schemas.microsoft.com/office/drawing/2014/main" id="{37C296ED-5469-B40C-C9B7-D369EE18E412}"/>
                </a:ext>
              </a:extLst>
            </p:cNvPr>
            <p:cNvCxnSpPr>
              <a:cxnSpLocks/>
              <a:stCxn id="32" idx="1"/>
              <a:endCxn id="51" idx="6"/>
            </p:cNvCxnSpPr>
            <p:nvPr/>
          </p:nvCxnSpPr>
          <p:spPr>
            <a:xfrm rot="16200000" flipV="1">
              <a:off x="-6374755" y="262488"/>
              <a:ext cx="200925" cy="575867"/>
            </a:xfrm>
            <a:prstGeom prst="curvedConnector2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A155B44E-D479-090B-2EB0-526CD0F6A92F}"/>
                </a:ext>
              </a:extLst>
            </p:cNvPr>
            <p:cNvSpPr txBox="1"/>
            <p:nvPr/>
          </p:nvSpPr>
          <p:spPr>
            <a:xfrm>
              <a:off x="-6128396" y="198365"/>
              <a:ext cx="5084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$s1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45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8" grpId="0"/>
      <p:bldP spid="23" grpId="0" animBg="1"/>
      <p:bldP spid="24" grpId="0"/>
      <p:bldP spid="25" grpId="0"/>
      <p:bldP spid="26" grpId="0"/>
      <p:bldP spid="27" grpId="0"/>
      <p:bldP spid="28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Loop</a:t>
            </a:r>
            <a:r>
              <a:rPr lang="pt-PT" i="1" dirty="0"/>
              <a:t> </a:t>
            </a:r>
            <a:r>
              <a:rPr lang="pt-PT" i="1" dirty="0" err="1"/>
              <a:t>Unrolling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762000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Consiste em fazer múltiplas cópias do corpo de um ciclo</a:t>
            </a:r>
          </a:p>
          <a:p>
            <a:pPr>
              <a:buNone/>
            </a:pPr>
            <a:r>
              <a:rPr lang="pt-PT" sz="1800" dirty="0"/>
              <a:t>(normalmente feito pelo compilador)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17</a:t>
            </a:fld>
            <a:endParaRPr lang="pt-PT" altLang="pt-PT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 bwMode="auto">
          <a:xfrm>
            <a:off x="381000" y="2209800"/>
            <a:ext cx="3810000" cy="1676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ourier New"/>
                <a:cs typeface="Courier New"/>
              </a:rPr>
              <a:t>for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=0 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&lt;N 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++) {</a:t>
            </a:r>
          </a:p>
          <a:p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a[i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] =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a[i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] +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var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;</a:t>
            </a:r>
          </a:p>
          <a:p>
            <a:r>
              <a:rPr lang="en-US" kern="0" dirty="0">
                <a:latin typeface="Courier New"/>
                <a:ea typeface="ＭＳ Ｐゴシック" charset="0"/>
                <a:cs typeface="Courier New"/>
              </a:rPr>
              <a:t>}</a:t>
            </a:r>
            <a:endParaRPr kumimoji="0" lang="pt-PT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 bwMode="auto">
          <a:xfrm>
            <a:off x="4572000" y="2209800"/>
            <a:ext cx="4038600" cy="1676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ourier New"/>
                <a:cs typeface="Courier New"/>
              </a:rPr>
              <a:t>for 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=0 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&lt;N 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+=3) {</a:t>
            </a:r>
          </a:p>
          <a:p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a[i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] =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a[i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] +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var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ＭＳ Ｐゴシック" charset="0"/>
                <a:cs typeface="Courier New"/>
              </a:rPr>
              <a:t>;</a:t>
            </a:r>
          </a:p>
          <a:p>
            <a:r>
              <a:rPr lang="en-US" kern="0" dirty="0">
                <a:latin typeface="Courier New"/>
                <a:ea typeface="ＭＳ Ｐゴシック" charset="0"/>
                <a:cs typeface="Courier New"/>
              </a:rPr>
              <a:t>  a[i+1] = a[i+1] + </a:t>
            </a:r>
            <a:r>
              <a:rPr lang="en-US" kern="0" dirty="0" err="1">
                <a:latin typeface="Courier New"/>
                <a:ea typeface="ＭＳ Ｐゴシック" charset="0"/>
                <a:cs typeface="Courier New"/>
              </a:rPr>
              <a:t>var</a:t>
            </a:r>
            <a:r>
              <a:rPr lang="en-US" kern="0" dirty="0">
                <a:latin typeface="Courier New"/>
                <a:ea typeface="ＭＳ Ｐゴシック" charset="0"/>
                <a:cs typeface="Courier New"/>
              </a:rPr>
              <a:t>;</a:t>
            </a:r>
          </a:p>
          <a:p>
            <a:r>
              <a:rPr lang="en-US" kern="0" dirty="0">
                <a:latin typeface="Courier New"/>
                <a:ea typeface="ＭＳ Ｐゴシック" charset="0"/>
                <a:cs typeface="Courier New"/>
              </a:rPr>
              <a:t>  a[i+2] = a[i+2] + </a:t>
            </a:r>
            <a:r>
              <a:rPr lang="en-US" kern="0" dirty="0" err="1">
                <a:latin typeface="Courier New"/>
                <a:ea typeface="ＭＳ Ｐゴシック" charset="0"/>
                <a:cs typeface="Courier New"/>
              </a:rPr>
              <a:t>var</a:t>
            </a:r>
            <a:r>
              <a:rPr lang="en-US" kern="0" dirty="0">
                <a:latin typeface="Courier New"/>
                <a:ea typeface="ＭＳ Ｐゴシック" charset="0"/>
                <a:cs typeface="Courier New"/>
              </a:rPr>
              <a:t>;</a:t>
            </a:r>
          </a:p>
          <a:p>
            <a:r>
              <a:rPr lang="en-US" kern="0" dirty="0">
                <a:latin typeface="Courier New"/>
                <a:ea typeface="ＭＳ Ｐゴシック" charset="0"/>
                <a:cs typeface="Courier New"/>
              </a:rPr>
              <a:t>}</a:t>
            </a:r>
            <a:endParaRPr kumimoji="0" lang="pt-PT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4038600"/>
            <a:ext cx="8534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PT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0"/>
                <a:cs typeface="ＭＳ Ｐゴシック" charset="0"/>
              </a:rPr>
              <a:t>O seu efeito no desempenho nem sempre é positivo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PT" sz="2600" kern="0" dirty="0">
                <a:latin typeface="Calibri" pitchFamily="34" charset="0"/>
                <a:ea typeface="ＭＳ Ｐゴシック" charset="0"/>
                <a:cs typeface="ＭＳ Ｐゴシック" charset="0"/>
              </a:rPr>
              <a:t>Contribui para: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kumimoji="0" lang="pt-PT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0"/>
                <a:cs typeface="ＭＳ Ｐゴシック" charset="0"/>
              </a:rPr>
              <a:t>disponibilizar mais instruções independentes para aumentar o ILP, e consequentemente reduzir</a:t>
            </a:r>
            <a:r>
              <a:rPr kumimoji="0" lang="pt-PT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charset="0"/>
                <a:cs typeface="ＭＳ Ｐゴシック" charset="0"/>
              </a:rPr>
              <a:t> o CPI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pt-PT" kern="0" baseline="0" dirty="0">
                <a:latin typeface="Calibri" pitchFamily="34" charset="0"/>
                <a:ea typeface="ＭＳ Ｐゴシック" charset="0"/>
                <a:cs typeface="ＭＳ Ｐゴシック" charset="0"/>
              </a:rPr>
              <a:t>reduzir o número de instruções executadas </a:t>
            </a:r>
            <a:endParaRPr kumimoji="0" lang="pt-PT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i="1" dirty="0" err="1"/>
              <a:t>Static</a:t>
            </a:r>
            <a:r>
              <a:rPr lang="pt-PT" i="1" dirty="0"/>
              <a:t> </a:t>
            </a:r>
            <a:r>
              <a:rPr lang="pt-PT" i="1" dirty="0" err="1"/>
              <a:t>in-order</a:t>
            </a:r>
            <a:r>
              <a:rPr lang="pt-PT" i="1" dirty="0"/>
              <a:t> </a:t>
            </a:r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r>
              <a:rPr lang="pt-PT" i="1" dirty="0"/>
              <a:t>: </a:t>
            </a:r>
            <a:r>
              <a:rPr lang="pt-PT" dirty="0"/>
              <a:t>Limitação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código gerado depende da organização do processador (número, tipo e desempenho das unidades funcionais)</a:t>
            </a:r>
          </a:p>
          <a:p>
            <a:endParaRPr lang="pt-PT" dirty="0"/>
          </a:p>
          <a:p>
            <a:r>
              <a:rPr lang="pt-PT" dirty="0"/>
              <a:t>A mudança para diferentes implementações da mesma arquitectura:</a:t>
            </a:r>
          </a:p>
          <a:p>
            <a:pPr lvl="1"/>
            <a:r>
              <a:rPr lang="pt-PT" dirty="0"/>
              <a:t>frequentemente exige recompilação para que o código execute;</a:t>
            </a:r>
          </a:p>
          <a:p>
            <a:pPr lvl="1"/>
            <a:r>
              <a:rPr lang="pt-PT" dirty="0"/>
              <a:t>noutros casos, exige recompilação para manter um desempenho aceitável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18</a:t>
            </a:fld>
            <a:endParaRPr lang="pt-PT" altLang="pt-PT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Dynamic</a:t>
            </a:r>
            <a:r>
              <a:rPr lang="pt-PT" i="1" dirty="0"/>
              <a:t> </a:t>
            </a:r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</a:t>
            </a:r>
            <a:r>
              <a:rPr lang="pt-PT" b="1" dirty="0"/>
              <a:t>processador</a:t>
            </a:r>
            <a:r>
              <a:rPr lang="pt-PT" dirty="0"/>
              <a:t> selecciona dinamicamente, </a:t>
            </a:r>
            <a:r>
              <a:rPr lang="pt-PT" b="1" dirty="0"/>
              <a:t>em tempo de execução</a:t>
            </a:r>
            <a:r>
              <a:rPr lang="pt-PT" dirty="0"/>
              <a:t>, quais as instruções a executar em cada </a:t>
            </a:r>
            <a:r>
              <a:rPr lang="pt-PT" i="1" dirty="0"/>
              <a:t>pipeline </a:t>
            </a:r>
            <a:r>
              <a:rPr lang="pt-PT" dirty="0"/>
              <a:t>(unidade funcional)</a:t>
            </a:r>
          </a:p>
          <a:p>
            <a:endParaRPr lang="pt-PT" dirty="0"/>
          </a:p>
          <a:p>
            <a:r>
              <a:rPr lang="pt-PT" dirty="0"/>
              <a:t>Diminui a dependência da compilação, relativamente à abordagem estática, pois é o </a:t>
            </a:r>
            <a:r>
              <a:rPr lang="pt-PT" i="1" dirty="0"/>
              <a:t>hardware </a:t>
            </a:r>
            <a:r>
              <a:rPr lang="pt-PT" dirty="0"/>
              <a:t>que selecciona as instruções de acordo com a sua própria organização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19</a:t>
            </a:fld>
            <a:endParaRPr lang="pt-PT" alt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de Apoio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000" dirty="0"/>
              <a:t>“</a:t>
            </a:r>
            <a:r>
              <a:rPr lang="en-US" sz="2000" i="1" dirty="0"/>
              <a:t>Computer Organization and Design: The Hardware / Software Interface</a:t>
            </a:r>
            <a:r>
              <a:rPr lang="en-US" sz="2000" dirty="0"/>
              <a:t>”</a:t>
            </a:r>
            <a:br>
              <a:rPr lang="en-US" sz="2000" dirty="0"/>
            </a:br>
            <a:r>
              <a:rPr lang="sv-SE" sz="2000" dirty="0"/>
              <a:t>David A. Patterson, John L. Hennessy; </a:t>
            </a:r>
            <a:r>
              <a:rPr lang="en-US" sz="2000" dirty="0"/>
              <a:t>5th Edition, 2013</a:t>
            </a:r>
          </a:p>
          <a:p>
            <a:pPr lvl="1">
              <a:defRPr/>
            </a:pPr>
            <a:r>
              <a:rPr lang="pt-PT" sz="1800" dirty="0"/>
              <a:t>Secção 4.10 (</a:t>
            </a:r>
            <a:r>
              <a:rPr lang="pt-PT" sz="1800" dirty="0" err="1"/>
              <a:t>pags</a:t>
            </a:r>
            <a:r>
              <a:rPr lang="pt-PT" sz="1800" dirty="0"/>
              <a:t>. 332 .. 344) – </a:t>
            </a:r>
            <a:r>
              <a:rPr lang="pt-PT" sz="1800" dirty="0" err="1"/>
              <a:t>Parallelism</a:t>
            </a:r>
            <a:r>
              <a:rPr lang="pt-PT" sz="1800" dirty="0"/>
              <a:t> via </a:t>
            </a:r>
            <a:r>
              <a:rPr lang="pt-PT" sz="1800" dirty="0" err="1"/>
              <a:t>instructions</a:t>
            </a:r>
            <a:endParaRPr lang="pt-PT" sz="1800" dirty="0"/>
          </a:p>
          <a:p>
            <a:pPr lvl="1">
              <a:defRPr/>
            </a:pPr>
            <a:r>
              <a:rPr lang="pt-PT" sz="1800" dirty="0"/>
              <a:t>Secção 4.11 (</a:t>
            </a:r>
            <a:r>
              <a:rPr lang="pt-PT" sz="1800" dirty="0" err="1"/>
              <a:t>pags</a:t>
            </a:r>
            <a:r>
              <a:rPr lang="pt-PT" sz="1800" dirty="0"/>
              <a:t>. </a:t>
            </a:r>
            <a:r>
              <a:rPr lang="pt-PT" sz="1800"/>
              <a:t>344 .. </a:t>
            </a:r>
            <a:r>
              <a:rPr lang="pt-PT" sz="1800" dirty="0"/>
              <a:t>351) – Real </a:t>
            </a:r>
            <a:r>
              <a:rPr lang="pt-PT" sz="1800" dirty="0" err="1"/>
              <a:t>Stuff</a:t>
            </a:r>
            <a:endParaRPr lang="pt-PT" sz="1800" dirty="0"/>
          </a:p>
          <a:p>
            <a:pPr lvl="1">
              <a:defRPr/>
            </a:pPr>
            <a:endParaRPr lang="pt-PT" sz="1800" dirty="0"/>
          </a:p>
          <a:p>
            <a:pPr lvl="1">
              <a:defRPr/>
            </a:pPr>
            <a:endParaRPr lang="en-US" sz="1800" dirty="0"/>
          </a:p>
          <a:p>
            <a:pPr>
              <a:defRPr/>
            </a:pPr>
            <a:r>
              <a:rPr lang="pt-PT" sz="2000" dirty="0"/>
              <a:t>“</a:t>
            </a:r>
            <a:r>
              <a:rPr lang="pt-PT" sz="2000" i="1" dirty="0" err="1"/>
              <a:t>Computer</a:t>
            </a:r>
            <a:r>
              <a:rPr lang="pt-PT" sz="2000" i="1" dirty="0"/>
              <a:t> </a:t>
            </a:r>
            <a:r>
              <a:rPr lang="pt-PT" sz="2000" i="1" dirty="0" err="1"/>
              <a:t>Systems</a:t>
            </a:r>
            <a:r>
              <a:rPr lang="pt-PT" sz="2000" i="1" dirty="0"/>
              <a:t>: a </a:t>
            </a:r>
            <a:r>
              <a:rPr lang="pt-PT" sz="2000" i="1" dirty="0" err="1"/>
              <a:t>Programmer's</a:t>
            </a:r>
            <a:r>
              <a:rPr lang="pt-PT" sz="2000" i="1" dirty="0"/>
              <a:t> </a:t>
            </a:r>
            <a:r>
              <a:rPr lang="pt-PT" sz="2000" i="1" dirty="0" err="1"/>
              <a:t>Perspective</a:t>
            </a:r>
            <a:r>
              <a:rPr lang="pt-PT" sz="2000" dirty="0"/>
              <a:t>”; </a:t>
            </a:r>
            <a:r>
              <a:rPr lang="pt-PT" sz="2000" dirty="0" err="1"/>
              <a:t>Randal</a:t>
            </a:r>
            <a:r>
              <a:rPr lang="pt-PT" sz="2000" dirty="0"/>
              <a:t> E. </a:t>
            </a:r>
            <a:r>
              <a:rPr lang="pt-PT" sz="2000" dirty="0" err="1"/>
              <a:t>Bryant</a:t>
            </a:r>
            <a:r>
              <a:rPr lang="pt-PT" sz="2000" dirty="0"/>
              <a:t>, David R. </a:t>
            </a:r>
            <a:r>
              <a:rPr lang="pt-PT" sz="2000" dirty="0" err="1"/>
              <a:t>O'Hallaron</a:t>
            </a:r>
            <a:r>
              <a:rPr lang="pt-PT" sz="2000" dirty="0"/>
              <a:t>--</a:t>
            </a:r>
            <a:r>
              <a:rPr lang="pt-PT" sz="2000" dirty="0" err="1"/>
              <a:t>Pearson</a:t>
            </a:r>
            <a:r>
              <a:rPr lang="pt-PT" sz="2000" dirty="0"/>
              <a:t> (2nd ed., 2011)</a:t>
            </a:r>
            <a:endParaRPr lang="en-US" sz="2000" dirty="0"/>
          </a:p>
          <a:p>
            <a:pPr lvl="1">
              <a:defRPr/>
            </a:pPr>
            <a:r>
              <a:rPr lang="pt-PT" sz="1800" dirty="0"/>
              <a:t>Secção 5.7 (</a:t>
            </a:r>
            <a:r>
              <a:rPr lang="pt-PT" sz="1800" dirty="0" err="1"/>
              <a:t>pags</a:t>
            </a:r>
            <a:r>
              <a:rPr lang="pt-PT" sz="1800" dirty="0"/>
              <a:t>. 496 .. 500) – </a:t>
            </a:r>
            <a:r>
              <a:rPr lang="pt-PT" sz="1800" dirty="0" err="1"/>
              <a:t>Understanding</a:t>
            </a:r>
            <a:r>
              <a:rPr lang="pt-PT" sz="1800" dirty="0"/>
              <a:t> </a:t>
            </a:r>
            <a:r>
              <a:rPr lang="pt-PT" sz="1800" dirty="0" err="1"/>
              <a:t>modern</a:t>
            </a:r>
            <a:r>
              <a:rPr lang="pt-PT" sz="1800" dirty="0"/>
              <a:t> </a:t>
            </a:r>
            <a:r>
              <a:rPr lang="pt-PT" sz="1800" dirty="0" err="1"/>
              <a:t>processors</a:t>
            </a:r>
            <a:endParaRPr lang="pt-PT" sz="1800" dirty="0"/>
          </a:p>
          <a:p>
            <a:pPr lvl="1">
              <a:defRPr/>
            </a:pPr>
            <a:r>
              <a:rPr lang="pt-PT" sz="1800" cap="small" dirty="0" err="1"/>
              <a:t>Advanced</a:t>
            </a:r>
            <a:r>
              <a:rPr lang="pt-PT" sz="1800" cap="small" dirty="0"/>
              <a:t> Material:</a:t>
            </a:r>
            <a:br>
              <a:rPr lang="pt-PT" sz="1800" cap="small" dirty="0"/>
            </a:br>
            <a:r>
              <a:rPr lang="pt-PT" sz="1800" dirty="0"/>
              <a:t>Secção 5.7.2 .. 5.9 (</a:t>
            </a:r>
            <a:r>
              <a:rPr lang="pt-PT" sz="1800" dirty="0" err="1"/>
              <a:t>pags</a:t>
            </a:r>
            <a:r>
              <a:rPr lang="pt-PT" sz="1800" dirty="0"/>
              <a:t>. 523 .. 446) – </a:t>
            </a:r>
            <a:r>
              <a:rPr lang="pt-PT" sz="1800" dirty="0" err="1"/>
              <a:t>Understanding</a:t>
            </a:r>
            <a:r>
              <a:rPr lang="pt-PT" sz="1800" dirty="0"/>
              <a:t> </a:t>
            </a:r>
            <a:r>
              <a:rPr lang="pt-PT" sz="1800" dirty="0" err="1"/>
              <a:t>modern</a:t>
            </a:r>
            <a:r>
              <a:rPr lang="pt-PT" sz="1800" dirty="0"/>
              <a:t> </a:t>
            </a:r>
            <a:r>
              <a:rPr lang="pt-PT" sz="1800" dirty="0" err="1"/>
              <a:t>processors</a:t>
            </a:r>
            <a:endParaRPr lang="pt-PT" sz="1800" dirty="0"/>
          </a:p>
          <a:p>
            <a:endParaRPr lang="pt-PT" sz="20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Encadeamento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84002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7"/>
            <a:ext cx="8534400" cy="903634"/>
          </a:xfrm>
        </p:spPr>
        <p:txBody>
          <a:bodyPr>
            <a:normAutofit fontScale="90000"/>
          </a:bodyPr>
          <a:lstStyle/>
          <a:p>
            <a:r>
              <a:rPr lang="pt-PT" dirty="0" err="1"/>
              <a:t>SuperEscalaridade</a:t>
            </a:r>
            <a:r>
              <a:rPr lang="pt-PT" dirty="0"/>
              <a:t>: </a:t>
            </a:r>
            <a:r>
              <a:rPr lang="pt-PT" sz="3600" dirty="0" err="1"/>
              <a:t>dynamic</a:t>
            </a:r>
            <a:r>
              <a:rPr lang="pt-PT" sz="3600" dirty="0"/>
              <a:t> </a:t>
            </a:r>
            <a:r>
              <a:rPr lang="pt-PT" sz="3600" i="1" dirty="0" err="1"/>
              <a:t>in-order</a:t>
            </a:r>
            <a:r>
              <a:rPr lang="pt-PT" sz="3600" i="1" dirty="0"/>
              <a:t> </a:t>
            </a:r>
            <a:r>
              <a:rPr lang="pt-PT" sz="3600" i="1" dirty="0" err="1"/>
              <a:t>scheduling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1219200"/>
          </a:xfrm>
        </p:spPr>
        <p:txBody>
          <a:bodyPr/>
          <a:lstStyle/>
          <a:p>
            <a:r>
              <a:rPr lang="pt-PT" sz="2400" b="1" i="1" dirty="0" err="1"/>
              <a:t>in-order</a:t>
            </a:r>
            <a:r>
              <a:rPr lang="pt-PT" sz="2400" b="1" i="1" dirty="0"/>
              <a:t> </a:t>
            </a:r>
            <a:r>
              <a:rPr lang="pt-PT" sz="2400" b="1" i="1" dirty="0" err="1"/>
              <a:t>scheduling</a:t>
            </a:r>
            <a:r>
              <a:rPr lang="pt-PT" sz="2400" dirty="0"/>
              <a:t>: instruções seleccionadas na ordem com que aparecem no programa, baseado na disponibilidade dos operandos e de unidades funcionais apropriadas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20</a:t>
            </a:fld>
            <a:endParaRPr lang="pt-PT" altLang="pt-PT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 bwMode="auto">
          <a:xfrm>
            <a:off x="304800" y="2514600"/>
            <a:ext cx="3810000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ourier New"/>
                <a:cs typeface="Courier New"/>
              </a:rPr>
              <a:t>I1: </a:t>
            </a:r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>
                <a:latin typeface="Courier New"/>
                <a:cs typeface="Courier New"/>
              </a:rPr>
              <a:t> $t0, 20($s2)</a:t>
            </a:r>
          </a:p>
          <a:p>
            <a:r>
              <a:rPr lang="en-US" dirty="0">
                <a:latin typeface="Courier New"/>
                <a:cs typeface="Courier New"/>
              </a:rPr>
              <a:t>I2: </a:t>
            </a:r>
            <a:r>
              <a:rPr lang="en-US" dirty="0" err="1">
                <a:latin typeface="Courier New"/>
                <a:cs typeface="Courier New"/>
              </a:rPr>
              <a:t>addu</a:t>
            </a:r>
            <a:r>
              <a:rPr lang="en-US" dirty="0">
                <a:latin typeface="Courier New"/>
                <a:cs typeface="Courier New"/>
              </a:rPr>
              <a:t> $t1,$t0,$t2</a:t>
            </a:r>
          </a:p>
          <a:p>
            <a:r>
              <a:rPr lang="en-US" dirty="0">
                <a:latin typeface="Courier New"/>
                <a:cs typeface="Courier New"/>
              </a:rPr>
              <a:t>I3: sub $s4,$s4,$t3</a:t>
            </a:r>
          </a:p>
          <a:p>
            <a:r>
              <a:rPr lang="en-US" dirty="0">
                <a:latin typeface="Courier New"/>
                <a:cs typeface="Courier New"/>
              </a:rPr>
              <a:t>I4: </a:t>
            </a:r>
            <a:r>
              <a:rPr lang="en-US" noProof="0" dirty="0" err="1">
                <a:latin typeface="Courier New"/>
                <a:cs typeface="Courier New"/>
              </a:rPr>
              <a:t>addi</a:t>
            </a:r>
            <a:r>
              <a:rPr lang="en-US" noProof="0" dirty="0">
                <a:latin typeface="Courier New"/>
                <a:cs typeface="Courier New"/>
              </a:rPr>
              <a:t> $t5, </a:t>
            </a:r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noProof="0" dirty="0">
                <a:latin typeface="Courier New"/>
                <a:cs typeface="Courier New"/>
              </a:rPr>
              <a:t>s4, 20</a:t>
            </a:r>
            <a:endParaRPr kumimoji="0" lang="pt-PT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39610"/>
              </p:ext>
            </p:extLst>
          </p:nvPr>
        </p:nvGraphicFramePr>
        <p:xfrm>
          <a:off x="1219200" y="3962400"/>
          <a:ext cx="67056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Pipe</a:t>
                      </a:r>
                      <a:r>
                        <a:rPr lang="pt-PT" dirty="0"/>
                        <a:t> 0 (ALU/</a:t>
                      </a:r>
                      <a:r>
                        <a:rPr lang="pt-PT" dirty="0" err="1"/>
                        <a:t>Branch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Pipe</a:t>
                      </a:r>
                      <a:r>
                        <a:rPr lang="pt-PT" dirty="0"/>
                        <a:t> 1 (LS)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CPI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411488" y="2514600"/>
            <a:ext cx="3291799" cy="1295400"/>
            <a:chOff x="3411488" y="2514600"/>
            <a:chExt cx="3291799" cy="1295400"/>
          </a:xfrm>
        </p:grpSpPr>
        <p:sp>
          <p:nvSpPr>
            <p:cNvPr id="9" name="Right Brace 8"/>
            <p:cNvSpPr/>
            <p:nvPr/>
          </p:nvSpPr>
          <p:spPr bwMode="auto">
            <a:xfrm>
              <a:off x="3411488" y="2514600"/>
              <a:ext cx="152400" cy="609600"/>
            </a:xfrm>
            <a:prstGeom prst="rightBrace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Right Brace 9"/>
            <p:cNvSpPr/>
            <p:nvPr/>
          </p:nvSpPr>
          <p:spPr bwMode="auto">
            <a:xfrm>
              <a:off x="3411488" y="3200400"/>
              <a:ext cx="152400" cy="609600"/>
            </a:xfrm>
            <a:prstGeom prst="rightBrace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12" name="Straight Arrow Connector 11"/>
            <p:cNvCxnSpPr>
              <a:cxnSpLocks/>
              <a:endCxn id="13" idx="1"/>
            </p:cNvCxnSpPr>
            <p:nvPr/>
          </p:nvCxnSpPr>
          <p:spPr bwMode="auto">
            <a:xfrm>
              <a:off x="3707904" y="3105835"/>
              <a:ext cx="720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427984" y="2782669"/>
              <a:ext cx="2275303" cy="646331"/>
            </a:xfrm>
            <a:prstGeom prst="rect">
              <a:avLst/>
            </a:prstGeom>
            <a:noFill/>
            <a:ln>
              <a:solidFill>
                <a:srgbClr val="0099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009900"/>
                  </a:solidFill>
                  <a:latin typeface="Calibri"/>
                  <a:cs typeface="Calibri"/>
                </a:rPr>
                <a:t>blocos independentes</a:t>
              </a:r>
            </a:p>
            <a:p>
              <a:r>
                <a:rPr lang="pt-PT" b="1" dirty="0">
                  <a:solidFill>
                    <a:srgbClr val="009900"/>
                  </a:solidFill>
                  <a:latin typeface="Calibri"/>
                  <a:cs typeface="Calibri"/>
                </a:rPr>
                <a:t> entre si</a:t>
              </a:r>
            </a:p>
          </p:txBody>
        </p:sp>
      </p:grpSp>
      <p:sp>
        <p:nvSpPr>
          <p:cNvPr id="11" name="CaixaDeTexto 10"/>
          <p:cNvSpPr txBox="1"/>
          <p:nvPr/>
        </p:nvSpPr>
        <p:spPr>
          <a:xfrm>
            <a:off x="2289431" y="432300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nop</a:t>
            </a:r>
            <a:endParaRPr lang="pt-PT" sz="18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252402" y="469104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nop</a:t>
            </a:r>
            <a:endParaRPr lang="pt-PT" sz="1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252402" y="509085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nop</a:t>
            </a:r>
            <a:endParaRPr lang="pt-PT" sz="18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252403" y="543393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nop</a:t>
            </a:r>
            <a:endParaRPr lang="pt-PT" sz="1800" dirty="0"/>
          </a:p>
        </p:txBody>
      </p:sp>
      <p:sp>
        <p:nvSpPr>
          <p:cNvPr id="18" name="Retângulo 17"/>
          <p:cNvSpPr/>
          <p:nvPr/>
        </p:nvSpPr>
        <p:spPr>
          <a:xfrm>
            <a:off x="5252402" y="434590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>
                <a:latin typeface="Courier New"/>
                <a:cs typeface="Courier New"/>
              </a:rPr>
              <a:t> $t0, 20($s2)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297898" y="4667190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addu</a:t>
            </a:r>
            <a:r>
              <a:rPr lang="en-US" dirty="0">
                <a:latin typeface="Courier New"/>
                <a:cs typeface="Courier New"/>
              </a:rPr>
              <a:t> $t1,$t0,$s2</a:t>
            </a:r>
            <a:endParaRPr lang="pt-PT" dirty="0"/>
          </a:p>
        </p:txBody>
      </p:sp>
      <p:sp>
        <p:nvSpPr>
          <p:cNvPr id="20" name="Retângulo 19"/>
          <p:cNvSpPr/>
          <p:nvPr/>
        </p:nvSpPr>
        <p:spPr>
          <a:xfrm>
            <a:off x="2289431" y="5067300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sub $s4,$s4,$t3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2289430" y="5411490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/>
                <a:cs typeface="Courier New"/>
              </a:rPr>
              <a:t>addi</a:t>
            </a:r>
            <a:r>
              <a:rPr lang="en-US" dirty="0">
                <a:latin typeface="Courier New"/>
                <a:cs typeface="Courier New"/>
              </a:rPr>
              <a:t> $t5, $s4, 20</a:t>
            </a:r>
            <a:endParaRPr lang="pt-PT" kern="0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014796" y="5758623"/>
            <a:ext cx="11144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b="1" dirty="0"/>
              <a:t>4 / 4 = 1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914CA11-2993-0E77-58F3-940C4DCDB60C}"/>
              </a:ext>
            </a:extLst>
          </p:cNvPr>
          <p:cNvGrpSpPr/>
          <p:nvPr/>
        </p:nvGrpSpPr>
        <p:grpSpPr>
          <a:xfrm>
            <a:off x="7016471" y="2169165"/>
            <a:ext cx="1949704" cy="1708779"/>
            <a:chOff x="919297" y="3504271"/>
            <a:chExt cx="1949704" cy="170877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6D8BF64-481D-5919-A653-7D9A2F047F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5647" y="3504271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F5DBDD6-5D11-D95D-2212-01510F521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1784" y="3504721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I3</a:t>
              </a:r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6E0AA2E1-7AC9-269B-70E3-29BA8F0DAC2D}"/>
                </a:ext>
              </a:extLst>
            </p:cNvPr>
            <p:cNvGrpSpPr/>
            <p:nvPr/>
          </p:nvGrpSpPr>
          <p:grpSpPr>
            <a:xfrm>
              <a:off x="1279298" y="4161961"/>
              <a:ext cx="1589703" cy="369332"/>
              <a:chOff x="1126898" y="1999210"/>
              <a:chExt cx="1589703" cy="369332"/>
            </a:xfrm>
          </p:grpSpPr>
          <p:cxnSp>
            <p:nvCxnSpPr>
              <p:cNvPr id="45" name="Conexão Curva 44">
                <a:extLst>
                  <a:ext uri="{FF2B5EF4-FFF2-40B4-BE49-F238E27FC236}">
                    <a16:creationId xmlns:a16="http://schemas.microsoft.com/office/drawing/2014/main" id="{F025A83A-7F8C-0E9B-20AD-1A834BE37938}"/>
                  </a:ext>
                </a:extLst>
              </p:cNvPr>
              <p:cNvCxnSpPr>
                <a:cxnSpLocks/>
                <a:stCxn id="30" idx="0"/>
                <a:endCxn id="27" idx="4"/>
              </p:cNvCxnSpPr>
              <p:nvPr/>
            </p:nvCxnSpPr>
            <p:spPr>
              <a:xfrm rot="5400000" flipH="1" flipV="1">
                <a:off x="995683" y="2192735"/>
                <a:ext cx="268779" cy="635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73B36A65-1EA0-0143-F7CB-49BC1B2E0A70}"/>
                  </a:ext>
                </a:extLst>
              </p:cNvPr>
              <p:cNvSpPr txBox="1"/>
              <p:nvPr/>
            </p:nvSpPr>
            <p:spPr>
              <a:xfrm>
                <a:off x="2208128" y="1999210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$s4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A76EE1B-275C-533B-884F-5028335BE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9297" y="4493050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I2</a:t>
              </a: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48F0AED9-013D-C08A-9001-BDD313034FDF}"/>
                </a:ext>
              </a:extLst>
            </p:cNvPr>
            <p:cNvGrpSpPr/>
            <p:nvPr/>
          </p:nvGrpSpPr>
          <p:grpSpPr>
            <a:xfrm>
              <a:off x="1381095" y="4188490"/>
              <a:ext cx="867039" cy="369332"/>
              <a:chOff x="1601108" y="1455510"/>
              <a:chExt cx="867039" cy="369332"/>
            </a:xfrm>
          </p:grpSpPr>
          <p:cxnSp>
            <p:nvCxnSpPr>
              <p:cNvPr id="41" name="Conexão Curva 40">
                <a:extLst>
                  <a:ext uri="{FF2B5EF4-FFF2-40B4-BE49-F238E27FC236}">
                    <a16:creationId xmlns:a16="http://schemas.microsoft.com/office/drawing/2014/main" id="{2FAC5561-2210-DE07-A297-47B253E41656}"/>
                  </a:ext>
                </a:extLst>
              </p:cNvPr>
              <p:cNvCxnSpPr>
                <a:cxnSpLocks/>
                <a:stCxn id="33" idx="0"/>
                <a:endCxn id="28" idx="4"/>
              </p:cNvCxnSpPr>
              <p:nvPr/>
            </p:nvCxnSpPr>
            <p:spPr>
              <a:xfrm rot="5400000" flipH="1" flipV="1">
                <a:off x="2334209" y="1619329"/>
                <a:ext cx="255176" cy="1270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57216711-DF59-A084-F62E-8DFB7D4E92CD}"/>
                  </a:ext>
                </a:extLst>
              </p:cNvPr>
              <p:cNvSpPr txBox="1"/>
              <p:nvPr/>
            </p:nvSpPr>
            <p:spPr>
              <a:xfrm>
                <a:off x="1601108" y="1455510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$t0</a:t>
                </a:r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BBAF8F2-622F-75BF-4D8A-CBDA3D9EB6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1784" y="4479897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SuperEscalaridade</a:t>
            </a:r>
            <a:r>
              <a:rPr lang="pt-PT" dirty="0"/>
              <a:t>: </a:t>
            </a:r>
            <a:r>
              <a:rPr lang="pt-PT" sz="2800" i="1" dirty="0" err="1"/>
              <a:t>dynamic</a:t>
            </a:r>
            <a:r>
              <a:rPr lang="pt-PT" sz="2800" i="1" dirty="0"/>
              <a:t> out-</a:t>
            </a:r>
            <a:r>
              <a:rPr lang="pt-PT" sz="2800" i="1" dirty="0" err="1"/>
              <a:t>of</a:t>
            </a:r>
            <a:r>
              <a:rPr lang="pt-PT" sz="2800" i="1" dirty="0"/>
              <a:t>-</a:t>
            </a:r>
            <a:r>
              <a:rPr lang="pt-PT" sz="2800" i="1" dirty="0" err="1"/>
              <a:t>order</a:t>
            </a:r>
            <a:r>
              <a:rPr lang="pt-PT" sz="2800" i="1" dirty="0"/>
              <a:t> </a:t>
            </a:r>
            <a:r>
              <a:rPr lang="pt-PT" sz="2800" i="1" dirty="0" err="1"/>
              <a:t>scheduling</a:t>
            </a:r>
            <a:endParaRPr lang="pt-PT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6792"/>
            <a:ext cx="8534400" cy="1219200"/>
          </a:xfrm>
        </p:spPr>
        <p:txBody>
          <a:bodyPr/>
          <a:lstStyle/>
          <a:p>
            <a:r>
              <a:rPr lang="pt-PT" sz="2400" b="1" i="1" dirty="0"/>
              <a:t>out-of-</a:t>
            </a:r>
            <a:r>
              <a:rPr lang="pt-PT" sz="2400" b="1" i="1" dirty="0" err="1"/>
              <a:t>order</a:t>
            </a:r>
            <a:r>
              <a:rPr lang="pt-PT" sz="2400" b="1" i="1" dirty="0"/>
              <a:t> </a:t>
            </a:r>
            <a:r>
              <a:rPr lang="pt-PT" sz="2400" b="1" i="1" dirty="0" err="1"/>
              <a:t>scheduling</a:t>
            </a:r>
            <a:r>
              <a:rPr lang="pt-PT" sz="2400" dirty="0"/>
              <a:t>: as instruções são reordenadas pelo processador para minimizar o CPI, garantindo a correcta execução do programa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21</a:t>
            </a:fld>
            <a:endParaRPr lang="pt-PT" altLang="pt-PT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08FE4E-9548-A99E-1646-6AFD63B58EC4}"/>
              </a:ext>
            </a:extLst>
          </p:cNvPr>
          <p:cNvSpPr txBox="1">
            <a:spLocks/>
          </p:cNvSpPr>
          <p:nvPr/>
        </p:nvSpPr>
        <p:spPr>
          <a:xfrm>
            <a:off x="304800" y="3037949"/>
            <a:ext cx="85344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1" i="1" dirty="0" err="1"/>
              <a:t>speculative</a:t>
            </a:r>
            <a:r>
              <a:rPr lang="pt-PT" sz="2400" b="1" i="1" dirty="0"/>
              <a:t> </a:t>
            </a:r>
            <a:r>
              <a:rPr lang="pt-PT" sz="2400" b="1" i="1" dirty="0" err="1"/>
              <a:t>execution</a:t>
            </a:r>
            <a:r>
              <a:rPr lang="pt-PT" sz="2400" dirty="0"/>
              <a:t>: as instruções são executadas pelo processador antes de determinar se devem ser executadas.</a:t>
            </a:r>
            <a:br>
              <a:rPr lang="pt-PT" sz="2400" dirty="0"/>
            </a:br>
            <a:r>
              <a:rPr lang="pt-PT" sz="2400" dirty="0"/>
              <a:t>Exemplo: após um salto condicional ainda não avaliado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547DDA-7533-77F7-4F7B-378A03783C1E}"/>
              </a:ext>
            </a:extLst>
          </p:cNvPr>
          <p:cNvSpPr txBox="1">
            <a:spLocks/>
          </p:cNvSpPr>
          <p:nvPr/>
        </p:nvSpPr>
        <p:spPr>
          <a:xfrm>
            <a:off x="304800" y="4519106"/>
            <a:ext cx="8534400" cy="143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1" i="1" dirty="0" err="1"/>
              <a:t>in-order</a:t>
            </a:r>
            <a:r>
              <a:rPr lang="pt-PT" sz="2400" b="1" i="1" dirty="0"/>
              <a:t> </a:t>
            </a:r>
            <a:r>
              <a:rPr lang="pt-PT" sz="2400" b="1" i="1" dirty="0" err="1"/>
              <a:t>commit</a:t>
            </a:r>
            <a:r>
              <a:rPr lang="pt-PT" sz="2400" dirty="0"/>
              <a:t>: os resultados das instruções executadas fora de ordem e/ou especulativamente só são escritos quando é determinado que estão </a:t>
            </a:r>
            <a:r>
              <a:rPr lang="pt-PT" sz="2400" dirty="0" err="1"/>
              <a:t>correctos</a:t>
            </a:r>
            <a:br>
              <a:rPr lang="pt-PT" sz="2400" dirty="0"/>
            </a:br>
            <a:r>
              <a:rPr lang="pt-PT" sz="2400" dirty="0"/>
              <a:t>Escrita (</a:t>
            </a:r>
            <a:r>
              <a:rPr lang="pt-PT" sz="2400" i="1" dirty="0" err="1"/>
              <a:t>commit</a:t>
            </a:r>
            <a:r>
              <a:rPr lang="pt-PT" sz="2400" dirty="0"/>
              <a:t>) pela ordem do programa sequencial (</a:t>
            </a:r>
            <a:r>
              <a:rPr lang="pt-PT" sz="2400" i="1" dirty="0" err="1"/>
              <a:t>in-order</a:t>
            </a:r>
            <a:r>
              <a:rPr lang="pt-PT" sz="2400" dirty="0"/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SuperEscalaridade</a:t>
            </a:r>
            <a:r>
              <a:rPr lang="pt-PT" dirty="0"/>
              <a:t>: organização</a:t>
            </a:r>
          </a:p>
        </p:txBody>
      </p:sp>
      <p:pic>
        <p:nvPicPr>
          <p:cNvPr id="6" name="Picture 6" descr="f04-72-978012407726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2517" y="1155899"/>
            <a:ext cx="6192688" cy="4030454"/>
          </a:xfr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22</a:t>
            </a:fld>
            <a:endParaRPr lang="pt-PT" altLang="pt-PT"/>
          </a:p>
        </p:txBody>
      </p:sp>
      <p:sp>
        <p:nvSpPr>
          <p:cNvPr id="7" name="Rectângulo 6"/>
          <p:cNvSpPr/>
          <p:nvPr/>
        </p:nvSpPr>
        <p:spPr>
          <a:xfrm>
            <a:off x="827584" y="5445224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/>
                <a:ea typeface="Times New Roman" pitchFamily="-105" charset="0"/>
                <a:cs typeface="Calibri"/>
              </a:rPr>
              <a:t>[ FIGURE 4.72 – Patterson &amp; Hennessy; Computer Organization &amp; Design – 5</a:t>
            </a:r>
            <a:r>
              <a:rPr lang="en-US" sz="1600" baseline="30000" dirty="0">
                <a:latin typeface="Calibri"/>
                <a:ea typeface="Times New Roman" pitchFamily="-105" charset="0"/>
                <a:cs typeface="Calibri"/>
              </a:rPr>
              <a:t>th</a:t>
            </a:r>
            <a:r>
              <a:rPr lang="en-US" sz="1600" dirty="0">
                <a:latin typeface="Calibri"/>
                <a:ea typeface="Times New Roman" pitchFamily="-105" charset="0"/>
                <a:cs typeface="Calibri"/>
              </a:rPr>
              <a:t> Edition, Elsevier, 2013 ---	As 3 </a:t>
            </a:r>
            <a:r>
              <a:rPr lang="en-US" sz="1600" dirty="0" err="1">
                <a:latin typeface="Calibri"/>
                <a:ea typeface="Times New Roman" pitchFamily="-105" charset="0"/>
                <a:cs typeface="Calibri"/>
              </a:rPr>
              <a:t>unidades</a:t>
            </a:r>
            <a:r>
              <a:rPr lang="en-US" sz="1600" dirty="0">
                <a:latin typeface="Calibri"/>
                <a:ea typeface="Times New Roman" pitchFamily="-105" charset="0"/>
                <a:cs typeface="Calibri"/>
              </a:rPr>
              <a:t> </a:t>
            </a:r>
            <a:r>
              <a:rPr lang="en-US" sz="1600" dirty="0" err="1">
                <a:latin typeface="Calibri"/>
                <a:ea typeface="Times New Roman" pitchFamily="-105" charset="0"/>
                <a:cs typeface="Calibri"/>
              </a:rPr>
              <a:t>primárias</a:t>
            </a:r>
            <a:r>
              <a:rPr lang="en-US" sz="1600" dirty="0">
                <a:latin typeface="Calibri"/>
                <a:ea typeface="Times New Roman" pitchFamily="-105" charset="0"/>
                <a:cs typeface="Calibri"/>
              </a:rPr>
              <a:t> para </a:t>
            </a:r>
            <a:r>
              <a:rPr lang="en-US" sz="1600" i="1" dirty="0">
                <a:latin typeface="Calibri"/>
                <a:ea typeface="Times New Roman" pitchFamily="-105" charset="0"/>
                <a:cs typeface="Calibri"/>
              </a:rPr>
              <a:t>dynamic pipeline scheduling</a:t>
            </a:r>
            <a:r>
              <a:rPr lang="en-US" sz="1600" dirty="0">
                <a:latin typeface="Calibri"/>
                <a:ea typeface="Times New Roman" pitchFamily="-105" charset="0"/>
                <a:cs typeface="Calibri"/>
              </a:rPr>
              <a:t>]</a:t>
            </a:r>
            <a:endParaRPr lang="pt-PT" sz="1600" dirty="0"/>
          </a:p>
        </p:txBody>
      </p:sp>
      <p:sp>
        <p:nvSpPr>
          <p:cNvPr id="8" name="Chamada rectangular arredondada 7"/>
          <p:cNvSpPr/>
          <p:nvPr/>
        </p:nvSpPr>
        <p:spPr bwMode="auto">
          <a:xfrm>
            <a:off x="6623720" y="1979310"/>
            <a:ext cx="2520280" cy="1191816"/>
          </a:xfrm>
          <a:prstGeom prst="wedgeRoundRectCallout">
            <a:avLst>
              <a:gd name="adj1" fmla="val -159753"/>
              <a:gd name="adj2" fmla="val -90776"/>
              <a:gd name="adj3" fmla="val 16667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kumimoji="0" lang="pt-PT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fetch</a:t>
            </a:r>
            <a:r>
              <a:rPr kumimoji="0" lang="pt-PT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pt-PT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das instruções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i="0" dirty="0">
                <a:latin typeface="Calibri" panose="020F0502020204030204" pitchFamily="34" charset="0"/>
              </a:rPr>
              <a:t>. descodificação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 Envia para a unidade funcional correspondente</a:t>
            </a:r>
          </a:p>
        </p:txBody>
      </p:sp>
    </p:spTree>
    <p:extLst>
      <p:ext uri="{BB962C8B-B14F-4D97-AF65-F5344CB8AC3E}">
        <p14:creationId xmlns:p14="http://schemas.microsoft.com/office/powerpoint/2010/main" val="18635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SuperEscalaridade</a:t>
            </a:r>
            <a:r>
              <a:rPr lang="pt-PT" dirty="0"/>
              <a:t>: organização</a:t>
            </a:r>
          </a:p>
        </p:txBody>
      </p:sp>
      <p:pic>
        <p:nvPicPr>
          <p:cNvPr id="6" name="Picture 6" descr="f04-72-978012407726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1124744"/>
            <a:ext cx="6192688" cy="4030454"/>
          </a:xfr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23</a:t>
            </a:fld>
            <a:endParaRPr lang="pt-PT" altLang="pt-PT"/>
          </a:p>
        </p:txBody>
      </p:sp>
      <p:sp>
        <p:nvSpPr>
          <p:cNvPr id="7" name="Rectângulo 6"/>
          <p:cNvSpPr/>
          <p:nvPr/>
        </p:nvSpPr>
        <p:spPr>
          <a:xfrm>
            <a:off x="827584" y="5445224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/>
                <a:ea typeface="Times New Roman" pitchFamily="-105" charset="0"/>
                <a:cs typeface="Calibri"/>
              </a:rPr>
              <a:t>[ FIGURE 4.72 – Patterson &amp; Hennessy; Computer Organization &amp; Design – 5</a:t>
            </a:r>
            <a:r>
              <a:rPr lang="en-US" sz="1600" baseline="30000" dirty="0">
                <a:latin typeface="Calibri"/>
                <a:ea typeface="Times New Roman" pitchFamily="-105" charset="0"/>
                <a:cs typeface="Calibri"/>
              </a:rPr>
              <a:t>th</a:t>
            </a:r>
            <a:r>
              <a:rPr lang="en-US" sz="1600" dirty="0">
                <a:latin typeface="Calibri"/>
                <a:ea typeface="Times New Roman" pitchFamily="-105" charset="0"/>
                <a:cs typeface="Calibri"/>
              </a:rPr>
              <a:t> Edition, Elsevier, 2013 ---	As 3 </a:t>
            </a:r>
            <a:r>
              <a:rPr lang="en-US" sz="1600" dirty="0" err="1">
                <a:latin typeface="Calibri"/>
                <a:ea typeface="Times New Roman" pitchFamily="-105" charset="0"/>
                <a:cs typeface="Calibri"/>
              </a:rPr>
              <a:t>unidades</a:t>
            </a:r>
            <a:r>
              <a:rPr lang="en-US" sz="1600" dirty="0">
                <a:latin typeface="Calibri"/>
                <a:ea typeface="Times New Roman" pitchFamily="-105" charset="0"/>
                <a:cs typeface="Calibri"/>
              </a:rPr>
              <a:t> </a:t>
            </a:r>
            <a:r>
              <a:rPr lang="en-US" sz="1600" dirty="0" err="1">
                <a:latin typeface="Calibri"/>
                <a:ea typeface="Times New Roman" pitchFamily="-105" charset="0"/>
                <a:cs typeface="Calibri"/>
              </a:rPr>
              <a:t>primárias</a:t>
            </a:r>
            <a:r>
              <a:rPr lang="en-US" sz="1600" dirty="0">
                <a:latin typeface="Calibri"/>
                <a:ea typeface="Times New Roman" pitchFamily="-105" charset="0"/>
                <a:cs typeface="Calibri"/>
              </a:rPr>
              <a:t> para </a:t>
            </a:r>
            <a:r>
              <a:rPr lang="en-US" sz="1600" i="1" dirty="0">
                <a:latin typeface="Calibri"/>
                <a:ea typeface="Times New Roman" pitchFamily="-105" charset="0"/>
                <a:cs typeface="Calibri"/>
              </a:rPr>
              <a:t>dynamic pipeline scheduling</a:t>
            </a:r>
            <a:r>
              <a:rPr lang="en-US" sz="1600" dirty="0">
                <a:latin typeface="Calibri"/>
                <a:ea typeface="Times New Roman" pitchFamily="-105" charset="0"/>
                <a:cs typeface="Calibri"/>
              </a:rPr>
              <a:t>]</a:t>
            </a:r>
            <a:endParaRPr lang="pt-PT" sz="1600" dirty="0"/>
          </a:p>
        </p:txBody>
      </p:sp>
      <p:sp>
        <p:nvSpPr>
          <p:cNvPr id="8" name="Chamada rectangular arredondada 7"/>
          <p:cNvSpPr/>
          <p:nvPr/>
        </p:nvSpPr>
        <p:spPr bwMode="auto">
          <a:xfrm>
            <a:off x="6457950" y="1258666"/>
            <a:ext cx="2520280" cy="2553890"/>
          </a:xfrm>
          <a:prstGeom prst="wedgeRoundRectCallout">
            <a:avLst>
              <a:gd name="adj1" fmla="val -98459"/>
              <a:gd name="adj2" fmla="val -740"/>
              <a:gd name="adj3" fmla="val 16667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i="1" dirty="0">
                <a:latin typeface="Calibri" panose="020F0502020204030204" pitchFamily="34" charset="0"/>
              </a:rPr>
              <a:t>Buffers</a:t>
            </a:r>
            <a:r>
              <a:rPr lang="pt-PT" sz="1600" dirty="0">
                <a:latin typeface="Calibri" panose="020F0502020204030204" pitchFamily="34" charset="0"/>
              </a:rPr>
              <a:t> que mantêm as operações a realizar e os respectivos operandos.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dirty="0">
                <a:latin typeface="Calibri" panose="020F0502020204030204" pitchFamily="34" charset="0"/>
              </a:rPr>
              <a:t>Quando os </a:t>
            </a:r>
            <a:r>
              <a:rPr lang="pt-PT" sz="1600" b="1" dirty="0">
                <a:latin typeface="Calibri" panose="020F0502020204030204" pitchFamily="34" charset="0"/>
              </a:rPr>
              <a:t>operandos de uma operação estão  disponíveis </a:t>
            </a:r>
            <a:r>
              <a:rPr lang="pt-PT" sz="1600" dirty="0">
                <a:latin typeface="Calibri" panose="020F0502020204030204" pitchFamily="34" charset="0"/>
              </a:rPr>
              <a:t>e a </a:t>
            </a:r>
            <a:r>
              <a:rPr lang="pt-PT" sz="1600" b="1" dirty="0">
                <a:latin typeface="Calibri" panose="020F0502020204030204" pitchFamily="34" charset="0"/>
              </a:rPr>
              <a:t>unidade funcional livre</a:t>
            </a:r>
            <a:r>
              <a:rPr lang="pt-PT" sz="1600" dirty="0">
                <a:latin typeface="Calibri" panose="020F0502020204030204" pitchFamily="34" charset="0"/>
              </a:rPr>
              <a:t>, a operação é escalonada e o resultado calculado.</a:t>
            </a:r>
            <a:endParaRPr kumimoji="0" lang="pt-PT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76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SuperEscalaridade</a:t>
            </a:r>
            <a:r>
              <a:rPr lang="pt-PT" dirty="0"/>
              <a:t>: organização</a:t>
            </a:r>
          </a:p>
        </p:txBody>
      </p:sp>
      <p:pic>
        <p:nvPicPr>
          <p:cNvPr id="6" name="Picture 6" descr="f04-72-978012407726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1124744"/>
            <a:ext cx="6192688" cy="4030454"/>
          </a:xfr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24</a:t>
            </a:fld>
            <a:endParaRPr lang="pt-PT" altLang="pt-PT"/>
          </a:p>
        </p:txBody>
      </p:sp>
      <p:sp>
        <p:nvSpPr>
          <p:cNvPr id="7" name="Rectângulo 6"/>
          <p:cNvSpPr/>
          <p:nvPr/>
        </p:nvSpPr>
        <p:spPr>
          <a:xfrm>
            <a:off x="827584" y="5445224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/>
                <a:ea typeface="Times New Roman" pitchFamily="-105" charset="0"/>
                <a:cs typeface="Calibri"/>
              </a:rPr>
              <a:t>[ FIGURE 4.72 – Patterson &amp; Hennessy; Computer Organization &amp; Design – 5</a:t>
            </a:r>
            <a:r>
              <a:rPr lang="en-US" sz="1600" baseline="30000" dirty="0">
                <a:latin typeface="Calibri"/>
                <a:ea typeface="Times New Roman" pitchFamily="-105" charset="0"/>
                <a:cs typeface="Calibri"/>
              </a:rPr>
              <a:t>th</a:t>
            </a:r>
            <a:r>
              <a:rPr lang="en-US" sz="1600" dirty="0">
                <a:latin typeface="Calibri"/>
                <a:ea typeface="Times New Roman" pitchFamily="-105" charset="0"/>
                <a:cs typeface="Calibri"/>
              </a:rPr>
              <a:t> Edition, Elsevier, 2013 ---	As 3 </a:t>
            </a:r>
            <a:r>
              <a:rPr lang="en-US" sz="1600" dirty="0" err="1">
                <a:latin typeface="Calibri"/>
                <a:ea typeface="Times New Roman" pitchFamily="-105" charset="0"/>
                <a:cs typeface="Calibri"/>
              </a:rPr>
              <a:t>unidades</a:t>
            </a:r>
            <a:r>
              <a:rPr lang="en-US" sz="1600" dirty="0">
                <a:latin typeface="Calibri"/>
                <a:ea typeface="Times New Roman" pitchFamily="-105" charset="0"/>
                <a:cs typeface="Calibri"/>
              </a:rPr>
              <a:t> </a:t>
            </a:r>
            <a:r>
              <a:rPr lang="en-US" sz="1600" dirty="0" err="1">
                <a:latin typeface="Calibri"/>
                <a:ea typeface="Times New Roman" pitchFamily="-105" charset="0"/>
                <a:cs typeface="Calibri"/>
              </a:rPr>
              <a:t>primárias</a:t>
            </a:r>
            <a:r>
              <a:rPr lang="en-US" sz="1600" dirty="0">
                <a:latin typeface="Calibri"/>
                <a:ea typeface="Times New Roman" pitchFamily="-105" charset="0"/>
                <a:cs typeface="Calibri"/>
              </a:rPr>
              <a:t> para </a:t>
            </a:r>
            <a:r>
              <a:rPr lang="en-US" sz="1600" i="1" dirty="0">
                <a:latin typeface="Calibri"/>
                <a:ea typeface="Times New Roman" pitchFamily="-105" charset="0"/>
                <a:cs typeface="Calibri"/>
              </a:rPr>
              <a:t>dynamic pipeline scheduling</a:t>
            </a:r>
            <a:r>
              <a:rPr lang="en-US" sz="1600" dirty="0">
                <a:latin typeface="Calibri"/>
                <a:ea typeface="Times New Roman" pitchFamily="-105" charset="0"/>
                <a:cs typeface="Calibri"/>
              </a:rPr>
              <a:t>]</a:t>
            </a:r>
            <a:endParaRPr lang="pt-PT" sz="1600" dirty="0"/>
          </a:p>
        </p:txBody>
      </p:sp>
      <p:sp>
        <p:nvSpPr>
          <p:cNvPr id="8" name="Chamada rectangular arredondada 7"/>
          <p:cNvSpPr/>
          <p:nvPr/>
        </p:nvSpPr>
        <p:spPr bwMode="auto">
          <a:xfrm>
            <a:off x="6457950" y="1700808"/>
            <a:ext cx="2506538" cy="1736646"/>
          </a:xfrm>
          <a:prstGeom prst="wedgeRoundRectCallout">
            <a:avLst>
              <a:gd name="adj1" fmla="val -115907"/>
              <a:gd name="adj2" fmla="val 87215"/>
              <a:gd name="adj3" fmla="val 16667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dirty="0">
                <a:latin typeface="Calibri" panose="020F0502020204030204" pitchFamily="34" charset="0"/>
              </a:rPr>
              <a:t>Assim que um resultado é calculado é enviado para: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dirty="0">
                <a:latin typeface="Calibri" panose="020F0502020204030204" pitchFamily="34" charset="0"/>
              </a:rPr>
              <a:t>. Outras </a:t>
            </a:r>
            <a:r>
              <a:rPr lang="pt-PT" sz="1600" i="1" dirty="0" err="1">
                <a:latin typeface="Calibri" panose="020F0502020204030204" pitchFamily="34" charset="0"/>
              </a:rPr>
              <a:t>reservation</a:t>
            </a:r>
            <a:r>
              <a:rPr lang="pt-PT" sz="1600" i="1" dirty="0">
                <a:latin typeface="Calibri" panose="020F0502020204030204" pitchFamily="34" charset="0"/>
              </a:rPr>
              <a:t> stations</a:t>
            </a:r>
            <a:r>
              <a:rPr lang="pt-PT" sz="1600" dirty="0">
                <a:latin typeface="Calibri" panose="020F0502020204030204" pitchFamily="34" charset="0"/>
              </a:rPr>
              <a:t> que possam estar à espera deste valor;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.</a:t>
            </a:r>
            <a:r>
              <a:rPr kumimoji="0" lang="pt-PT" sz="1600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Para a </a:t>
            </a:r>
            <a:r>
              <a:rPr kumimoji="0" lang="pt-PT" sz="1600" b="0" i="1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commit</a:t>
            </a:r>
            <a:r>
              <a:rPr kumimoji="0" lang="pt-PT" sz="16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pt-PT" sz="1600" b="0" i="1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unit</a:t>
            </a:r>
            <a:endParaRPr kumimoji="0" lang="pt-PT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31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SuperEscalaridade</a:t>
            </a:r>
            <a:r>
              <a:rPr lang="pt-PT" dirty="0"/>
              <a:t>: organização</a:t>
            </a:r>
          </a:p>
        </p:txBody>
      </p:sp>
      <p:pic>
        <p:nvPicPr>
          <p:cNvPr id="6" name="Picture 6" descr="f04-72-978012407726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1124744"/>
            <a:ext cx="6192688" cy="4030454"/>
          </a:xfrm>
        </p:spPr>
      </p:pic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25</a:t>
            </a:fld>
            <a:endParaRPr lang="pt-PT" altLang="pt-PT"/>
          </a:p>
        </p:txBody>
      </p:sp>
      <p:sp>
        <p:nvSpPr>
          <p:cNvPr id="7" name="Rectângulo 6"/>
          <p:cNvSpPr/>
          <p:nvPr/>
        </p:nvSpPr>
        <p:spPr>
          <a:xfrm>
            <a:off x="827584" y="5445224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/>
                <a:ea typeface="Times New Roman" pitchFamily="-105" charset="0"/>
                <a:cs typeface="Calibri"/>
              </a:rPr>
              <a:t>[ FIGURE 4.72 – Patterson &amp; Hennessy; Computer Organization &amp; Design – 5</a:t>
            </a:r>
            <a:r>
              <a:rPr lang="en-US" sz="1600" baseline="30000" dirty="0">
                <a:latin typeface="Calibri"/>
                <a:ea typeface="Times New Roman" pitchFamily="-105" charset="0"/>
                <a:cs typeface="Calibri"/>
              </a:rPr>
              <a:t>th</a:t>
            </a:r>
            <a:r>
              <a:rPr lang="en-US" sz="1600" dirty="0">
                <a:latin typeface="Calibri"/>
                <a:ea typeface="Times New Roman" pitchFamily="-105" charset="0"/>
                <a:cs typeface="Calibri"/>
              </a:rPr>
              <a:t> Edition, Elsevier, 2013 ---	As 3 </a:t>
            </a:r>
            <a:r>
              <a:rPr lang="en-US" sz="1600" dirty="0" err="1">
                <a:latin typeface="Calibri"/>
                <a:ea typeface="Times New Roman" pitchFamily="-105" charset="0"/>
                <a:cs typeface="Calibri"/>
              </a:rPr>
              <a:t>unidades</a:t>
            </a:r>
            <a:r>
              <a:rPr lang="en-US" sz="1600" dirty="0">
                <a:latin typeface="Calibri"/>
                <a:ea typeface="Times New Roman" pitchFamily="-105" charset="0"/>
                <a:cs typeface="Calibri"/>
              </a:rPr>
              <a:t> </a:t>
            </a:r>
            <a:r>
              <a:rPr lang="en-US" sz="1600" dirty="0" err="1">
                <a:latin typeface="Calibri"/>
                <a:ea typeface="Times New Roman" pitchFamily="-105" charset="0"/>
                <a:cs typeface="Calibri"/>
              </a:rPr>
              <a:t>primárias</a:t>
            </a:r>
            <a:r>
              <a:rPr lang="en-US" sz="1600" dirty="0">
                <a:latin typeface="Calibri"/>
                <a:ea typeface="Times New Roman" pitchFamily="-105" charset="0"/>
                <a:cs typeface="Calibri"/>
              </a:rPr>
              <a:t> para </a:t>
            </a:r>
            <a:r>
              <a:rPr lang="en-US" sz="1600" i="1" dirty="0">
                <a:latin typeface="Calibri"/>
                <a:ea typeface="Times New Roman" pitchFamily="-105" charset="0"/>
                <a:cs typeface="Calibri"/>
              </a:rPr>
              <a:t>dynamic pipeline scheduling</a:t>
            </a:r>
            <a:r>
              <a:rPr lang="en-US" sz="1600" dirty="0">
                <a:latin typeface="Calibri"/>
                <a:ea typeface="Times New Roman" pitchFamily="-105" charset="0"/>
                <a:cs typeface="Calibri"/>
              </a:rPr>
              <a:t>]</a:t>
            </a:r>
            <a:endParaRPr lang="pt-PT" sz="1600" dirty="0"/>
          </a:p>
        </p:txBody>
      </p:sp>
      <p:sp>
        <p:nvSpPr>
          <p:cNvPr id="8" name="Chamada rectangular arredondada 7"/>
          <p:cNvSpPr/>
          <p:nvPr/>
        </p:nvSpPr>
        <p:spPr bwMode="auto">
          <a:xfrm>
            <a:off x="6588224" y="1765894"/>
            <a:ext cx="2304256" cy="3516154"/>
          </a:xfrm>
          <a:prstGeom prst="wedgeRoundRectCallout">
            <a:avLst>
              <a:gd name="adj1" fmla="val -164591"/>
              <a:gd name="adj2" fmla="val 33169"/>
              <a:gd name="adj3" fmla="val 16667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dirty="0">
                <a:latin typeface="Calibri" panose="020F0502020204030204" pitchFamily="34" charset="0"/>
              </a:rPr>
              <a:t>Armazena resultados no </a:t>
            </a:r>
            <a:r>
              <a:rPr lang="pt-PT" sz="1600" i="1" dirty="0" err="1">
                <a:latin typeface="Calibri" panose="020F0502020204030204" pitchFamily="34" charset="0"/>
              </a:rPr>
              <a:t>reorder</a:t>
            </a:r>
            <a:r>
              <a:rPr lang="pt-PT" sz="1600" i="1" dirty="0">
                <a:latin typeface="Calibri" panose="020F0502020204030204" pitchFamily="34" charset="0"/>
              </a:rPr>
              <a:t> buffer </a:t>
            </a:r>
            <a:r>
              <a:rPr lang="pt-PT" sz="1600" dirty="0">
                <a:latin typeface="Calibri" panose="020F0502020204030204" pitchFamily="34" charset="0"/>
              </a:rPr>
              <a:t>até que possam ser escritos no seu destino final (registos/memória), devido à execução especulativa.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 </a:t>
            </a:r>
            <a:r>
              <a:rPr kumimoji="0" lang="pt-PT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reorder</a:t>
            </a:r>
            <a:r>
              <a:rPr kumimoji="0" lang="pt-PT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buffer</a:t>
            </a:r>
            <a:r>
              <a:rPr kumimoji="0" lang="pt-PT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é usado para alimentar</a:t>
            </a:r>
            <a:r>
              <a:rPr kumimoji="0" lang="pt-PT" sz="1600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as </a:t>
            </a:r>
            <a:r>
              <a:rPr kumimoji="0" lang="pt-PT" sz="1600" b="0" i="1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reservation</a:t>
            </a:r>
            <a:r>
              <a:rPr kumimoji="0" lang="pt-PT" sz="16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pt-PT" sz="1600" b="0" i="1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units</a:t>
            </a:r>
            <a:r>
              <a:rPr kumimoji="0" lang="pt-PT" sz="16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kumimoji="0" lang="pt-PT" sz="1600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com resultados que ainda não tenham sido escritos.</a:t>
            </a:r>
            <a:endParaRPr kumimoji="0" lang="pt-PT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9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/>
              <a:t>SuperEscalaridade</a:t>
            </a:r>
            <a:r>
              <a:rPr lang="pt-PT" dirty="0"/>
              <a:t>: </a:t>
            </a:r>
            <a:r>
              <a:rPr lang="pt-PT" sz="2800" i="1" dirty="0" err="1"/>
              <a:t>dynamic</a:t>
            </a:r>
            <a:r>
              <a:rPr lang="pt-PT" sz="2800" i="1" dirty="0"/>
              <a:t> out-</a:t>
            </a:r>
            <a:r>
              <a:rPr lang="pt-PT" sz="2800" i="1" dirty="0" err="1"/>
              <a:t>of</a:t>
            </a:r>
            <a:r>
              <a:rPr lang="pt-PT" sz="2800" i="1" dirty="0"/>
              <a:t>-</a:t>
            </a:r>
            <a:r>
              <a:rPr lang="pt-PT" sz="2800" i="1" dirty="0" err="1"/>
              <a:t>order</a:t>
            </a:r>
            <a:r>
              <a:rPr lang="pt-PT" sz="2800" i="1" dirty="0"/>
              <a:t> </a:t>
            </a:r>
            <a:r>
              <a:rPr lang="pt-PT" sz="2800" i="1" dirty="0" err="1"/>
              <a:t>scheduling</a:t>
            </a:r>
            <a:endParaRPr lang="pt-PT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1219200"/>
          </a:xfrm>
        </p:spPr>
        <p:txBody>
          <a:bodyPr/>
          <a:lstStyle/>
          <a:p>
            <a:r>
              <a:rPr lang="pt-PT" sz="2400" b="1" i="1" dirty="0"/>
              <a:t>out-of-</a:t>
            </a:r>
            <a:r>
              <a:rPr lang="pt-PT" sz="2400" b="1" i="1" dirty="0" err="1"/>
              <a:t>order</a:t>
            </a:r>
            <a:r>
              <a:rPr lang="pt-PT" sz="2400" b="1" i="1" dirty="0"/>
              <a:t> </a:t>
            </a:r>
            <a:r>
              <a:rPr lang="pt-PT" sz="2400" b="1" i="1" dirty="0" err="1"/>
              <a:t>scheduling</a:t>
            </a:r>
            <a:r>
              <a:rPr lang="pt-PT" sz="2400" dirty="0"/>
              <a:t>: as instruções são reordenadas pelo processador para minimizar o CPI, garantindo a correcta execução do programa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26</a:t>
            </a:fld>
            <a:endParaRPr lang="pt-PT" altLang="pt-PT"/>
          </a:p>
        </p:txBody>
      </p:sp>
      <p:sp>
        <p:nvSpPr>
          <p:cNvPr id="7" name="Content Placeholder 10"/>
          <p:cNvSpPr txBox="1">
            <a:spLocks/>
          </p:cNvSpPr>
          <p:nvPr/>
        </p:nvSpPr>
        <p:spPr bwMode="auto">
          <a:xfrm>
            <a:off x="304800" y="2514600"/>
            <a:ext cx="3810000" cy="1371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ourier New"/>
                <a:cs typeface="Courier New"/>
              </a:rPr>
              <a:t>I1: </a:t>
            </a:r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>
                <a:latin typeface="Courier New"/>
                <a:cs typeface="Courier New"/>
              </a:rPr>
              <a:t> $t0, 20($s2)</a:t>
            </a:r>
          </a:p>
          <a:p>
            <a:r>
              <a:rPr lang="en-US" dirty="0">
                <a:latin typeface="Courier New"/>
                <a:cs typeface="Courier New"/>
              </a:rPr>
              <a:t>I2: </a:t>
            </a:r>
            <a:r>
              <a:rPr lang="en-US" dirty="0" err="1">
                <a:latin typeface="Courier New"/>
                <a:cs typeface="Courier New"/>
              </a:rPr>
              <a:t>addu</a:t>
            </a:r>
            <a:r>
              <a:rPr lang="en-US" dirty="0">
                <a:latin typeface="Courier New"/>
                <a:cs typeface="Courier New"/>
              </a:rPr>
              <a:t> $t1,$t0,$t2</a:t>
            </a:r>
          </a:p>
          <a:p>
            <a:r>
              <a:rPr lang="en-US" dirty="0">
                <a:latin typeface="Courier New"/>
                <a:cs typeface="Courier New"/>
              </a:rPr>
              <a:t>I3: sub $s4,$s4,$t3</a:t>
            </a:r>
          </a:p>
          <a:p>
            <a:r>
              <a:rPr lang="en-US" dirty="0">
                <a:latin typeface="Courier New"/>
                <a:cs typeface="Courier New"/>
              </a:rPr>
              <a:t>I4: </a:t>
            </a:r>
            <a:r>
              <a:rPr lang="en-US" noProof="0" dirty="0" err="1">
                <a:latin typeface="Courier New"/>
                <a:cs typeface="Courier New"/>
              </a:rPr>
              <a:t>addi</a:t>
            </a:r>
            <a:r>
              <a:rPr lang="en-US" noProof="0" dirty="0">
                <a:latin typeface="Courier New"/>
                <a:cs typeface="Courier New"/>
              </a:rPr>
              <a:t> $t5, </a:t>
            </a:r>
            <a:r>
              <a:rPr lang="en-US" dirty="0">
                <a:latin typeface="Courier New"/>
                <a:cs typeface="Courier New"/>
              </a:rPr>
              <a:t>$</a:t>
            </a:r>
            <a:r>
              <a:rPr lang="en-US" noProof="0" dirty="0">
                <a:latin typeface="Courier New"/>
                <a:cs typeface="Courier New"/>
              </a:rPr>
              <a:t>s4, 20</a:t>
            </a:r>
            <a:endParaRPr kumimoji="0" lang="pt-PT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03648" y="4140200"/>
          <a:ext cx="6705600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Pipe</a:t>
                      </a:r>
                      <a:r>
                        <a:rPr lang="pt-PT" dirty="0"/>
                        <a:t> 0 (ALU/</a:t>
                      </a:r>
                      <a:r>
                        <a:rPr lang="pt-PT" dirty="0" err="1"/>
                        <a:t>Branch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Pipe</a:t>
                      </a:r>
                      <a:r>
                        <a:rPr lang="pt-PT" dirty="0"/>
                        <a:t> 1 (LS)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CPI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5292080" y="4467135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lw</a:t>
            </a:r>
            <a:r>
              <a:rPr lang="en-US" dirty="0">
                <a:latin typeface="Courier New"/>
                <a:cs typeface="Courier New"/>
              </a:rPr>
              <a:t> $t0, 20($s2)</a:t>
            </a:r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2496368" y="4520112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sub $s4,$s4,$t3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493841" y="4846079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addu</a:t>
            </a:r>
            <a:r>
              <a:rPr lang="en-US" dirty="0">
                <a:latin typeface="Courier New"/>
                <a:cs typeface="Courier New"/>
              </a:rPr>
              <a:t> $t1,$t0,$s2</a:t>
            </a:r>
            <a:endParaRPr lang="pt-PT" dirty="0"/>
          </a:p>
        </p:txBody>
      </p:sp>
      <p:sp>
        <p:nvSpPr>
          <p:cNvPr id="12" name="Retângulo 11"/>
          <p:cNvSpPr/>
          <p:nvPr/>
        </p:nvSpPr>
        <p:spPr>
          <a:xfrm>
            <a:off x="5321672" y="4797152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/>
                <a:cs typeface="Courier New"/>
              </a:rPr>
              <a:t>nop</a:t>
            </a:r>
            <a:endParaRPr lang="pt-PT" dirty="0"/>
          </a:p>
        </p:txBody>
      </p:sp>
      <p:sp>
        <p:nvSpPr>
          <p:cNvPr id="13" name="Retângulo 12"/>
          <p:cNvSpPr/>
          <p:nvPr/>
        </p:nvSpPr>
        <p:spPr>
          <a:xfrm>
            <a:off x="5317315" y="5140352"/>
            <a:ext cx="646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/>
                <a:cs typeface="Courier New"/>
              </a:rPr>
              <a:t>nop</a:t>
            </a:r>
            <a:endParaRPr lang="pt-PT" dirty="0"/>
          </a:p>
        </p:txBody>
      </p:sp>
      <p:sp>
        <p:nvSpPr>
          <p:cNvPr id="14" name="Retângulo 13"/>
          <p:cNvSpPr/>
          <p:nvPr/>
        </p:nvSpPr>
        <p:spPr>
          <a:xfrm>
            <a:off x="2491313" y="5193212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urier New"/>
                <a:cs typeface="Courier New"/>
              </a:rPr>
              <a:t>addi</a:t>
            </a:r>
            <a:r>
              <a:rPr lang="en-US" dirty="0">
                <a:latin typeface="Courier New"/>
                <a:cs typeface="Courier New"/>
              </a:rPr>
              <a:t> $t5, $s4, 20</a:t>
            </a:r>
            <a:endParaRPr lang="pt-PT" kern="0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021311" y="5583767"/>
            <a:ext cx="1470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b="1" dirty="0"/>
              <a:t>3 / 4 = 0.75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C7D2925-6F8A-8AB0-8397-8B9F843E54D1}"/>
              </a:ext>
            </a:extLst>
          </p:cNvPr>
          <p:cNvGrpSpPr/>
          <p:nvPr/>
        </p:nvGrpSpPr>
        <p:grpSpPr>
          <a:xfrm>
            <a:off x="7016471" y="2169165"/>
            <a:ext cx="1949704" cy="1708779"/>
            <a:chOff x="919297" y="3504271"/>
            <a:chExt cx="1949704" cy="170877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8F2B45F-0FCB-F20C-C81F-5ACE6DB851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5647" y="3504271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44608E-D9C7-1CED-0A0C-4A9C65D122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1784" y="3504721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I3</a:t>
              </a:r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198D83A1-591D-29F6-228D-EB5DE53E39C3}"/>
                </a:ext>
              </a:extLst>
            </p:cNvPr>
            <p:cNvGrpSpPr/>
            <p:nvPr/>
          </p:nvGrpSpPr>
          <p:grpSpPr>
            <a:xfrm>
              <a:off x="1279298" y="4161961"/>
              <a:ext cx="1589703" cy="369332"/>
              <a:chOff x="1126898" y="1999210"/>
              <a:chExt cx="1589703" cy="369332"/>
            </a:xfrm>
          </p:grpSpPr>
          <p:cxnSp>
            <p:nvCxnSpPr>
              <p:cNvPr id="24" name="Conexão Curva 23">
                <a:extLst>
                  <a:ext uri="{FF2B5EF4-FFF2-40B4-BE49-F238E27FC236}">
                    <a16:creationId xmlns:a16="http://schemas.microsoft.com/office/drawing/2014/main" id="{B6DC77AC-4E58-F07E-135E-B509ECDED8C8}"/>
                  </a:ext>
                </a:extLst>
              </p:cNvPr>
              <p:cNvCxnSpPr>
                <a:cxnSpLocks/>
                <a:stCxn id="19" idx="0"/>
                <a:endCxn id="16" idx="4"/>
              </p:cNvCxnSpPr>
              <p:nvPr/>
            </p:nvCxnSpPr>
            <p:spPr>
              <a:xfrm rot="5400000" flipH="1" flipV="1">
                <a:off x="995683" y="2192735"/>
                <a:ext cx="268779" cy="635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8A69D99F-ABBF-D163-E5D3-DE04DFA9EAAA}"/>
                  </a:ext>
                </a:extLst>
              </p:cNvPr>
              <p:cNvSpPr txBox="1"/>
              <p:nvPr/>
            </p:nvSpPr>
            <p:spPr>
              <a:xfrm>
                <a:off x="2208128" y="1999210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$s4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5AED1D-66F4-7D89-6B62-6F908DB5D9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9297" y="4493050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I2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ECED6F3A-878C-D2AE-C2BB-9C604B5E9E1A}"/>
                </a:ext>
              </a:extLst>
            </p:cNvPr>
            <p:cNvGrpSpPr/>
            <p:nvPr/>
          </p:nvGrpSpPr>
          <p:grpSpPr>
            <a:xfrm>
              <a:off x="1381095" y="4188490"/>
              <a:ext cx="867039" cy="369332"/>
              <a:chOff x="1601108" y="1455510"/>
              <a:chExt cx="867039" cy="369332"/>
            </a:xfrm>
          </p:grpSpPr>
          <p:cxnSp>
            <p:nvCxnSpPr>
              <p:cNvPr id="22" name="Conexão Curva 21">
                <a:extLst>
                  <a:ext uri="{FF2B5EF4-FFF2-40B4-BE49-F238E27FC236}">
                    <a16:creationId xmlns:a16="http://schemas.microsoft.com/office/drawing/2014/main" id="{7645BD6E-A864-F85C-9868-214BDB7234F4}"/>
                  </a:ext>
                </a:extLst>
              </p:cNvPr>
              <p:cNvCxnSpPr>
                <a:cxnSpLocks/>
                <a:stCxn id="21" idx="0"/>
                <a:endCxn id="17" idx="4"/>
              </p:cNvCxnSpPr>
              <p:nvPr/>
            </p:nvCxnSpPr>
            <p:spPr>
              <a:xfrm rot="5400000" flipH="1" flipV="1">
                <a:off x="2334209" y="1619329"/>
                <a:ext cx="255176" cy="1270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67F8F751-8ECB-E813-3CEF-852A4DBEB1A3}"/>
                  </a:ext>
                </a:extLst>
              </p:cNvPr>
              <p:cNvSpPr txBox="1"/>
              <p:nvPr/>
            </p:nvSpPr>
            <p:spPr>
              <a:xfrm>
                <a:off x="1601108" y="1455510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$t0</a:t>
                </a:r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703878-2621-CEC8-5FFB-1EC53022B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1784" y="4479897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I4</a:t>
              </a:r>
            </a:p>
          </p:txBody>
        </p:sp>
      </p:grpSp>
      <p:grpSp>
        <p:nvGrpSpPr>
          <p:cNvPr id="26" name="Group 13">
            <a:extLst>
              <a:ext uri="{FF2B5EF4-FFF2-40B4-BE49-F238E27FC236}">
                <a16:creationId xmlns:a16="http://schemas.microsoft.com/office/drawing/2014/main" id="{3B303A07-9AA5-4C40-A115-2C24B3CCDFF4}"/>
              </a:ext>
            </a:extLst>
          </p:cNvPr>
          <p:cNvGrpSpPr/>
          <p:nvPr/>
        </p:nvGrpSpPr>
        <p:grpSpPr>
          <a:xfrm>
            <a:off x="3411488" y="2514600"/>
            <a:ext cx="3291799" cy="1295400"/>
            <a:chOff x="3411488" y="2514600"/>
            <a:chExt cx="3291799" cy="1295400"/>
          </a:xfrm>
        </p:grpSpPr>
        <p:sp>
          <p:nvSpPr>
            <p:cNvPr id="27" name="Right Brace 8">
              <a:extLst>
                <a:ext uri="{FF2B5EF4-FFF2-40B4-BE49-F238E27FC236}">
                  <a16:creationId xmlns:a16="http://schemas.microsoft.com/office/drawing/2014/main" id="{CAFB270B-EFE4-34B3-E19E-97F5A7706921}"/>
                </a:ext>
              </a:extLst>
            </p:cNvPr>
            <p:cNvSpPr/>
            <p:nvPr/>
          </p:nvSpPr>
          <p:spPr bwMode="auto">
            <a:xfrm>
              <a:off x="3411488" y="2514600"/>
              <a:ext cx="152400" cy="609600"/>
            </a:xfrm>
            <a:prstGeom prst="rightBrace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Right Brace 9">
              <a:extLst>
                <a:ext uri="{FF2B5EF4-FFF2-40B4-BE49-F238E27FC236}">
                  <a16:creationId xmlns:a16="http://schemas.microsoft.com/office/drawing/2014/main" id="{ED0ECC10-45CE-6E69-A7D8-A57F0C2E62D6}"/>
                </a:ext>
              </a:extLst>
            </p:cNvPr>
            <p:cNvSpPr/>
            <p:nvPr/>
          </p:nvSpPr>
          <p:spPr bwMode="auto">
            <a:xfrm>
              <a:off x="3411488" y="3200400"/>
              <a:ext cx="152400" cy="609600"/>
            </a:xfrm>
            <a:prstGeom prst="rightBrace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29" name="Straight Arrow Connector 11">
              <a:extLst>
                <a:ext uri="{FF2B5EF4-FFF2-40B4-BE49-F238E27FC236}">
                  <a16:creationId xmlns:a16="http://schemas.microsoft.com/office/drawing/2014/main" id="{6A205FA8-8B61-6C01-1B3D-B0A221F07740}"/>
                </a:ext>
              </a:extLst>
            </p:cNvPr>
            <p:cNvCxnSpPr>
              <a:cxnSpLocks/>
              <a:endCxn id="30" idx="1"/>
            </p:cNvCxnSpPr>
            <p:nvPr/>
          </p:nvCxnSpPr>
          <p:spPr bwMode="auto">
            <a:xfrm>
              <a:off x="3707904" y="3105835"/>
              <a:ext cx="72008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9900"/>
              </a:solidFill>
              <a:prstDash val="solid"/>
              <a:round/>
              <a:headEnd type="oval" w="lg" len="lg"/>
              <a:tailEnd type="arrow"/>
            </a:ln>
            <a:effectLst/>
          </p:spPr>
        </p:cxn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C5C65244-D785-EE21-B632-A18860BBEB47}"/>
                </a:ext>
              </a:extLst>
            </p:cNvPr>
            <p:cNvSpPr txBox="1"/>
            <p:nvPr/>
          </p:nvSpPr>
          <p:spPr>
            <a:xfrm>
              <a:off x="4427984" y="2782669"/>
              <a:ext cx="2275303" cy="646331"/>
            </a:xfrm>
            <a:prstGeom prst="rect">
              <a:avLst/>
            </a:prstGeom>
            <a:noFill/>
            <a:ln>
              <a:solidFill>
                <a:srgbClr val="0099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009900"/>
                  </a:solidFill>
                  <a:latin typeface="Calibri"/>
                  <a:cs typeface="Calibri"/>
                </a:rPr>
                <a:t>blocos independentes</a:t>
              </a:r>
            </a:p>
            <a:p>
              <a:r>
                <a:rPr lang="pt-PT" b="1" dirty="0">
                  <a:solidFill>
                    <a:srgbClr val="009900"/>
                  </a:solidFill>
                  <a:latin typeface="Calibri"/>
                  <a:cs typeface="Calibri"/>
                </a:rPr>
                <a:t> entre si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31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Scheduling</a:t>
            </a:r>
            <a:r>
              <a:rPr lang="pt-PT" dirty="0"/>
              <a:t> - Exercícios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28650" y="1268761"/>
            <a:ext cx="7886700" cy="5087589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Implementação do MIPS com 2 unidade funcionais:</a:t>
            </a:r>
          </a:p>
          <a:p>
            <a:pPr lvl="1"/>
            <a:r>
              <a:rPr lang="pt-PT" dirty="0"/>
              <a:t>0 : operações sobre inteiros e saltos (1 ciclo)</a:t>
            </a:r>
          </a:p>
          <a:p>
            <a:pPr lvl="1"/>
            <a:r>
              <a:rPr lang="pt-PT" dirty="0"/>
              <a:t>1 : </a:t>
            </a:r>
            <a:r>
              <a:rPr lang="pt-PT" i="1" dirty="0" err="1"/>
              <a:t>loads</a:t>
            </a:r>
            <a:r>
              <a:rPr lang="pt-PT" dirty="0"/>
              <a:t> (2 ciclos) e </a:t>
            </a:r>
            <a:r>
              <a:rPr lang="pt-PT" i="1" dirty="0" err="1"/>
              <a:t>stores</a:t>
            </a:r>
            <a:r>
              <a:rPr lang="pt-PT" dirty="0"/>
              <a:t> (1 ciclo)</a:t>
            </a:r>
            <a:br>
              <a:rPr lang="pt-PT" dirty="0"/>
            </a:br>
            <a:r>
              <a:rPr lang="pt-PT" dirty="0"/>
              <a:t>Apesar de 1 </a:t>
            </a:r>
            <a:r>
              <a:rPr lang="pt-PT" i="1" dirty="0" err="1"/>
              <a:t>load</a:t>
            </a:r>
            <a:r>
              <a:rPr lang="pt-PT" i="1" dirty="0"/>
              <a:t> </a:t>
            </a:r>
            <a:r>
              <a:rPr lang="pt-PT" dirty="0"/>
              <a:t>tomar 2 ciclos, pode-se iniciar uma instrução a cada ciclo (</a:t>
            </a:r>
            <a:r>
              <a:rPr lang="pt-PT" i="1" dirty="0"/>
              <a:t>pipeline</a:t>
            </a:r>
            <a:r>
              <a:rPr lang="pt-PT" dirty="0"/>
              <a:t> profundidade 2)</a:t>
            </a:r>
          </a:p>
          <a:p>
            <a:r>
              <a:rPr lang="pt-PT" dirty="0"/>
              <a:t>Previsão de salto tomado</a:t>
            </a:r>
          </a:p>
          <a:p>
            <a:r>
              <a:rPr lang="pt-PT" dirty="0"/>
              <a:t>Para o programa abaixo e para 2 iterações, calcule #I, #</a:t>
            </a:r>
            <a:r>
              <a:rPr lang="pt-PT" dirty="0" err="1"/>
              <a:t>cc</a:t>
            </a:r>
            <a:r>
              <a:rPr lang="pt-PT" dirty="0"/>
              <a:t> e CPI, para cada política de escalonamento</a:t>
            </a:r>
          </a:p>
          <a:p>
            <a:pPr marL="0" indent="0">
              <a:buNone/>
            </a:pPr>
            <a:endParaRPr lang="pt-PT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I1: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%t0, 0(%s0)</a:t>
            </a:r>
          </a:p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I2: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%t0, %t0, $20</a:t>
            </a:r>
          </a:p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I3: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%t0, 0(%s0)</a:t>
            </a:r>
          </a:p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I4: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%s0, %s0, -4</a:t>
            </a:r>
          </a:p>
          <a:p>
            <a:pPr marL="0" indent="0">
              <a:buNone/>
            </a:pP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I5:	</a:t>
            </a:r>
            <a:r>
              <a:rPr lang="pt-P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bnz</a:t>
            </a:r>
            <a:r>
              <a:rPr lang="pt-P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I1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27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401912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0299D-904E-BE3A-A45E-61B994042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D3DA9-8A10-427E-28DD-74FB253A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Grafo</a:t>
            </a:r>
            <a:r>
              <a:rPr lang="en-GB" dirty="0"/>
              <a:t> de </a:t>
            </a:r>
            <a:r>
              <a:rPr lang="en-GB" dirty="0" err="1"/>
              <a:t>dependências</a:t>
            </a:r>
            <a:endParaRPr lang="en-GB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B533F7C-9A68-09EC-9E32-EBD67416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DAECBBE-5DF2-0B3A-F7AE-1CC0AB27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8912" y="5800179"/>
            <a:ext cx="2057400" cy="365125"/>
          </a:xfrm>
        </p:spPr>
        <p:txBody>
          <a:bodyPr/>
          <a:lstStyle/>
          <a:p>
            <a:fld id="{7ABDF759-1527-429E-B022-C6FAE1CE2AD6}" type="slidenum">
              <a:rPr lang="pt-PT" altLang="pt-PT" smtClean="0"/>
              <a:pPr/>
              <a:t>28</a:t>
            </a:fld>
            <a:endParaRPr lang="pt-PT" altLang="pt-PT" dirty="0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DE17BEBE-91C8-3337-C9E6-454DDBF714AA}"/>
              </a:ext>
            </a:extLst>
          </p:cNvPr>
          <p:cNvSpPr txBox="1">
            <a:spLocks/>
          </p:cNvSpPr>
          <p:nvPr/>
        </p:nvSpPr>
        <p:spPr bwMode="auto">
          <a:xfrm>
            <a:off x="628650" y="1772816"/>
            <a:ext cx="3943350" cy="16561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latin typeface="Courier New"/>
                <a:cs typeface="Courier New"/>
              </a:rPr>
              <a:t>I1: </a:t>
            </a:r>
            <a:r>
              <a:rPr lang="en-US" sz="2000" dirty="0" err="1">
                <a:latin typeface="Courier New"/>
                <a:cs typeface="Courier New"/>
              </a:rPr>
              <a:t>lw</a:t>
            </a:r>
            <a:r>
              <a:rPr lang="en-US" sz="2000" dirty="0">
                <a:latin typeface="Courier New"/>
                <a:cs typeface="Courier New"/>
              </a:rPr>
              <a:t> $t0, 0($s0)</a:t>
            </a:r>
          </a:p>
          <a:p>
            <a:r>
              <a:rPr lang="en-US" sz="2000" dirty="0">
                <a:latin typeface="Courier New"/>
                <a:cs typeface="Courier New"/>
              </a:rPr>
              <a:t>I2: </a:t>
            </a:r>
            <a:r>
              <a:rPr lang="en-US" sz="2000" dirty="0" err="1">
                <a:latin typeface="Courier New"/>
                <a:cs typeface="Courier New"/>
              </a:rPr>
              <a:t>addi</a:t>
            </a:r>
            <a:r>
              <a:rPr lang="en-US" sz="2000" dirty="0">
                <a:latin typeface="Courier New"/>
                <a:cs typeface="Courier New"/>
              </a:rPr>
              <a:t> $t0,$t0, 20</a:t>
            </a:r>
          </a:p>
          <a:p>
            <a:r>
              <a:rPr lang="en-US" sz="2000" dirty="0">
                <a:latin typeface="Courier New"/>
                <a:cs typeface="Courier New"/>
              </a:rPr>
              <a:t>I3: </a:t>
            </a:r>
            <a:r>
              <a:rPr lang="en-US" sz="2000" dirty="0" err="1">
                <a:latin typeface="Courier New"/>
                <a:cs typeface="Courier New"/>
              </a:rPr>
              <a:t>sw</a:t>
            </a:r>
            <a:r>
              <a:rPr lang="en-US" sz="2000" dirty="0">
                <a:latin typeface="Courier New"/>
                <a:cs typeface="Courier New"/>
              </a:rPr>
              <a:t> $t0, 0($s0)</a:t>
            </a:r>
          </a:p>
          <a:p>
            <a:r>
              <a:rPr lang="en-US" sz="2000" dirty="0">
                <a:latin typeface="Courier New"/>
                <a:cs typeface="Courier New"/>
              </a:rPr>
              <a:t>I4: </a:t>
            </a:r>
            <a:r>
              <a:rPr lang="en-US" sz="2000" dirty="0" err="1">
                <a:latin typeface="Courier New"/>
                <a:cs typeface="Courier New"/>
              </a:rPr>
              <a:t>addi</a:t>
            </a:r>
            <a:r>
              <a:rPr lang="en-US" sz="2000" dirty="0">
                <a:latin typeface="Courier New"/>
                <a:cs typeface="Courier New"/>
              </a:rPr>
              <a:t> $s0,$s0,–4</a:t>
            </a:r>
          </a:p>
          <a:p>
            <a:r>
              <a:rPr lang="en-US" sz="2000" dirty="0">
                <a:latin typeface="Courier New"/>
                <a:cs typeface="Courier New"/>
              </a:rPr>
              <a:t>I5: </a:t>
            </a:r>
            <a:r>
              <a:rPr lang="en-US" sz="2000" dirty="0" err="1">
                <a:latin typeface="Courier New"/>
                <a:cs typeface="Courier New"/>
              </a:rPr>
              <a:t>bne</a:t>
            </a:r>
            <a:r>
              <a:rPr lang="en-US" sz="2000" dirty="0">
                <a:latin typeface="Courier New"/>
                <a:cs typeface="Courier New"/>
              </a:rPr>
              <a:t> $s0,$zero,I1</a:t>
            </a:r>
            <a:endParaRPr kumimoji="0" lang="pt-PT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1D4BD7-F531-8A5C-5EEA-E15A7B3A32EE}"/>
              </a:ext>
            </a:extLst>
          </p:cNvPr>
          <p:cNvSpPr>
            <a:spLocks noChangeAspect="1"/>
          </p:cNvSpPr>
          <p:nvPr/>
        </p:nvSpPr>
        <p:spPr>
          <a:xfrm>
            <a:off x="5999787" y="1460679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I1</a:t>
            </a:r>
            <a:r>
              <a:rPr lang="en-GB" sz="800" dirty="0">
                <a:latin typeface="Consolas" panose="020B0609020204030204" pitchFamily="49" charset="0"/>
                <a:cs typeface="Consolas" panose="020B0609020204030204" pitchFamily="49" charset="0"/>
              </a:rPr>
              <a:t>.1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7963D08E-528A-DFE1-91A4-B7B30313CE9B}"/>
              </a:ext>
            </a:extLst>
          </p:cNvPr>
          <p:cNvGrpSpPr/>
          <p:nvPr/>
        </p:nvGrpSpPr>
        <p:grpSpPr>
          <a:xfrm>
            <a:off x="670784" y="4581128"/>
            <a:ext cx="1107061" cy="369332"/>
            <a:chOff x="671858" y="4852920"/>
            <a:chExt cx="1107061" cy="369332"/>
          </a:xfrm>
        </p:grpSpPr>
        <p:cxnSp>
          <p:nvCxnSpPr>
            <p:cNvPr id="15" name="Conexão Curva 14">
              <a:extLst>
                <a:ext uri="{FF2B5EF4-FFF2-40B4-BE49-F238E27FC236}">
                  <a16:creationId xmlns:a16="http://schemas.microsoft.com/office/drawing/2014/main" id="{BD7B751D-775E-AF12-0D43-B00057B71EB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71858" y="5037586"/>
              <a:ext cx="468168" cy="0"/>
            </a:xfrm>
            <a:prstGeom prst="curved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A9109EF3-0893-51D4-879C-B57F4DF8F457}"/>
                </a:ext>
              </a:extLst>
            </p:cNvPr>
            <p:cNvSpPr txBox="1"/>
            <p:nvPr/>
          </p:nvSpPr>
          <p:spPr>
            <a:xfrm>
              <a:off x="1140026" y="4852920"/>
              <a:ext cx="638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n>
                    <a:solidFill>
                      <a:srgbClr val="00B0F0"/>
                    </a:solidFill>
                  </a:ln>
                </a:rPr>
                <a:t>RAW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A6BF2B0E-F418-E880-8BCD-A95B8E04AD7D}"/>
              </a:ext>
            </a:extLst>
          </p:cNvPr>
          <p:cNvSpPr>
            <a:spLocks noChangeAspect="1"/>
          </p:cNvSpPr>
          <p:nvPr/>
        </p:nvSpPr>
        <p:spPr>
          <a:xfrm>
            <a:off x="7258325" y="1760600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I2</a:t>
            </a:r>
            <a:r>
              <a:rPr lang="en-GB" sz="800" dirty="0">
                <a:latin typeface="Consolas" panose="020B0609020204030204" pitchFamily="49" charset="0"/>
                <a:cs typeface="Consolas" panose="020B0609020204030204" pitchFamily="49" charset="0"/>
              </a:rPr>
              <a:t>.1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909C307-2705-9007-6927-A95F5787B2DC}"/>
              </a:ext>
            </a:extLst>
          </p:cNvPr>
          <p:cNvGrpSpPr/>
          <p:nvPr/>
        </p:nvGrpSpPr>
        <p:grpSpPr>
          <a:xfrm>
            <a:off x="6719787" y="1491251"/>
            <a:ext cx="656370" cy="701358"/>
            <a:chOff x="6245154" y="2775532"/>
            <a:chExt cx="656370" cy="701358"/>
          </a:xfrm>
        </p:grpSpPr>
        <p:cxnSp>
          <p:nvCxnSpPr>
            <p:cNvPr id="19" name="Conexão Curva 18">
              <a:extLst>
                <a:ext uri="{FF2B5EF4-FFF2-40B4-BE49-F238E27FC236}">
                  <a16:creationId xmlns:a16="http://schemas.microsoft.com/office/drawing/2014/main" id="{D9BCF7D8-0FCF-FEDD-1D93-9CEC5813553D}"/>
                </a:ext>
              </a:extLst>
            </p:cNvPr>
            <p:cNvCxnSpPr>
              <a:cxnSpLocks/>
              <a:stCxn id="17" idx="2"/>
              <a:endCxn id="10" idx="6"/>
            </p:cNvCxnSpPr>
            <p:nvPr/>
          </p:nvCxnSpPr>
          <p:spPr>
            <a:xfrm rot="10800000">
              <a:off x="6245154" y="3176969"/>
              <a:ext cx="538538" cy="29992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A7320FE-EDA2-A6C7-A9D1-0C419897DDEF}"/>
                </a:ext>
              </a:extLst>
            </p:cNvPr>
            <p:cNvSpPr txBox="1"/>
            <p:nvPr/>
          </p:nvSpPr>
          <p:spPr>
            <a:xfrm>
              <a:off x="6405875" y="2775532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$t0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F05BE0C7-C323-254E-B597-2F7DFF418C93}"/>
              </a:ext>
            </a:extLst>
          </p:cNvPr>
          <p:cNvSpPr>
            <a:spLocks noChangeAspect="1"/>
          </p:cNvSpPr>
          <p:nvPr/>
        </p:nvSpPr>
        <p:spPr>
          <a:xfrm>
            <a:off x="5993437" y="2537311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I3</a:t>
            </a:r>
            <a:r>
              <a:rPr lang="en-GB" sz="800" dirty="0">
                <a:latin typeface="Consolas" panose="020B0609020204030204" pitchFamily="49" charset="0"/>
                <a:cs typeface="Consolas" panose="020B0609020204030204" pitchFamily="49" charset="0"/>
              </a:rPr>
              <a:t>.1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54B0604-18AD-E28D-A6CE-4F2FC10199BB}"/>
              </a:ext>
            </a:extLst>
          </p:cNvPr>
          <p:cNvGrpSpPr/>
          <p:nvPr/>
        </p:nvGrpSpPr>
        <p:grpSpPr>
          <a:xfrm>
            <a:off x="5616508" y="2137046"/>
            <a:ext cx="766557" cy="400265"/>
            <a:chOff x="5225686" y="1070012"/>
            <a:chExt cx="766557" cy="400265"/>
          </a:xfrm>
        </p:grpSpPr>
        <p:cxnSp>
          <p:nvCxnSpPr>
            <p:cNvPr id="34" name="Conexão Curva 33">
              <a:extLst>
                <a:ext uri="{FF2B5EF4-FFF2-40B4-BE49-F238E27FC236}">
                  <a16:creationId xmlns:a16="http://schemas.microsoft.com/office/drawing/2014/main" id="{1EFBBCB0-A51C-7DDC-5B9B-B3675AA9FCA4}"/>
                </a:ext>
              </a:extLst>
            </p:cNvPr>
            <p:cNvCxnSpPr>
              <a:cxnSpLocks/>
              <a:stCxn id="29" idx="0"/>
              <a:endCxn id="10" idx="4"/>
            </p:cNvCxnSpPr>
            <p:nvPr/>
          </p:nvCxnSpPr>
          <p:spPr>
            <a:xfrm rot="5400000" flipH="1" flipV="1">
              <a:off x="5787474" y="1288786"/>
              <a:ext cx="356632" cy="6350"/>
            </a:xfrm>
            <a:prstGeom prst="curvedConnector3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7E92ACE-C679-32E2-7C9C-861FFF923126}"/>
                </a:ext>
              </a:extLst>
            </p:cNvPr>
            <p:cNvSpPr txBox="1"/>
            <p:nvPr/>
          </p:nvSpPr>
          <p:spPr>
            <a:xfrm>
              <a:off x="5225686" y="1070012"/>
              <a:ext cx="7665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0($s0)</a:t>
              </a:r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6DADF4B8-5895-5AC6-6A12-F70287720C9B}"/>
              </a:ext>
            </a:extLst>
          </p:cNvPr>
          <p:cNvGrpSpPr/>
          <p:nvPr/>
        </p:nvGrpSpPr>
        <p:grpSpPr>
          <a:xfrm>
            <a:off x="670784" y="5382644"/>
            <a:ext cx="1074026" cy="369332"/>
            <a:chOff x="686976" y="5248298"/>
            <a:chExt cx="1074026" cy="369332"/>
          </a:xfrm>
        </p:grpSpPr>
        <p:cxnSp>
          <p:nvCxnSpPr>
            <p:cNvPr id="40" name="Conexão Curva 39">
              <a:extLst>
                <a:ext uri="{FF2B5EF4-FFF2-40B4-BE49-F238E27FC236}">
                  <a16:creationId xmlns:a16="http://schemas.microsoft.com/office/drawing/2014/main" id="{AF01DB5F-5745-43E0-0569-35F3CDC0C94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86976" y="5438874"/>
              <a:ext cx="356632" cy="6350"/>
            </a:xfrm>
            <a:prstGeom prst="curvedConnector3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3EE6FED4-63F9-CB93-D190-173E4110A7DF}"/>
                </a:ext>
              </a:extLst>
            </p:cNvPr>
            <p:cNvSpPr txBox="1"/>
            <p:nvPr/>
          </p:nvSpPr>
          <p:spPr>
            <a:xfrm>
              <a:off x="1123520" y="5248298"/>
              <a:ext cx="6374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WAR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EB73E0D1-B1C7-07F7-D172-60767FE433E4}"/>
              </a:ext>
            </a:extLst>
          </p:cNvPr>
          <p:cNvGrpSpPr/>
          <p:nvPr/>
        </p:nvGrpSpPr>
        <p:grpSpPr>
          <a:xfrm>
            <a:off x="6535683" y="2175957"/>
            <a:ext cx="828085" cy="538804"/>
            <a:chOff x="5963608" y="3307838"/>
            <a:chExt cx="828085" cy="538804"/>
          </a:xfrm>
        </p:grpSpPr>
        <p:cxnSp>
          <p:nvCxnSpPr>
            <p:cNvPr id="43" name="Conexão Curva 42">
              <a:extLst>
                <a:ext uri="{FF2B5EF4-FFF2-40B4-BE49-F238E27FC236}">
                  <a16:creationId xmlns:a16="http://schemas.microsoft.com/office/drawing/2014/main" id="{4E762C17-E126-CF9C-D246-3A92B568B4A9}"/>
                </a:ext>
              </a:extLst>
            </p:cNvPr>
            <p:cNvCxnSpPr>
              <a:cxnSpLocks/>
              <a:stCxn id="29" idx="7"/>
              <a:endCxn id="17" idx="3"/>
            </p:cNvCxnSpPr>
            <p:nvPr/>
          </p:nvCxnSpPr>
          <p:spPr>
            <a:xfrm rot="5400000" flipH="1" flipV="1">
              <a:off x="6280009" y="3334959"/>
              <a:ext cx="267595" cy="75577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DACCDC91-9E22-4277-48AA-E500DBA44B21}"/>
                </a:ext>
              </a:extLst>
            </p:cNvPr>
            <p:cNvSpPr txBox="1"/>
            <p:nvPr/>
          </p:nvSpPr>
          <p:spPr>
            <a:xfrm>
              <a:off x="5963608" y="3307838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$t0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09F641D4-F91D-DDE8-854C-0022D101655D}"/>
              </a:ext>
            </a:extLst>
          </p:cNvPr>
          <p:cNvSpPr>
            <a:spLocks noChangeAspect="1"/>
          </p:cNvSpPr>
          <p:nvPr/>
        </p:nvSpPr>
        <p:spPr>
          <a:xfrm>
            <a:off x="7236296" y="2552174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I4</a:t>
            </a:r>
            <a:r>
              <a:rPr lang="en-GB" sz="800" dirty="0">
                <a:latin typeface="Consolas" panose="020B0609020204030204" pitchFamily="49" charset="0"/>
                <a:cs typeface="Consolas" panose="020B0609020204030204" pitchFamily="49" charset="0"/>
              </a:rPr>
              <a:t>.1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5DDA3606-6E09-AD45-C17D-1DAB637D229B}"/>
              </a:ext>
            </a:extLst>
          </p:cNvPr>
          <p:cNvGrpSpPr/>
          <p:nvPr/>
        </p:nvGrpSpPr>
        <p:grpSpPr>
          <a:xfrm>
            <a:off x="6713438" y="2585367"/>
            <a:ext cx="669193" cy="398816"/>
            <a:chOff x="6015500" y="1591855"/>
            <a:chExt cx="669193" cy="398816"/>
          </a:xfrm>
        </p:grpSpPr>
        <p:cxnSp>
          <p:nvCxnSpPr>
            <p:cNvPr id="49" name="Conexão Curva 48">
              <a:extLst>
                <a:ext uri="{FF2B5EF4-FFF2-40B4-BE49-F238E27FC236}">
                  <a16:creationId xmlns:a16="http://schemas.microsoft.com/office/drawing/2014/main" id="{1E6BAA5B-58AC-28AD-B573-2E0ACF4BC143}"/>
                </a:ext>
              </a:extLst>
            </p:cNvPr>
            <p:cNvCxnSpPr>
              <a:cxnSpLocks/>
              <a:stCxn id="47" idx="2"/>
              <a:endCxn id="29" idx="6"/>
            </p:cNvCxnSpPr>
            <p:nvPr/>
          </p:nvCxnSpPr>
          <p:spPr>
            <a:xfrm rot="10800000">
              <a:off x="6015500" y="1975808"/>
              <a:ext cx="522859" cy="148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81C576A-B266-EC59-D344-A15EA23A026A}"/>
                </a:ext>
              </a:extLst>
            </p:cNvPr>
            <p:cNvSpPr txBox="1"/>
            <p:nvPr/>
          </p:nvSpPr>
          <p:spPr>
            <a:xfrm>
              <a:off x="6176220" y="1591855"/>
              <a:ext cx="5084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$s0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C0FE6F14-6DFF-EAD9-A476-1AB01D608D76}"/>
              </a:ext>
            </a:extLst>
          </p:cNvPr>
          <p:cNvSpPr>
            <a:spLocks noChangeAspect="1"/>
          </p:cNvSpPr>
          <p:nvPr/>
        </p:nvSpPr>
        <p:spPr>
          <a:xfrm>
            <a:off x="8028464" y="3110465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I5</a:t>
            </a:r>
            <a:r>
              <a:rPr lang="en-GB" sz="800" dirty="0">
                <a:latin typeface="Consolas" panose="020B0609020204030204" pitchFamily="49" charset="0"/>
                <a:cs typeface="Consolas" panose="020B0609020204030204" pitchFamily="49" charset="0"/>
              </a:rPr>
              <a:t>.1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E21C67F6-2B39-9F9E-900A-8E7BC9209550}"/>
              </a:ext>
            </a:extLst>
          </p:cNvPr>
          <p:cNvGrpSpPr/>
          <p:nvPr/>
        </p:nvGrpSpPr>
        <p:grpSpPr>
          <a:xfrm>
            <a:off x="7956297" y="2623106"/>
            <a:ext cx="669983" cy="559367"/>
            <a:chOff x="5978802" y="1294523"/>
            <a:chExt cx="669983" cy="559367"/>
          </a:xfrm>
        </p:grpSpPr>
        <p:cxnSp>
          <p:nvCxnSpPr>
            <p:cNvPr id="58" name="Conexão Curva 57">
              <a:extLst>
                <a:ext uri="{FF2B5EF4-FFF2-40B4-BE49-F238E27FC236}">
                  <a16:creationId xmlns:a16="http://schemas.microsoft.com/office/drawing/2014/main" id="{089C64A4-A1DC-353D-6C95-3571FE30EA5E}"/>
                </a:ext>
              </a:extLst>
            </p:cNvPr>
            <p:cNvCxnSpPr>
              <a:cxnSpLocks/>
              <a:stCxn id="56" idx="0"/>
              <a:endCxn id="47" idx="6"/>
            </p:cNvCxnSpPr>
            <p:nvPr/>
          </p:nvCxnSpPr>
          <p:spPr>
            <a:xfrm rot="16200000" flipV="1">
              <a:off x="6095740" y="1538661"/>
              <a:ext cx="198291" cy="432168"/>
            </a:xfrm>
            <a:prstGeom prst="curvedConnector2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B56E2933-51D4-2C24-EFF3-A1C33B858C12}"/>
                </a:ext>
              </a:extLst>
            </p:cNvPr>
            <p:cNvSpPr txBox="1"/>
            <p:nvPr/>
          </p:nvSpPr>
          <p:spPr>
            <a:xfrm>
              <a:off x="6140312" y="1294523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$s0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D278757C-03EB-6957-9B4F-5CB5D7017015}"/>
              </a:ext>
            </a:extLst>
          </p:cNvPr>
          <p:cNvSpPr>
            <a:spLocks noChangeAspect="1"/>
          </p:cNvSpPr>
          <p:nvPr/>
        </p:nvSpPr>
        <p:spPr>
          <a:xfrm>
            <a:off x="5207699" y="3686657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I1</a:t>
            </a:r>
            <a:r>
              <a:rPr lang="en-GB" sz="800" dirty="0">
                <a:latin typeface="Consolas" panose="020B0609020204030204" pitchFamily="49" charset="0"/>
                <a:cs typeface="Consolas" panose="020B0609020204030204" pitchFamily="49" charset="0"/>
              </a:rPr>
              <a:t>.2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87E3A45-D189-97C7-5790-D4358BFDB932}"/>
              </a:ext>
            </a:extLst>
          </p:cNvPr>
          <p:cNvSpPr>
            <a:spLocks noChangeAspect="1"/>
          </p:cNvSpPr>
          <p:nvPr/>
        </p:nvSpPr>
        <p:spPr>
          <a:xfrm>
            <a:off x="6804328" y="3800983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I2</a:t>
            </a:r>
            <a:r>
              <a:rPr lang="en-GB" sz="800" dirty="0">
                <a:latin typeface="Consolas" panose="020B0609020204030204" pitchFamily="49" charset="0"/>
                <a:cs typeface="Consolas" panose="020B0609020204030204" pitchFamily="49" charset="0"/>
              </a:rPr>
              <a:t>.2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0BD92807-4A8A-B22A-134F-BD4392C3BFBC}"/>
              </a:ext>
            </a:extLst>
          </p:cNvPr>
          <p:cNvGrpSpPr/>
          <p:nvPr/>
        </p:nvGrpSpPr>
        <p:grpSpPr>
          <a:xfrm>
            <a:off x="5927700" y="3683394"/>
            <a:ext cx="876629" cy="549597"/>
            <a:chOff x="5775300" y="2741697"/>
            <a:chExt cx="876629" cy="549597"/>
          </a:xfrm>
        </p:grpSpPr>
        <p:cxnSp>
          <p:nvCxnSpPr>
            <p:cNvPr id="71" name="Conexão Curva 70">
              <a:extLst>
                <a:ext uri="{FF2B5EF4-FFF2-40B4-BE49-F238E27FC236}">
                  <a16:creationId xmlns:a16="http://schemas.microsoft.com/office/drawing/2014/main" id="{C76EB561-0D51-6528-9C36-73ADDEA78E62}"/>
                </a:ext>
              </a:extLst>
            </p:cNvPr>
            <p:cNvCxnSpPr>
              <a:cxnSpLocks/>
              <a:stCxn id="66" idx="2"/>
              <a:endCxn id="65" idx="6"/>
            </p:cNvCxnSpPr>
            <p:nvPr/>
          </p:nvCxnSpPr>
          <p:spPr>
            <a:xfrm rot="10800000">
              <a:off x="5775300" y="3176968"/>
              <a:ext cx="876629" cy="11432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E24E991B-51E9-4C09-719A-3CBCDAA01C9D}"/>
                </a:ext>
              </a:extLst>
            </p:cNvPr>
            <p:cNvSpPr txBox="1"/>
            <p:nvPr/>
          </p:nvSpPr>
          <p:spPr>
            <a:xfrm>
              <a:off x="5915349" y="2741697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$t0</a:t>
              </a:r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4A6253B1-12BE-96CB-2F4E-E14AE6F1DF62}"/>
              </a:ext>
            </a:extLst>
          </p:cNvPr>
          <p:cNvSpPr>
            <a:spLocks noChangeAspect="1"/>
          </p:cNvSpPr>
          <p:nvPr/>
        </p:nvSpPr>
        <p:spPr>
          <a:xfrm>
            <a:off x="5201349" y="4763289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I3</a:t>
            </a:r>
            <a:r>
              <a:rPr lang="en-GB" sz="800" dirty="0">
                <a:latin typeface="Consolas" panose="020B0609020204030204" pitchFamily="49" charset="0"/>
                <a:cs typeface="Consolas" panose="020B0609020204030204" pitchFamily="49" charset="0"/>
              </a:rPr>
              <a:t>.2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18987BC0-0E49-E8E4-1426-C44A650EFDA1}"/>
              </a:ext>
            </a:extLst>
          </p:cNvPr>
          <p:cNvGrpSpPr/>
          <p:nvPr/>
        </p:nvGrpSpPr>
        <p:grpSpPr>
          <a:xfrm>
            <a:off x="4750260" y="4406657"/>
            <a:ext cx="817439" cy="389503"/>
            <a:chOff x="5151526" y="570640"/>
            <a:chExt cx="817439" cy="389503"/>
          </a:xfrm>
        </p:grpSpPr>
        <p:cxnSp>
          <p:nvCxnSpPr>
            <p:cNvPr id="78" name="Conexão Curva 77">
              <a:extLst>
                <a:ext uri="{FF2B5EF4-FFF2-40B4-BE49-F238E27FC236}">
                  <a16:creationId xmlns:a16="http://schemas.microsoft.com/office/drawing/2014/main" id="{925948FE-F603-D093-F9B6-236D7DDC8ED0}"/>
                </a:ext>
              </a:extLst>
            </p:cNvPr>
            <p:cNvCxnSpPr>
              <a:cxnSpLocks/>
              <a:stCxn id="76" idx="0"/>
              <a:endCxn id="65" idx="4"/>
            </p:cNvCxnSpPr>
            <p:nvPr/>
          </p:nvCxnSpPr>
          <p:spPr>
            <a:xfrm rot="5400000" flipH="1" flipV="1">
              <a:off x="5787474" y="745781"/>
              <a:ext cx="356632" cy="6350"/>
            </a:xfrm>
            <a:prstGeom prst="curvedConnector3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A8A138EA-3767-DEB7-85E0-EC00E8C124B9}"/>
                </a:ext>
              </a:extLst>
            </p:cNvPr>
            <p:cNvSpPr txBox="1"/>
            <p:nvPr/>
          </p:nvSpPr>
          <p:spPr>
            <a:xfrm>
              <a:off x="5151526" y="590811"/>
              <a:ext cx="7665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0($s0)</a:t>
              </a: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ACB40A90-CE70-2305-2020-A580B9C4D52D}"/>
              </a:ext>
            </a:extLst>
          </p:cNvPr>
          <p:cNvGrpSpPr/>
          <p:nvPr/>
        </p:nvGrpSpPr>
        <p:grpSpPr>
          <a:xfrm>
            <a:off x="5815906" y="4323761"/>
            <a:ext cx="1093863" cy="616979"/>
            <a:chOff x="6035919" y="3229664"/>
            <a:chExt cx="1093863" cy="616979"/>
          </a:xfrm>
        </p:grpSpPr>
        <p:cxnSp>
          <p:nvCxnSpPr>
            <p:cNvPr id="81" name="Conexão Curva 80">
              <a:extLst>
                <a:ext uri="{FF2B5EF4-FFF2-40B4-BE49-F238E27FC236}">
                  <a16:creationId xmlns:a16="http://schemas.microsoft.com/office/drawing/2014/main" id="{AE0E430A-EB5D-ED17-D825-3084A4FD3D03}"/>
                </a:ext>
              </a:extLst>
            </p:cNvPr>
            <p:cNvCxnSpPr>
              <a:cxnSpLocks/>
              <a:stCxn id="76" idx="7"/>
              <a:endCxn id="66" idx="3"/>
            </p:cNvCxnSpPr>
            <p:nvPr/>
          </p:nvCxnSpPr>
          <p:spPr>
            <a:xfrm rot="5400000" flipH="1" flipV="1">
              <a:off x="6356256" y="3073116"/>
              <a:ext cx="453190" cy="10938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FC079B66-2049-2259-D9A3-5C72745178F3}"/>
                </a:ext>
              </a:extLst>
            </p:cNvPr>
            <p:cNvSpPr txBox="1"/>
            <p:nvPr/>
          </p:nvSpPr>
          <p:spPr>
            <a:xfrm>
              <a:off x="6124983" y="3229664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$t0</a:t>
              </a:r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E6DA35E4-AEAB-7953-BC1C-9830CDC009A3}"/>
              </a:ext>
            </a:extLst>
          </p:cNvPr>
          <p:cNvSpPr>
            <a:spLocks noChangeAspect="1"/>
          </p:cNvSpPr>
          <p:nvPr/>
        </p:nvSpPr>
        <p:spPr>
          <a:xfrm>
            <a:off x="6989056" y="4763289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I4</a:t>
            </a:r>
            <a:r>
              <a:rPr lang="en-GB" sz="800" dirty="0">
                <a:latin typeface="Consolas" panose="020B0609020204030204" pitchFamily="49" charset="0"/>
                <a:cs typeface="Consolas" panose="020B0609020204030204" pitchFamily="49" charset="0"/>
              </a:rPr>
              <a:t>.2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7C07E137-BABB-94F1-32E7-957EF5299461}"/>
              </a:ext>
            </a:extLst>
          </p:cNvPr>
          <p:cNvGrpSpPr/>
          <p:nvPr/>
        </p:nvGrpSpPr>
        <p:grpSpPr>
          <a:xfrm>
            <a:off x="5921350" y="4742791"/>
            <a:ext cx="1067707" cy="465206"/>
            <a:chOff x="5202272" y="1523301"/>
            <a:chExt cx="1067707" cy="465206"/>
          </a:xfrm>
        </p:grpSpPr>
        <p:cxnSp>
          <p:nvCxnSpPr>
            <p:cNvPr id="85" name="Conexão Curva 84">
              <a:extLst>
                <a:ext uri="{FF2B5EF4-FFF2-40B4-BE49-F238E27FC236}">
                  <a16:creationId xmlns:a16="http://schemas.microsoft.com/office/drawing/2014/main" id="{F93C48AB-40A6-5190-6617-9A036A0BCAE4}"/>
                </a:ext>
              </a:extLst>
            </p:cNvPr>
            <p:cNvCxnSpPr>
              <a:cxnSpLocks/>
              <a:stCxn id="83" idx="2"/>
              <a:endCxn id="76" idx="6"/>
            </p:cNvCxnSpPr>
            <p:nvPr/>
          </p:nvCxnSpPr>
          <p:spPr>
            <a:xfrm rot="10800000">
              <a:off x="5202272" y="1975807"/>
              <a:ext cx="1067707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5713049B-AB86-BB91-0551-134EAC095377}"/>
                </a:ext>
              </a:extLst>
            </p:cNvPr>
            <p:cNvSpPr txBox="1"/>
            <p:nvPr/>
          </p:nvSpPr>
          <p:spPr>
            <a:xfrm>
              <a:off x="5615689" y="1523301"/>
              <a:ext cx="5084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$s0</a:t>
              </a: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AEBB5F6B-8254-007B-B591-98221D9FAC2A}"/>
              </a:ext>
            </a:extLst>
          </p:cNvPr>
          <p:cNvSpPr>
            <a:spLocks noChangeAspect="1"/>
          </p:cNvSpPr>
          <p:nvPr/>
        </p:nvSpPr>
        <p:spPr>
          <a:xfrm>
            <a:off x="6063507" y="5379366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I5</a:t>
            </a:r>
            <a:r>
              <a:rPr lang="en-GB" sz="800" dirty="0">
                <a:latin typeface="Consolas" panose="020B0609020204030204" pitchFamily="49" charset="0"/>
                <a:cs typeface="Consolas" panose="020B0609020204030204" pitchFamily="49" charset="0"/>
              </a:rPr>
              <a:t>.2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4747A813-4A33-449B-8374-8394A7C3CAF2}"/>
              </a:ext>
            </a:extLst>
          </p:cNvPr>
          <p:cNvGrpSpPr/>
          <p:nvPr/>
        </p:nvGrpSpPr>
        <p:grpSpPr>
          <a:xfrm>
            <a:off x="6600232" y="5241996"/>
            <a:ext cx="508473" cy="569378"/>
            <a:chOff x="4932410" y="1346341"/>
            <a:chExt cx="508473" cy="569378"/>
          </a:xfrm>
        </p:grpSpPr>
        <p:cxnSp>
          <p:nvCxnSpPr>
            <p:cNvPr id="89" name="Conexão Curva 88">
              <a:extLst>
                <a:ext uri="{FF2B5EF4-FFF2-40B4-BE49-F238E27FC236}">
                  <a16:creationId xmlns:a16="http://schemas.microsoft.com/office/drawing/2014/main" id="{FB3941CC-09A5-DFB9-426F-47B401196EF4}"/>
                </a:ext>
              </a:extLst>
            </p:cNvPr>
            <p:cNvCxnSpPr>
              <a:cxnSpLocks/>
              <a:stCxn id="87" idx="6"/>
              <a:endCxn id="83" idx="3"/>
            </p:cNvCxnSpPr>
            <p:nvPr/>
          </p:nvCxnSpPr>
          <p:spPr>
            <a:xfrm flipV="1">
              <a:off x="5115685" y="1554200"/>
              <a:ext cx="310991" cy="361519"/>
            </a:xfrm>
            <a:prstGeom prst="curvedConnector2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A837497C-E86D-DE36-84C0-5F50EC09981A}"/>
                </a:ext>
              </a:extLst>
            </p:cNvPr>
            <p:cNvSpPr txBox="1"/>
            <p:nvPr/>
          </p:nvSpPr>
          <p:spPr>
            <a:xfrm>
              <a:off x="4932410" y="134634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$s0</a:t>
              </a:r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CA761880-26EA-4D7F-87C1-DA2A55D60773}"/>
              </a:ext>
            </a:extLst>
          </p:cNvPr>
          <p:cNvGrpSpPr/>
          <p:nvPr/>
        </p:nvGrpSpPr>
        <p:grpSpPr>
          <a:xfrm>
            <a:off x="5241615" y="3148952"/>
            <a:ext cx="2100123" cy="519925"/>
            <a:chOff x="5241615" y="3433448"/>
            <a:chExt cx="2100123" cy="519925"/>
          </a:xfrm>
        </p:grpSpPr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58006CCB-4498-C6E5-1EA7-F696DDDFC240}"/>
                </a:ext>
              </a:extLst>
            </p:cNvPr>
            <p:cNvSpPr txBox="1"/>
            <p:nvPr/>
          </p:nvSpPr>
          <p:spPr>
            <a:xfrm>
              <a:off x="5241615" y="3538514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$s0</a:t>
              </a:r>
            </a:p>
          </p:txBody>
        </p:sp>
        <p:cxnSp>
          <p:nvCxnSpPr>
            <p:cNvPr id="91" name="Conexão Curva 90">
              <a:extLst>
                <a:ext uri="{FF2B5EF4-FFF2-40B4-BE49-F238E27FC236}">
                  <a16:creationId xmlns:a16="http://schemas.microsoft.com/office/drawing/2014/main" id="{88FE7FD0-0C2F-750A-01B5-CAEC4202DE9D}"/>
                </a:ext>
              </a:extLst>
            </p:cNvPr>
            <p:cNvCxnSpPr>
              <a:cxnSpLocks/>
              <a:stCxn id="65" idx="0"/>
              <a:endCxn id="47" idx="3"/>
            </p:cNvCxnSpPr>
            <p:nvPr/>
          </p:nvCxnSpPr>
          <p:spPr>
            <a:xfrm rot="5400000" flipH="1" flipV="1">
              <a:off x="6194756" y="2806391"/>
              <a:ext cx="519925" cy="177403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53A69DCD-7780-A379-C77D-F433C66A8E5D}"/>
              </a:ext>
            </a:extLst>
          </p:cNvPr>
          <p:cNvGrpSpPr/>
          <p:nvPr/>
        </p:nvGrpSpPr>
        <p:grpSpPr>
          <a:xfrm>
            <a:off x="670784" y="4981886"/>
            <a:ext cx="1145136" cy="369332"/>
            <a:chOff x="686976" y="5248298"/>
            <a:chExt cx="1145136" cy="369332"/>
          </a:xfrm>
        </p:grpSpPr>
        <p:cxnSp>
          <p:nvCxnSpPr>
            <p:cNvPr id="106" name="Conexão Curva 105">
              <a:extLst>
                <a:ext uri="{FF2B5EF4-FFF2-40B4-BE49-F238E27FC236}">
                  <a16:creationId xmlns:a16="http://schemas.microsoft.com/office/drawing/2014/main" id="{EBA1FC9F-9D1B-7077-5266-60F5BB598C5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86976" y="5438874"/>
              <a:ext cx="356632" cy="6350"/>
            </a:xfrm>
            <a:prstGeom prst="curvedConnector3">
              <a:avLst/>
            </a:prstGeom>
            <a:ln w="38100" cmpd="dbl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587AC480-2AE6-2112-B579-27C6C662BC7C}"/>
                </a:ext>
              </a:extLst>
            </p:cNvPr>
            <p:cNvSpPr txBox="1"/>
            <p:nvPr/>
          </p:nvSpPr>
          <p:spPr>
            <a:xfrm>
              <a:off x="1123520" y="5248298"/>
              <a:ext cx="7085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WAW</a:t>
              </a: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318EED5E-96E0-8F0D-3FA3-548AC86B7525}"/>
              </a:ext>
            </a:extLst>
          </p:cNvPr>
          <p:cNvGrpSpPr/>
          <p:nvPr/>
        </p:nvGrpSpPr>
        <p:grpSpPr>
          <a:xfrm>
            <a:off x="670784" y="5783403"/>
            <a:ext cx="1273696" cy="369332"/>
            <a:chOff x="686976" y="5248298"/>
            <a:chExt cx="1273696" cy="369332"/>
          </a:xfrm>
        </p:grpSpPr>
        <p:cxnSp>
          <p:nvCxnSpPr>
            <p:cNvPr id="109" name="Conexão Curva 108">
              <a:extLst>
                <a:ext uri="{FF2B5EF4-FFF2-40B4-BE49-F238E27FC236}">
                  <a16:creationId xmlns:a16="http://schemas.microsoft.com/office/drawing/2014/main" id="{B737FE84-99D7-A551-314A-0A95BA084E5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86976" y="5438874"/>
              <a:ext cx="356632" cy="6350"/>
            </a:xfrm>
            <a:prstGeom prst="curvedConnector3">
              <a:avLst/>
            </a:prstGeom>
            <a:ln w="38100" cmpd="dbl">
              <a:solidFill>
                <a:srgbClr val="00CC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51881683-957F-C8E8-1E36-57B59F9D5517}"/>
                </a:ext>
              </a:extLst>
            </p:cNvPr>
            <p:cNvSpPr txBox="1"/>
            <p:nvPr/>
          </p:nvSpPr>
          <p:spPr>
            <a:xfrm>
              <a:off x="1123520" y="5248298"/>
              <a:ext cx="8371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CC00"/>
                  </a:solidFill>
                </a:rPr>
                <a:t>Branch</a:t>
              </a:r>
            </a:p>
          </p:txBody>
        </p:sp>
      </p:grpSp>
      <p:cxnSp>
        <p:nvCxnSpPr>
          <p:cNvPr id="111" name="Conexão Curva 110">
            <a:extLst>
              <a:ext uri="{FF2B5EF4-FFF2-40B4-BE49-F238E27FC236}">
                <a16:creationId xmlns:a16="http://schemas.microsoft.com/office/drawing/2014/main" id="{DB3C6E5F-AA04-79AC-7B94-1DCB06098D50}"/>
              </a:ext>
            </a:extLst>
          </p:cNvPr>
          <p:cNvCxnSpPr>
            <a:cxnSpLocks/>
            <a:stCxn id="65" idx="7"/>
            <a:endCxn id="56" idx="2"/>
          </p:cNvCxnSpPr>
          <p:nvPr/>
        </p:nvCxnSpPr>
        <p:spPr>
          <a:xfrm rot="5400000" flipH="1" flipV="1">
            <a:off x="6764543" y="2528179"/>
            <a:ext cx="321634" cy="2206207"/>
          </a:xfrm>
          <a:prstGeom prst="curvedConnector2">
            <a:avLst/>
          </a:prstGeom>
          <a:ln w="38100" cmpd="dbl">
            <a:solidFill>
              <a:srgbClr val="00CC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3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9" grpId="0" animBg="1"/>
      <p:bldP spid="47" grpId="0" animBg="1"/>
      <p:bldP spid="56" grpId="0" animBg="1"/>
      <p:bldP spid="65" grpId="0" animBg="1"/>
      <p:bldP spid="66" grpId="0" animBg="1"/>
      <p:bldP spid="76" grpId="0" animBg="1"/>
      <p:bldP spid="83" grpId="0" animBg="1"/>
      <p:bldP spid="8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23928" y="191047"/>
            <a:ext cx="4799856" cy="903634"/>
          </a:xfrm>
        </p:spPr>
        <p:txBody>
          <a:bodyPr>
            <a:normAutofit/>
          </a:bodyPr>
          <a:lstStyle/>
          <a:p>
            <a:r>
              <a:rPr lang="pt-PT" sz="2400" b="1" dirty="0" err="1"/>
              <a:t>Scheduling</a:t>
            </a:r>
            <a:r>
              <a:rPr lang="pt-PT" sz="2400" b="1" dirty="0"/>
              <a:t>: </a:t>
            </a:r>
            <a:r>
              <a:rPr lang="pt-PT" sz="2400" b="1" i="1" dirty="0" err="1"/>
              <a:t>in-order</a:t>
            </a:r>
            <a:r>
              <a:rPr lang="pt-PT" sz="2400" b="1" i="1" dirty="0"/>
              <a:t> </a:t>
            </a:r>
            <a:r>
              <a:rPr lang="pt-PT" sz="2400" b="1" i="1" dirty="0" err="1"/>
              <a:t>multiple</a:t>
            </a:r>
            <a:r>
              <a:rPr lang="pt-PT" sz="2400" b="1" i="1" dirty="0"/>
              <a:t> </a:t>
            </a:r>
            <a:r>
              <a:rPr lang="pt-PT" sz="2400" b="1" i="1" dirty="0" err="1"/>
              <a:t>issue</a:t>
            </a:r>
            <a:endParaRPr lang="pt-PT" sz="2400" b="1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29</a:t>
            </a:fld>
            <a:endParaRPr lang="pt-PT" altLang="pt-PT"/>
          </a:p>
        </p:txBody>
      </p:sp>
      <p:sp>
        <p:nvSpPr>
          <p:cNvPr id="7" name="CaixaDeTexto 6"/>
          <p:cNvSpPr txBox="1"/>
          <p:nvPr/>
        </p:nvSpPr>
        <p:spPr>
          <a:xfrm>
            <a:off x="327430" y="282440"/>
            <a:ext cx="3361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I1: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	%t0, 0(%s0)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I2: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%t0, %t0, $20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I3: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%t0, 0(%s0)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I4: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%s0, %s0, -4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I5: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800" dirty="0">
                <a:latin typeface="Courier New"/>
                <a:cs typeface="Courier New"/>
              </a:rPr>
              <a:t> $s0,$zero,I1</a:t>
            </a: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77933"/>
              </p:ext>
            </p:extLst>
          </p:nvPr>
        </p:nvGraphicFramePr>
        <p:xfrm>
          <a:off x="5076056" y="1340892"/>
          <a:ext cx="3647728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/>
                        <a:t>cc</a:t>
                      </a:r>
                      <a:endParaRPr lang="pt-PT" b="1" dirty="0"/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0</a:t>
                      </a:r>
                      <a:r>
                        <a:rPr lang="pt-PT" b="1" baseline="0" dirty="0"/>
                        <a:t> </a:t>
                      </a:r>
                      <a:r>
                        <a:rPr lang="pt-PT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PT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PT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b)</a:t>
                      </a:r>
                      <a:endParaRPr lang="pt-PT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  <a:r>
                        <a:rPr lang="pt-PT" sz="1050" b="1" dirty="0"/>
                        <a:t> </a:t>
                      </a:r>
                      <a:r>
                        <a:rPr lang="pt-PT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PT" sz="1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</a:t>
                      </a:r>
                      <a:r>
                        <a:rPr lang="pt-PT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lang="pt-PT" sz="1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store</a:t>
                      </a:r>
                      <a:r>
                        <a:rPr lang="pt-PT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PT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5668663" y="5542435"/>
            <a:ext cx="9973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/>
              <a:t>#I = 10</a:t>
            </a:r>
          </a:p>
          <a:p>
            <a:r>
              <a:rPr lang="pt-PT" dirty="0"/>
              <a:t>#cc = 9</a:t>
            </a:r>
          </a:p>
          <a:p>
            <a:r>
              <a:rPr lang="pt-PT" dirty="0"/>
              <a:t>CPI = 0.9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310361" y="1764263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%t0, 0(%s0)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8684455" y="1743283"/>
            <a:ext cx="115416" cy="64807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191403" y="1743283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191403" y="2129745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681649" y="2496127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%t0,$t0,20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692701" y="2496127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319552" y="2860241"/>
            <a:ext cx="1374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%t0, 0(%s0)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681649" y="2882589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%s0,$s0,-4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051005" y="3227002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bnz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I1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1044755-01F4-7940-D8E3-AD0FD95B9FC3}"/>
              </a:ext>
            </a:extLst>
          </p:cNvPr>
          <p:cNvGrpSpPr/>
          <p:nvPr/>
        </p:nvGrpSpPr>
        <p:grpSpPr>
          <a:xfrm>
            <a:off x="408045" y="1717664"/>
            <a:ext cx="3998204" cy="4638687"/>
            <a:chOff x="4750260" y="1460679"/>
            <a:chExt cx="3998204" cy="46386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94A17A-E44B-014B-AF08-1102B0124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9787" y="1460679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I1</a:t>
              </a:r>
              <a:r>
                <a:rPr lang="en-GB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.1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7BAAEE4-E706-5AA4-6928-DB25DCD50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8325" y="1760600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I2</a:t>
              </a:r>
              <a:r>
                <a:rPr lang="en-GB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.1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9C2B9D72-65A0-6C40-2F56-21C14D281C39}"/>
                </a:ext>
              </a:extLst>
            </p:cNvPr>
            <p:cNvGrpSpPr/>
            <p:nvPr/>
          </p:nvGrpSpPr>
          <p:grpSpPr>
            <a:xfrm>
              <a:off x="6719787" y="1491251"/>
              <a:ext cx="656370" cy="701358"/>
              <a:chOff x="6245154" y="2775532"/>
              <a:chExt cx="656370" cy="701358"/>
            </a:xfrm>
          </p:grpSpPr>
          <p:cxnSp>
            <p:nvCxnSpPr>
              <p:cNvPr id="13" name="Conexão Curva 12">
                <a:extLst>
                  <a:ext uri="{FF2B5EF4-FFF2-40B4-BE49-F238E27FC236}">
                    <a16:creationId xmlns:a16="http://schemas.microsoft.com/office/drawing/2014/main" id="{B69E824F-6BA0-942D-790F-12A01C05EAFA}"/>
                  </a:ext>
                </a:extLst>
              </p:cNvPr>
              <p:cNvCxnSpPr>
                <a:cxnSpLocks/>
                <a:stCxn id="6" idx="2"/>
                <a:endCxn id="3" idx="6"/>
              </p:cNvCxnSpPr>
              <p:nvPr/>
            </p:nvCxnSpPr>
            <p:spPr>
              <a:xfrm rot="10800000">
                <a:off x="6245154" y="3176969"/>
                <a:ext cx="538538" cy="299921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E92A594-BF8D-A72A-942E-30053FB64617}"/>
                  </a:ext>
                </a:extLst>
              </p:cNvPr>
              <p:cNvSpPr txBox="1"/>
              <p:nvPr/>
            </p:nvSpPr>
            <p:spPr>
              <a:xfrm>
                <a:off x="6405875" y="2775532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$t0</a:t>
                </a:r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2ECCE59-B2E7-CFC6-2F10-D7DF9C9EA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3437" y="2537311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I3</a:t>
              </a:r>
              <a:r>
                <a:rPr lang="en-GB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.1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3FEFFE6F-CB77-9BA7-825D-E3527F432418}"/>
                </a:ext>
              </a:extLst>
            </p:cNvPr>
            <p:cNvGrpSpPr/>
            <p:nvPr/>
          </p:nvGrpSpPr>
          <p:grpSpPr>
            <a:xfrm>
              <a:off x="5616508" y="2137046"/>
              <a:ext cx="766557" cy="400265"/>
              <a:chOff x="5225686" y="1070012"/>
              <a:chExt cx="766557" cy="400265"/>
            </a:xfrm>
          </p:grpSpPr>
          <p:cxnSp>
            <p:nvCxnSpPr>
              <p:cNvPr id="25" name="Conexão Curva 24">
                <a:extLst>
                  <a:ext uri="{FF2B5EF4-FFF2-40B4-BE49-F238E27FC236}">
                    <a16:creationId xmlns:a16="http://schemas.microsoft.com/office/drawing/2014/main" id="{A3EA0053-6E2C-B159-3551-EDFD676B0582}"/>
                  </a:ext>
                </a:extLst>
              </p:cNvPr>
              <p:cNvCxnSpPr>
                <a:cxnSpLocks/>
                <a:stCxn id="23" idx="0"/>
                <a:endCxn id="3" idx="4"/>
              </p:cNvCxnSpPr>
              <p:nvPr/>
            </p:nvCxnSpPr>
            <p:spPr>
              <a:xfrm rot="5400000" flipH="1" flipV="1">
                <a:off x="5787474" y="1288786"/>
                <a:ext cx="356632" cy="6350"/>
              </a:xfrm>
              <a:prstGeom prst="curvedConnector3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C9FE5925-B75E-8CFC-2B30-3CC3479EC600}"/>
                  </a:ext>
                </a:extLst>
              </p:cNvPr>
              <p:cNvSpPr txBox="1"/>
              <p:nvPr/>
            </p:nvSpPr>
            <p:spPr>
              <a:xfrm>
                <a:off x="5225686" y="1070012"/>
                <a:ext cx="7665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0($s0)</a:t>
                </a:r>
              </a:p>
            </p:txBody>
          </p:sp>
        </p:grp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15FFE209-CF86-6AED-1B09-10063E81077A}"/>
                </a:ext>
              </a:extLst>
            </p:cNvPr>
            <p:cNvGrpSpPr/>
            <p:nvPr/>
          </p:nvGrpSpPr>
          <p:grpSpPr>
            <a:xfrm>
              <a:off x="6535683" y="2175957"/>
              <a:ext cx="828085" cy="538804"/>
              <a:chOff x="5963608" y="3307838"/>
              <a:chExt cx="828085" cy="538804"/>
            </a:xfrm>
          </p:grpSpPr>
          <p:cxnSp>
            <p:nvCxnSpPr>
              <p:cNvPr id="28" name="Conexão Curva 27">
                <a:extLst>
                  <a:ext uri="{FF2B5EF4-FFF2-40B4-BE49-F238E27FC236}">
                    <a16:creationId xmlns:a16="http://schemas.microsoft.com/office/drawing/2014/main" id="{008F2FF9-CE5E-0A83-5A30-12A081494056}"/>
                  </a:ext>
                </a:extLst>
              </p:cNvPr>
              <p:cNvCxnSpPr>
                <a:cxnSpLocks/>
                <a:stCxn id="23" idx="7"/>
                <a:endCxn id="6" idx="3"/>
              </p:cNvCxnSpPr>
              <p:nvPr/>
            </p:nvCxnSpPr>
            <p:spPr>
              <a:xfrm rot="5400000" flipH="1" flipV="1">
                <a:off x="6280009" y="3334959"/>
                <a:ext cx="267595" cy="755772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EBA3A1A1-E49D-F659-34A2-8F1AFCB912D7}"/>
                  </a:ext>
                </a:extLst>
              </p:cNvPr>
              <p:cNvSpPr txBox="1"/>
              <p:nvPr/>
            </p:nvSpPr>
            <p:spPr>
              <a:xfrm>
                <a:off x="5963608" y="3307838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$t0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7DA3299-17DA-F0EB-ECEA-0C8B60F18A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296" y="2552174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I4</a:t>
              </a:r>
              <a:r>
                <a:rPr lang="en-GB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.1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D3480458-98B0-F073-27E4-2DCFEE8F9463}"/>
                </a:ext>
              </a:extLst>
            </p:cNvPr>
            <p:cNvGrpSpPr/>
            <p:nvPr/>
          </p:nvGrpSpPr>
          <p:grpSpPr>
            <a:xfrm>
              <a:off x="6713438" y="2585367"/>
              <a:ext cx="669193" cy="398816"/>
              <a:chOff x="6015500" y="1591855"/>
              <a:chExt cx="669193" cy="398816"/>
            </a:xfrm>
          </p:grpSpPr>
          <p:cxnSp>
            <p:nvCxnSpPr>
              <p:cNvPr id="32" name="Conexão Curva 31">
                <a:extLst>
                  <a:ext uri="{FF2B5EF4-FFF2-40B4-BE49-F238E27FC236}">
                    <a16:creationId xmlns:a16="http://schemas.microsoft.com/office/drawing/2014/main" id="{861A7236-BC6D-07E6-D91D-9A08B205DFF4}"/>
                  </a:ext>
                </a:extLst>
              </p:cNvPr>
              <p:cNvCxnSpPr>
                <a:cxnSpLocks/>
                <a:stCxn id="30" idx="2"/>
                <a:endCxn id="23" idx="6"/>
              </p:cNvCxnSpPr>
              <p:nvPr/>
            </p:nvCxnSpPr>
            <p:spPr>
              <a:xfrm rot="10800000">
                <a:off x="6015500" y="1975808"/>
                <a:ext cx="522859" cy="1486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92AAC13E-B000-3C14-7A56-A53CEDE833AD}"/>
                  </a:ext>
                </a:extLst>
              </p:cNvPr>
              <p:cNvSpPr txBox="1"/>
              <p:nvPr/>
            </p:nvSpPr>
            <p:spPr>
              <a:xfrm>
                <a:off x="6176220" y="1591855"/>
                <a:ext cx="5084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$s0</a:t>
                </a:r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8DDE851-49C8-91E1-18D7-94349FDD97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28464" y="3110465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I5</a:t>
              </a:r>
              <a:r>
                <a:rPr lang="en-GB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.1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D5180F4D-90C7-47CE-6AF2-DBE70F7F5A9F}"/>
                </a:ext>
              </a:extLst>
            </p:cNvPr>
            <p:cNvGrpSpPr/>
            <p:nvPr/>
          </p:nvGrpSpPr>
          <p:grpSpPr>
            <a:xfrm>
              <a:off x="7956297" y="2623106"/>
              <a:ext cx="669983" cy="559367"/>
              <a:chOff x="5978802" y="1294523"/>
              <a:chExt cx="669983" cy="559367"/>
            </a:xfrm>
          </p:grpSpPr>
          <p:cxnSp>
            <p:nvCxnSpPr>
              <p:cNvPr id="36" name="Conexão Curva 35">
                <a:extLst>
                  <a:ext uri="{FF2B5EF4-FFF2-40B4-BE49-F238E27FC236}">
                    <a16:creationId xmlns:a16="http://schemas.microsoft.com/office/drawing/2014/main" id="{A809269F-54C2-498C-53CF-BA9D411D0FDC}"/>
                  </a:ext>
                </a:extLst>
              </p:cNvPr>
              <p:cNvCxnSpPr>
                <a:cxnSpLocks/>
                <a:stCxn id="34" idx="0"/>
                <a:endCxn id="30" idx="6"/>
              </p:cNvCxnSpPr>
              <p:nvPr/>
            </p:nvCxnSpPr>
            <p:spPr>
              <a:xfrm rot="16200000" flipV="1">
                <a:off x="6095740" y="1538661"/>
                <a:ext cx="198291" cy="432168"/>
              </a:xfrm>
              <a:prstGeom prst="curvedConnector2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39EADB92-5985-5AC0-0D26-7FE0A3A1434D}"/>
                  </a:ext>
                </a:extLst>
              </p:cNvPr>
              <p:cNvSpPr txBox="1"/>
              <p:nvPr/>
            </p:nvSpPr>
            <p:spPr>
              <a:xfrm>
                <a:off x="6140312" y="1294523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$s0</a:t>
                </a: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CF00800-CDD2-5981-1CFA-D7241E59AF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7699" y="3686657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I1</a:t>
              </a:r>
              <a:r>
                <a:rPr lang="en-GB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.2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188B772-B019-3711-C241-42B2C01E88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4328" y="3800983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I2</a:t>
              </a:r>
              <a:r>
                <a:rPr lang="en-GB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.2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DCCEA62D-351F-3F41-CD47-99BCDC9E55F0}"/>
                </a:ext>
              </a:extLst>
            </p:cNvPr>
            <p:cNvGrpSpPr/>
            <p:nvPr/>
          </p:nvGrpSpPr>
          <p:grpSpPr>
            <a:xfrm>
              <a:off x="5927700" y="3683394"/>
              <a:ext cx="876629" cy="549597"/>
              <a:chOff x="5775300" y="2741697"/>
              <a:chExt cx="876629" cy="549597"/>
            </a:xfrm>
          </p:grpSpPr>
          <p:cxnSp>
            <p:nvCxnSpPr>
              <p:cNvPr id="41" name="Conexão Curva 40">
                <a:extLst>
                  <a:ext uri="{FF2B5EF4-FFF2-40B4-BE49-F238E27FC236}">
                    <a16:creationId xmlns:a16="http://schemas.microsoft.com/office/drawing/2014/main" id="{48A120AC-FF22-692E-A1F0-E6E469BF5BA2}"/>
                  </a:ext>
                </a:extLst>
              </p:cNvPr>
              <p:cNvCxnSpPr>
                <a:cxnSpLocks/>
                <a:stCxn id="39" idx="2"/>
                <a:endCxn id="38" idx="6"/>
              </p:cNvCxnSpPr>
              <p:nvPr/>
            </p:nvCxnSpPr>
            <p:spPr>
              <a:xfrm rot="10800000">
                <a:off x="5775300" y="3176968"/>
                <a:ext cx="876629" cy="114326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C99701B-A93D-FA3F-6A04-7F8DE83E961C}"/>
                  </a:ext>
                </a:extLst>
              </p:cNvPr>
              <p:cNvSpPr txBox="1"/>
              <p:nvPr/>
            </p:nvSpPr>
            <p:spPr>
              <a:xfrm>
                <a:off x="5915349" y="2741697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$t0</a:t>
                </a:r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04454CC-3C68-F0D7-3ACC-14BE4E56E7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1349" y="4763289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I3</a:t>
              </a:r>
              <a:r>
                <a:rPr lang="en-GB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.2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9E75268E-E5DF-3C30-71AB-33EA02D3F7F3}"/>
                </a:ext>
              </a:extLst>
            </p:cNvPr>
            <p:cNvGrpSpPr/>
            <p:nvPr/>
          </p:nvGrpSpPr>
          <p:grpSpPr>
            <a:xfrm>
              <a:off x="4750260" y="4406657"/>
              <a:ext cx="817439" cy="389503"/>
              <a:chOff x="5151526" y="570640"/>
              <a:chExt cx="817439" cy="389503"/>
            </a:xfrm>
          </p:grpSpPr>
          <p:cxnSp>
            <p:nvCxnSpPr>
              <p:cNvPr id="45" name="Conexão Curva 44">
                <a:extLst>
                  <a:ext uri="{FF2B5EF4-FFF2-40B4-BE49-F238E27FC236}">
                    <a16:creationId xmlns:a16="http://schemas.microsoft.com/office/drawing/2014/main" id="{2B5027EB-7990-3B8F-CE91-FEB80A1A8F5A}"/>
                  </a:ext>
                </a:extLst>
              </p:cNvPr>
              <p:cNvCxnSpPr>
                <a:cxnSpLocks/>
                <a:stCxn id="43" idx="0"/>
                <a:endCxn id="38" idx="4"/>
              </p:cNvCxnSpPr>
              <p:nvPr/>
            </p:nvCxnSpPr>
            <p:spPr>
              <a:xfrm rot="5400000" flipH="1" flipV="1">
                <a:off x="5787474" y="745781"/>
                <a:ext cx="356632" cy="6350"/>
              </a:xfrm>
              <a:prstGeom prst="curvedConnector3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D87B9BC-F6D2-756A-8836-30D875A9DC23}"/>
                  </a:ext>
                </a:extLst>
              </p:cNvPr>
              <p:cNvSpPr txBox="1"/>
              <p:nvPr/>
            </p:nvSpPr>
            <p:spPr>
              <a:xfrm>
                <a:off x="5151526" y="590811"/>
                <a:ext cx="7665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0($s0)</a:t>
                </a:r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3BE049C9-8027-1A02-F883-795687EEFBA8}"/>
                </a:ext>
              </a:extLst>
            </p:cNvPr>
            <p:cNvGrpSpPr/>
            <p:nvPr/>
          </p:nvGrpSpPr>
          <p:grpSpPr>
            <a:xfrm>
              <a:off x="5815906" y="4323761"/>
              <a:ext cx="1093863" cy="616979"/>
              <a:chOff x="6035919" y="3229664"/>
              <a:chExt cx="1093863" cy="616979"/>
            </a:xfrm>
          </p:grpSpPr>
          <p:cxnSp>
            <p:nvCxnSpPr>
              <p:cNvPr id="48" name="Conexão Curva 47">
                <a:extLst>
                  <a:ext uri="{FF2B5EF4-FFF2-40B4-BE49-F238E27FC236}">
                    <a16:creationId xmlns:a16="http://schemas.microsoft.com/office/drawing/2014/main" id="{A242F0FE-B6F2-FB7F-339E-7B110CD446BC}"/>
                  </a:ext>
                </a:extLst>
              </p:cNvPr>
              <p:cNvCxnSpPr>
                <a:cxnSpLocks/>
                <a:stCxn id="43" idx="7"/>
                <a:endCxn id="39" idx="3"/>
              </p:cNvCxnSpPr>
              <p:nvPr/>
            </p:nvCxnSpPr>
            <p:spPr>
              <a:xfrm rot="5400000" flipH="1" flipV="1">
                <a:off x="6356256" y="3073116"/>
                <a:ext cx="453190" cy="109386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2A7F2D82-D264-4FBF-EAB5-249D91E6BE1A}"/>
                  </a:ext>
                </a:extLst>
              </p:cNvPr>
              <p:cNvSpPr txBox="1"/>
              <p:nvPr/>
            </p:nvSpPr>
            <p:spPr>
              <a:xfrm>
                <a:off x="6124983" y="3229664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$t0</a:t>
                </a: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E3AA9F3-939E-01DA-D09B-76D2E42ACC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9056" y="4763289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I4</a:t>
              </a:r>
              <a:r>
                <a:rPr lang="en-GB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.2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CBF4F260-FAFB-CA34-CFD4-CD6B3C3E16AE}"/>
                </a:ext>
              </a:extLst>
            </p:cNvPr>
            <p:cNvGrpSpPr/>
            <p:nvPr/>
          </p:nvGrpSpPr>
          <p:grpSpPr>
            <a:xfrm>
              <a:off x="5921350" y="4742791"/>
              <a:ext cx="1067707" cy="465206"/>
              <a:chOff x="5202272" y="1523301"/>
              <a:chExt cx="1067707" cy="465206"/>
            </a:xfrm>
          </p:grpSpPr>
          <p:cxnSp>
            <p:nvCxnSpPr>
              <p:cNvPr id="52" name="Conexão Curva 51">
                <a:extLst>
                  <a:ext uri="{FF2B5EF4-FFF2-40B4-BE49-F238E27FC236}">
                    <a16:creationId xmlns:a16="http://schemas.microsoft.com/office/drawing/2014/main" id="{E9F1365D-500F-37F2-0F12-D395CF4E5013}"/>
                  </a:ext>
                </a:extLst>
              </p:cNvPr>
              <p:cNvCxnSpPr>
                <a:cxnSpLocks/>
                <a:stCxn id="50" idx="2"/>
                <a:endCxn id="43" idx="6"/>
              </p:cNvCxnSpPr>
              <p:nvPr/>
            </p:nvCxnSpPr>
            <p:spPr>
              <a:xfrm rot="10800000">
                <a:off x="5202272" y="1975807"/>
                <a:ext cx="1067707" cy="1270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7E95994F-D4E9-993F-229F-C4E66E113A8A}"/>
                  </a:ext>
                </a:extLst>
              </p:cNvPr>
              <p:cNvSpPr txBox="1"/>
              <p:nvPr/>
            </p:nvSpPr>
            <p:spPr>
              <a:xfrm>
                <a:off x="5615689" y="1523301"/>
                <a:ext cx="5084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$s0</a:t>
                </a:r>
              </a:p>
            </p:txBody>
          </p: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C763D2E-8469-BE95-9C2E-7B28CCCA3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3507" y="5379366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I5</a:t>
              </a:r>
              <a:r>
                <a:rPr lang="en-GB" sz="800" dirty="0">
                  <a:latin typeface="Consolas" panose="020B0609020204030204" pitchFamily="49" charset="0"/>
                  <a:cs typeface="Consolas" panose="020B0609020204030204" pitchFamily="49" charset="0"/>
                </a:rPr>
                <a:t>.2</a:t>
              </a:r>
              <a:endParaRPr lang="en-GB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00862130-FFB1-FA60-AB92-1595E095E67C}"/>
                </a:ext>
              </a:extLst>
            </p:cNvPr>
            <p:cNvGrpSpPr/>
            <p:nvPr/>
          </p:nvGrpSpPr>
          <p:grpSpPr>
            <a:xfrm>
              <a:off x="6600232" y="5241996"/>
              <a:ext cx="508473" cy="569378"/>
              <a:chOff x="4932410" y="1346341"/>
              <a:chExt cx="508473" cy="569378"/>
            </a:xfrm>
          </p:grpSpPr>
          <p:cxnSp>
            <p:nvCxnSpPr>
              <p:cNvPr id="56" name="Conexão Curva 55">
                <a:extLst>
                  <a:ext uri="{FF2B5EF4-FFF2-40B4-BE49-F238E27FC236}">
                    <a16:creationId xmlns:a16="http://schemas.microsoft.com/office/drawing/2014/main" id="{9BFCB589-B421-E15B-0DD9-E27A44B30865}"/>
                  </a:ext>
                </a:extLst>
              </p:cNvPr>
              <p:cNvCxnSpPr>
                <a:cxnSpLocks/>
                <a:stCxn id="54" idx="6"/>
                <a:endCxn id="50" idx="3"/>
              </p:cNvCxnSpPr>
              <p:nvPr/>
            </p:nvCxnSpPr>
            <p:spPr>
              <a:xfrm flipV="1">
                <a:off x="5115685" y="1554200"/>
                <a:ext cx="310991" cy="361519"/>
              </a:xfrm>
              <a:prstGeom prst="curvedConnector2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4B960BAC-E6FE-7BBE-486F-7AFED8A3782B}"/>
                  </a:ext>
                </a:extLst>
              </p:cNvPr>
              <p:cNvSpPr txBox="1"/>
              <p:nvPr/>
            </p:nvSpPr>
            <p:spPr>
              <a:xfrm>
                <a:off x="4932410" y="1346341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$s0</a:t>
                </a:r>
              </a:p>
            </p:txBody>
          </p: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AB151CD4-B8A4-02F0-19C1-3398785C6C90}"/>
                </a:ext>
              </a:extLst>
            </p:cNvPr>
            <p:cNvGrpSpPr/>
            <p:nvPr/>
          </p:nvGrpSpPr>
          <p:grpSpPr>
            <a:xfrm>
              <a:off x="5256075" y="3148952"/>
              <a:ext cx="2085663" cy="519925"/>
              <a:chOff x="5256075" y="3433448"/>
              <a:chExt cx="2085663" cy="519925"/>
            </a:xfrm>
          </p:grpSpPr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2F10D737-0658-E9A8-2514-DA45742D0E49}"/>
                  </a:ext>
                </a:extLst>
              </p:cNvPr>
              <p:cNvSpPr txBox="1"/>
              <p:nvPr/>
            </p:nvSpPr>
            <p:spPr>
              <a:xfrm>
                <a:off x="5256075" y="3510874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$s0</a:t>
                </a:r>
              </a:p>
            </p:txBody>
          </p:sp>
          <p:cxnSp>
            <p:nvCxnSpPr>
              <p:cNvPr id="60" name="Conexão Curva 59">
                <a:extLst>
                  <a:ext uri="{FF2B5EF4-FFF2-40B4-BE49-F238E27FC236}">
                    <a16:creationId xmlns:a16="http://schemas.microsoft.com/office/drawing/2014/main" id="{E0BB6536-C6D4-8A5A-AFB6-7A3616254CC8}"/>
                  </a:ext>
                </a:extLst>
              </p:cNvPr>
              <p:cNvCxnSpPr>
                <a:cxnSpLocks/>
                <a:stCxn id="38" idx="0"/>
                <a:endCxn id="30" idx="3"/>
              </p:cNvCxnSpPr>
              <p:nvPr/>
            </p:nvCxnSpPr>
            <p:spPr>
              <a:xfrm rot="5400000" flipH="1" flipV="1">
                <a:off x="6194756" y="2806391"/>
                <a:ext cx="519925" cy="1774039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Conexão Curva 60">
              <a:extLst>
                <a:ext uri="{FF2B5EF4-FFF2-40B4-BE49-F238E27FC236}">
                  <a16:creationId xmlns:a16="http://schemas.microsoft.com/office/drawing/2014/main" id="{65D8CF77-A2B7-80D9-6F5F-A622E3AD00C5}"/>
                </a:ext>
              </a:extLst>
            </p:cNvPr>
            <p:cNvCxnSpPr>
              <a:cxnSpLocks/>
              <a:stCxn id="38" idx="7"/>
              <a:endCxn id="34" idx="2"/>
            </p:cNvCxnSpPr>
            <p:nvPr/>
          </p:nvCxnSpPr>
          <p:spPr>
            <a:xfrm rot="5400000" flipH="1" flipV="1">
              <a:off x="6764543" y="2528179"/>
              <a:ext cx="321634" cy="2206207"/>
            </a:xfrm>
            <a:prstGeom prst="curvedConnector2">
              <a:avLst/>
            </a:prstGeom>
            <a:ln w="38100" cmpd="dbl">
              <a:solidFill>
                <a:srgbClr val="00CC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31A603A-3BC6-C961-6682-B9DCECE6ABDD}"/>
              </a:ext>
            </a:extLst>
          </p:cNvPr>
          <p:cNvSpPr txBox="1"/>
          <p:nvPr/>
        </p:nvSpPr>
        <p:spPr>
          <a:xfrm>
            <a:off x="7287390" y="3224355"/>
            <a:ext cx="13970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%t0, 0(%s0)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52D52444-F7AB-583F-21C7-E29D0F59D49B}"/>
              </a:ext>
            </a:extLst>
          </p:cNvPr>
          <p:cNvSpPr/>
          <p:nvPr/>
        </p:nvSpPr>
        <p:spPr bwMode="auto">
          <a:xfrm>
            <a:off x="8666076" y="3257671"/>
            <a:ext cx="115416" cy="64807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7139FEB-B87A-059E-55B7-8B78E8CC4822}"/>
              </a:ext>
            </a:extLst>
          </p:cNvPr>
          <p:cNvSpPr txBox="1"/>
          <p:nvPr/>
        </p:nvSpPr>
        <p:spPr>
          <a:xfrm>
            <a:off x="6107232" y="3620268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965720C4-2B92-2708-E55E-5229B514DEC8}"/>
              </a:ext>
            </a:extLst>
          </p:cNvPr>
          <p:cNvSpPr txBox="1"/>
          <p:nvPr/>
        </p:nvSpPr>
        <p:spPr>
          <a:xfrm>
            <a:off x="5736466" y="4020691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%t0,$t0,20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F6C6B85-3D5A-A624-7A97-180306B9E346}"/>
              </a:ext>
            </a:extLst>
          </p:cNvPr>
          <p:cNvSpPr txBox="1"/>
          <p:nvPr/>
        </p:nvSpPr>
        <p:spPr>
          <a:xfrm>
            <a:off x="7747518" y="4020691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C7521D25-EF73-73BC-5D4F-E7ED42DCDAD4}"/>
              </a:ext>
            </a:extLst>
          </p:cNvPr>
          <p:cNvSpPr txBox="1"/>
          <p:nvPr/>
        </p:nvSpPr>
        <p:spPr>
          <a:xfrm>
            <a:off x="7374369" y="4384805"/>
            <a:ext cx="1374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%t0, 0(%s0)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4AF022F1-034B-F160-CFFC-D3ABEFF78D3E}"/>
              </a:ext>
            </a:extLst>
          </p:cNvPr>
          <p:cNvSpPr txBox="1"/>
          <p:nvPr/>
        </p:nvSpPr>
        <p:spPr>
          <a:xfrm>
            <a:off x="5736466" y="4407153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%s0,$s0,-4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DC37595-560A-1A37-78B7-E9F7D3A162A6}"/>
              </a:ext>
            </a:extLst>
          </p:cNvPr>
          <p:cNvSpPr txBox="1"/>
          <p:nvPr/>
        </p:nvSpPr>
        <p:spPr>
          <a:xfrm>
            <a:off x="5652120" y="4751566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100" dirty="0">
                <a:latin typeface="Courier New"/>
                <a:cs typeface="Courier New"/>
              </a:rPr>
              <a:t> $s0,$zero,I1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8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4" grpId="0"/>
      <p:bldP spid="15" grpId="0"/>
      <p:bldP spid="16" grpId="0"/>
      <p:bldP spid="17" grpId="0"/>
      <p:bldP spid="18" grpId="0"/>
      <p:bldP spid="20" grpId="0"/>
      <p:bldP spid="22" grpId="0"/>
      <p:bldP spid="64" grpId="0"/>
      <p:bldP spid="65" grpId="0" animBg="1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68"/>
          <p:cNvSpPr txBox="1">
            <a:spLocks noChangeArrowheads="1"/>
          </p:cNvSpPr>
          <p:nvPr/>
        </p:nvSpPr>
        <p:spPr bwMode="auto">
          <a:xfrm>
            <a:off x="290513" y="1066800"/>
            <a:ext cx="8294687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>
              <a:spcBef>
                <a:spcPct val="20000"/>
              </a:spcBef>
              <a:buFont typeface="Arial"/>
              <a:buChar char="•"/>
            </a:pPr>
            <a:r>
              <a:rPr lang="en-US" altLang="pt-PT" sz="2400" dirty="0" err="1">
                <a:latin typeface="Calibri" pitchFamily="-109" charset="0"/>
              </a:rPr>
              <a:t>Explora</a:t>
            </a:r>
            <a:r>
              <a:rPr lang="en-US" altLang="pt-PT" sz="2400" dirty="0">
                <a:latin typeface="Calibri" pitchFamily="-109" charset="0"/>
              </a:rPr>
              <a:t> ILP (</a:t>
            </a:r>
            <a:r>
              <a:rPr lang="en-US" altLang="pt-PT" sz="2400" i="1" dirty="0">
                <a:latin typeface="Calibri" pitchFamily="-109" charset="0"/>
              </a:rPr>
              <a:t>Instruction Level Parallelism</a:t>
            </a:r>
            <a:r>
              <a:rPr lang="en-US" altLang="pt-PT" sz="2400" dirty="0">
                <a:latin typeface="Calibri" pitchFamily="-109" charset="0"/>
              </a:rPr>
              <a:t>) </a:t>
            </a:r>
            <a:r>
              <a:rPr lang="en-US" altLang="pt-PT" sz="2400" dirty="0" err="1">
                <a:latin typeface="Calibri" pitchFamily="-109" charset="0"/>
              </a:rPr>
              <a:t>por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permitir</a:t>
            </a:r>
            <a:r>
              <a:rPr lang="en-US" altLang="pt-PT" sz="2400" dirty="0">
                <a:latin typeface="Calibri" pitchFamily="-109" charset="0"/>
              </a:rPr>
              <a:t> a </a:t>
            </a:r>
            <a:r>
              <a:rPr lang="en-US" altLang="pt-PT" sz="2400" dirty="0" err="1">
                <a:latin typeface="Calibri" pitchFamily="-109" charset="0"/>
              </a:rPr>
              <a:t>execução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simultânea</a:t>
            </a:r>
            <a:r>
              <a:rPr lang="en-US" altLang="pt-PT" sz="2400" dirty="0">
                <a:latin typeface="Calibri" pitchFamily="-109" charset="0"/>
              </a:rPr>
              <a:t> de </a:t>
            </a:r>
            <a:r>
              <a:rPr lang="en-US" altLang="pt-PT" sz="2400" dirty="0" err="1">
                <a:latin typeface="Calibri" pitchFamily="-109" charset="0"/>
              </a:rPr>
              <a:t>múltiplas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instruções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em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diferentes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estágios</a:t>
            </a:r>
            <a:endParaRPr lang="en-US" altLang="pt-PT" sz="24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4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4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4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pt-PT" sz="2400" dirty="0" err="1">
                <a:latin typeface="Calibri" pitchFamily="-109" charset="0"/>
              </a:rPr>
              <a:t>Permite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aumentar</a:t>
            </a:r>
            <a:r>
              <a:rPr lang="en-US" altLang="pt-PT" sz="2400" dirty="0">
                <a:latin typeface="Calibri" pitchFamily="-109" charset="0"/>
              </a:rPr>
              <a:t> a </a:t>
            </a:r>
            <a:r>
              <a:rPr lang="en-US" altLang="pt-PT" sz="2400" dirty="0" err="1">
                <a:latin typeface="Calibri" pitchFamily="-109" charset="0"/>
              </a:rPr>
              <a:t>frequência</a:t>
            </a:r>
            <a:r>
              <a:rPr lang="en-US" altLang="pt-PT" sz="2400" dirty="0">
                <a:latin typeface="Calibri" pitchFamily="-109" charset="0"/>
              </a:rPr>
              <a:t>, </a:t>
            </a:r>
            <a:r>
              <a:rPr lang="en-US" altLang="pt-PT" sz="2400" dirty="0" err="1">
                <a:latin typeface="Calibri" pitchFamily="-109" charset="0"/>
              </a:rPr>
              <a:t>relativamente</a:t>
            </a:r>
            <a:r>
              <a:rPr lang="en-US" altLang="pt-PT" sz="2400" dirty="0">
                <a:latin typeface="Calibri" pitchFamily="-109" charset="0"/>
              </a:rPr>
              <a:t> a </a:t>
            </a:r>
            <a:r>
              <a:rPr lang="en-US" altLang="pt-PT" sz="2400" dirty="0" err="1">
                <a:latin typeface="Calibri" pitchFamily="-109" charset="0"/>
              </a:rPr>
              <a:t>organizações</a:t>
            </a:r>
            <a:r>
              <a:rPr lang="en-US" altLang="pt-PT" sz="2400" dirty="0">
                <a:latin typeface="Calibri" pitchFamily="-109" charset="0"/>
              </a:rPr>
              <a:t> de </a:t>
            </a:r>
            <a:r>
              <a:rPr lang="en-US" altLang="pt-PT" sz="2400" dirty="0" err="1">
                <a:latin typeface="Calibri" pitchFamily="-109" charset="0"/>
              </a:rPr>
              <a:t>ciclo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único</a:t>
            </a:r>
            <a:endParaRPr lang="en-US" altLang="pt-PT" sz="24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pt-PT" sz="2400" dirty="0">
                <a:latin typeface="Calibri" pitchFamily="-109" charset="0"/>
              </a:rPr>
              <a:t>O CPI ideal </a:t>
            </a:r>
            <a:r>
              <a:rPr lang="en-US" altLang="pt-PT" sz="2400" dirty="0" err="1">
                <a:latin typeface="Calibri" pitchFamily="-109" charset="0"/>
              </a:rPr>
              <a:t>é</a:t>
            </a:r>
            <a:r>
              <a:rPr lang="en-US" altLang="pt-PT" sz="2400" dirty="0">
                <a:latin typeface="Calibri" pitchFamily="-109" charset="0"/>
              </a:rPr>
              <a:t> 1, </a:t>
            </a:r>
            <a:r>
              <a:rPr lang="en-US" altLang="pt-PT" sz="2400" dirty="0" err="1">
                <a:latin typeface="Calibri" pitchFamily="-109" charset="0"/>
              </a:rPr>
              <a:t>mas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difícil</a:t>
            </a:r>
            <a:r>
              <a:rPr lang="en-US" altLang="pt-PT" sz="2400" dirty="0">
                <a:latin typeface="Calibri" pitchFamily="-109" charset="0"/>
              </a:rPr>
              <a:t> de </a:t>
            </a:r>
            <a:r>
              <a:rPr lang="en-US" altLang="pt-PT" sz="2400" dirty="0" err="1">
                <a:latin typeface="Calibri" pitchFamily="-109" charset="0"/>
              </a:rPr>
              <a:t>manter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devido</a:t>
            </a:r>
            <a:r>
              <a:rPr lang="en-US" altLang="pt-PT" sz="2400" dirty="0">
                <a:latin typeface="Calibri" pitchFamily="-109" charset="0"/>
              </a:rPr>
              <a:t> a 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pt-PT" dirty="0" err="1">
                <a:latin typeface="Calibri" pitchFamily="-109" charset="0"/>
              </a:rPr>
              <a:t>dependências</a:t>
            </a:r>
            <a:r>
              <a:rPr lang="en-US" altLang="pt-PT" dirty="0">
                <a:latin typeface="Calibri" pitchFamily="-109" charset="0"/>
              </a:rPr>
              <a:t> de dados;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pt-PT" dirty="0" err="1">
                <a:latin typeface="Calibri" pitchFamily="-109" charset="0"/>
              </a:rPr>
              <a:t>dependências</a:t>
            </a:r>
            <a:r>
              <a:rPr lang="en-US" altLang="pt-PT" dirty="0">
                <a:latin typeface="Calibri" pitchFamily="-109" charset="0"/>
              </a:rPr>
              <a:t> de </a:t>
            </a:r>
            <a:r>
              <a:rPr lang="en-US" altLang="pt-PT" dirty="0" err="1">
                <a:latin typeface="Calibri" pitchFamily="-109" charset="0"/>
              </a:rPr>
              <a:t>controlo</a:t>
            </a:r>
            <a:r>
              <a:rPr lang="en-US" altLang="pt-PT" dirty="0">
                <a:latin typeface="Calibri" pitchFamily="-109" charset="0"/>
              </a:rPr>
              <a:t>;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pt-PT" dirty="0" err="1">
                <a:latin typeface="Calibri" pitchFamily="-109" charset="0"/>
              </a:rPr>
              <a:t>atrasos</a:t>
            </a:r>
            <a:r>
              <a:rPr lang="en-US" altLang="pt-PT" dirty="0">
                <a:latin typeface="Calibri" pitchFamily="-109" charset="0"/>
              </a:rPr>
              <a:t> </a:t>
            </a:r>
            <a:r>
              <a:rPr lang="en-US" altLang="pt-PT" dirty="0" err="1">
                <a:latin typeface="Calibri" pitchFamily="-109" charset="0"/>
              </a:rPr>
              <a:t>nos</a:t>
            </a:r>
            <a:r>
              <a:rPr lang="en-US" altLang="pt-PT" dirty="0">
                <a:latin typeface="Calibri" pitchFamily="-109" charset="0"/>
              </a:rPr>
              <a:t> </a:t>
            </a:r>
            <a:r>
              <a:rPr lang="en-US" altLang="pt-PT" dirty="0" err="1">
                <a:latin typeface="Calibri" pitchFamily="-109" charset="0"/>
              </a:rPr>
              <a:t>acessos</a:t>
            </a:r>
            <a:r>
              <a:rPr lang="en-US" altLang="pt-PT" dirty="0">
                <a:latin typeface="Calibri" pitchFamily="-109" charset="0"/>
              </a:rPr>
              <a:t> </a:t>
            </a:r>
            <a:r>
              <a:rPr lang="en-US" altLang="pt-PT" dirty="0" err="1">
                <a:latin typeface="Calibri" pitchFamily="-109" charset="0"/>
              </a:rPr>
              <a:t>à</a:t>
            </a:r>
            <a:r>
              <a:rPr lang="en-US" altLang="pt-PT" dirty="0">
                <a:latin typeface="Calibri" pitchFamily="-109" charset="0"/>
              </a:rPr>
              <a:t> </a:t>
            </a:r>
            <a:r>
              <a:rPr lang="en-US" altLang="pt-PT" dirty="0" err="1">
                <a:latin typeface="Calibri" pitchFamily="-109" charset="0"/>
              </a:rPr>
              <a:t>memória</a:t>
            </a:r>
            <a:endParaRPr lang="en-US" altLang="pt-PT" dirty="0">
              <a:latin typeface="Calibri" pitchFamily="-109" charset="0"/>
            </a:endParaRPr>
          </a:p>
        </p:txBody>
      </p:sp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Pipelining</a:t>
            </a:r>
          </a:p>
        </p:txBody>
      </p:sp>
      <p:sp>
        <p:nvSpPr>
          <p:cNvPr id="21507" name="Marcador de Posição da Data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ILP : Super Escalaridade</a:t>
            </a:r>
          </a:p>
        </p:txBody>
      </p:sp>
      <p:sp>
        <p:nvSpPr>
          <p:cNvPr id="21508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7B01D554-E9CB-4544-B5A6-C2895B16D59A}" type="slidenum">
              <a:rPr lang="pt-PT" altLang="pt-PT" sz="1200">
                <a:latin typeface="Calibri" pitchFamily="-109" charset="0"/>
              </a:rPr>
              <a:pPr eaLnBrk="1" hangingPunct="1"/>
              <a:t>3</a:t>
            </a:fld>
            <a:endParaRPr lang="pt-PT" altLang="pt-PT" sz="1200">
              <a:latin typeface="Calibri" pitchFamily="-109" charset="0"/>
            </a:endParaRPr>
          </a:p>
        </p:txBody>
      </p:sp>
      <p:grpSp>
        <p:nvGrpSpPr>
          <p:cNvPr id="21511" name="Group 32"/>
          <p:cNvGrpSpPr>
            <a:grpSpLocks/>
          </p:cNvGrpSpPr>
          <p:nvPr/>
        </p:nvGrpSpPr>
        <p:grpSpPr bwMode="auto">
          <a:xfrm>
            <a:off x="3962400" y="2257425"/>
            <a:ext cx="3886200" cy="1247775"/>
            <a:chOff x="336" y="2766"/>
            <a:chExt cx="2448" cy="786"/>
          </a:xfrm>
        </p:grpSpPr>
        <p:grpSp>
          <p:nvGrpSpPr>
            <p:cNvPr id="21512" name="Group 27"/>
            <p:cNvGrpSpPr>
              <a:grpSpLocks/>
            </p:cNvGrpSpPr>
            <p:nvPr/>
          </p:nvGrpSpPr>
          <p:grpSpPr bwMode="auto">
            <a:xfrm>
              <a:off x="864" y="2766"/>
              <a:ext cx="1920" cy="786"/>
              <a:chOff x="768" y="2400"/>
              <a:chExt cx="1920" cy="786"/>
            </a:xfrm>
          </p:grpSpPr>
          <p:sp>
            <p:nvSpPr>
              <p:cNvPr id="21516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1517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39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Time</a:t>
                </a:r>
              </a:p>
            </p:txBody>
          </p:sp>
          <p:grpSp>
            <p:nvGrpSpPr>
              <p:cNvPr id="21518" name="Group 15"/>
              <p:cNvGrpSpPr>
                <a:grpSpLocks/>
              </p:cNvGrpSpPr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215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 dirty="0"/>
                    <a:t>A</a:t>
                  </a:r>
                </a:p>
              </p:txBody>
            </p:sp>
            <p:sp>
              <p:nvSpPr>
                <p:cNvPr id="21528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B</a:t>
                  </a:r>
                </a:p>
              </p:txBody>
            </p:sp>
            <p:sp>
              <p:nvSpPr>
                <p:cNvPr id="21529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C</a:t>
                  </a:r>
                </a:p>
              </p:txBody>
            </p:sp>
          </p:grpSp>
          <p:grpSp>
            <p:nvGrpSpPr>
              <p:cNvPr id="21519" name="Group 19"/>
              <p:cNvGrpSpPr>
                <a:grpSpLocks/>
              </p:cNvGrpSpPr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21524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A</a:t>
                  </a:r>
                </a:p>
              </p:txBody>
            </p:sp>
            <p:sp>
              <p:nvSpPr>
                <p:cNvPr id="21525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B</a:t>
                  </a:r>
                </a:p>
              </p:txBody>
            </p:sp>
            <p:sp>
              <p:nvSpPr>
                <p:cNvPr id="21526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C</a:t>
                  </a:r>
                </a:p>
              </p:txBody>
            </p:sp>
          </p:grpSp>
          <p:grpSp>
            <p:nvGrpSpPr>
              <p:cNvPr id="21520" name="Group 23"/>
              <p:cNvGrpSpPr>
                <a:grpSpLocks/>
              </p:cNvGrpSpPr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21521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A</a:t>
                  </a:r>
                </a:p>
              </p:txBody>
            </p:sp>
            <p:sp>
              <p:nvSpPr>
                <p:cNvPr id="21522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B</a:t>
                  </a:r>
                </a:p>
              </p:txBody>
            </p:sp>
            <p:sp>
              <p:nvSpPr>
                <p:cNvPr id="21523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C</a:t>
                  </a:r>
                </a:p>
              </p:txBody>
            </p:sp>
          </p:grpSp>
        </p:grpSp>
        <p:sp>
          <p:nvSpPr>
            <p:cNvPr id="21513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OP1</a:t>
              </a:r>
            </a:p>
          </p:txBody>
        </p:sp>
        <p:sp>
          <p:nvSpPr>
            <p:cNvPr id="21514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OP2</a:t>
              </a:r>
            </a:p>
          </p:txBody>
        </p:sp>
        <p:sp>
          <p:nvSpPr>
            <p:cNvPr id="21515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OP3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7BC33-AA4A-297B-3A54-23CCF2BCF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C2961-7D45-E242-F744-555A1C0C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 sz="3200" dirty="0" err="1"/>
              <a:t>Scheduling</a:t>
            </a:r>
            <a:r>
              <a:rPr lang="pt-PT" sz="3200" dirty="0"/>
              <a:t>: </a:t>
            </a:r>
            <a:r>
              <a:rPr lang="pt-PT" sz="3200" i="1" dirty="0" err="1"/>
              <a:t>in-order</a:t>
            </a:r>
            <a:r>
              <a:rPr lang="pt-PT" sz="3200" i="1" dirty="0"/>
              <a:t> </a:t>
            </a:r>
            <a:r>
              <a:rPr lang="pt-PT" sz="3200" i="1" dirty="0" err="1"/>
              <a:t>multiple</a:t>
            </a:r>
            <a:r>
              <a:rPr lang="pt-PT" sz="3200" i="1" dirty="0"/>
              <a:t> </a:t>
            </a:r>
            <a:r>
              <a:rPr lang="pt-PT" sz="3200" i="1" dirty="0" err="1"/>
              <a:t>issue</a:t>
            </a:r>
            <a:r>
              <a:rPr lang="pt-PT" sz="3200" i="1" dirty="0"/>
              <a:t>; </a:t>
            </a:r>
            <a:r>
              <a:rPr lang="pt-PT" sz="3200" i="1" dirty="0" err="1"/>
              <a:t>unroll</a:t>
            </a:r>
            <a:r>
              <a:rPr lang="pt-PT" sz="3200" i="1" dirty="0"/>
              <a:t> = 2</a:t>
            </a:r>
            <a:endParaRPr lang="en-GB" sz="3200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F7D511C-6011-C538-9067-59379F47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592D3CE-63C9-B3A8-D1C0-6CB29580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80356" y="6307225"/>
            <a:ext cx="2057400" cy="365125"/>
          </a:xfrm>
        </p:spPr>
        <p:txBody>
          <a:bodyPr/>
          <a:lstStyle/>
          <a:p>
            <a:fld id="{7ABDF759-1527-429E-B022-C6FAE1CE2AD6}" type="slidenum">
              <a:rPr lang="pt-PT" altLang="pt-PT" smtClean="0"/>
              <a:pPr/>
              <a:t>30</a:t>
            </a:fld>
            <a:endParaRPr lang="pt-PT" altLang="pt-PT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F912EB-CD61-FA03-898B-AA6A0DF94EA5}"/>
              </a:ext>
            </a:extLst>
          </p:cNvPr>
          <p:cNvSpPr>
            <a:spLocks noChangeAspect="1"/>
          </p:cNvSpPr>
          <p:nvPr/>
        </p:nvSpPr>
        <p:spPr>
          <a:xfrm>
            <a:off x="5999787" y="1460679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I1</a:t>
            </a:r>
          </a:p>
        </p:txBody>
      </p: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4AC8EE75-826C-0C2C-AC62-223B80B23622}"/>
              </a:ext>
            </a:extLst>
          </p:cNvPr>
          <p:cNvGrpSpPr/>
          <p:nvPr/>
        </p:nvGrpSpPr>
        <p:grpSpPr>
          <a:xfrm>
            <a:off x="670784" y="4581128"/>
            <a:ext cx="1107061" cy="369332"/>
            <a:chOff x="671858" y="4852920"/>
            <a:chExt cx="1107061" cy="369332"/>
          </a:xfrm>
        </p:grpSpPr>
        <p:cxnSp>
          <p:nvCxnSpPr>
            <p:cNvPr id="15" name="Conexão Curva 14">
              <a:extLst>
                <a:ext uri="{FF2B5EF4-FFF2-40B4-BE49-F238E27FC236}">
                  <a16:creationId xmlns:a16="http://schemas.microsoft.com/office/drawing/2014/main" id="{2589C372-3B8B-5077-DBFC-299DB363D2A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71858" y="5037586"/>
              <a:ext cx="468168" cy="0"/>
            </a:xfrm>
            <a:prstGeom prst="curved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BC76E9D-2E3A-A53F-FE46-330FC4C77440}"/>
                </a:ext>
              </a:extLst>
            </p:cNvPr>
            <p:cNvSpPr txBox="1"/>
            <p:nvPr/>
          </p:nvSpPr>
          <p:spPr>
            <a:xfrm>
              <a:off x="1140026" y="4852920"/>
              <a:ext cx="638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n>
                    <a:solidFill>
                      <a:srgbClr val="00B0F0"/>
                    </a:solidFill>
                  </a:ln>
                </a:rPr>
                <a:t>RAW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E51902AF-44D5-B9C9-1764-526A17298544}"/>
              </a:ext>
            </a:extLst>
          </p:cNvPr>
          <p:cNvSpPr>
            <a:spLocks noChangeAspect="1"/>
          </p:cNvSpPr>
          <p:nvPr/>
        </p:nvSpPr>
        <p:spPr>
          <a:xfrm>
            <a:off x="7258325" y="1760600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I2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7C24443-E7EB-F0FA-ECC7-850A26BFF482}"/>
              </a:ext>
            </a:extLst>
          </p:cNvPr>
          <p:cNvGrpSpPr/>
          <p:nvPr/>
        </p:nvGrpSpPr>
        <p:grpSpPr>
          <a:xfrm>
            <a:off x="6719787" y="1491251"/>
            <a:ext cx="656370" cy="701358"/>
            <a:chOff x="6245154" y="2775532"/>
            <a:chExt cx="656370" cy="701358"/>
          </a:xfrm>
        </p:grpSpPr>
        <p:cxnSp>
          <p:nvCxnSpPr>
            <p:cNvPr id="19" name="Conexão Curva 18">
              <a:extLst>
                <a:ext uri="{FF2B5EF4-FFF2-40B4-BE49-F238E27FC236}">
                  <a16:creationId xmlns:a16="http://schemas.microsoft.com/office/drawing/2014/main" id="{72024EBE-642B-9F7E-0EDB-B1F6267B86C3}"/>
                </a:ext>
              </a:extLst>
            </p:cNvPr>
            <p:cNvCxnSpPr>
              <a:cxnSpLocks/>
              <a:stCxn id="17" idx="2"/>
              <a:endCxn id="10" idx="6"/>
            </p:cNvCxnSpPr>
            <p:nvPr/>
          </p:nvCxnSpPr>
          <p:spPr>
            <a:xfrm rot="10800000">
              <a:off x="6245154" y="3176969"/>
              <a:ext cx="538538" cy="29992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6C5C306-6BB3-20E2-1787-7A37E9C68264}"/>
                </a:ext>
              </a:extLst>
            </p:cNvPr>
            <p:cNvSpPr txBox="1"/>
            <p:nvPr/>
          </p:nvSpPr>
          <p:spPr>
            <a:xfrm>
              <a:off x="6405875" y="2775532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$t0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DBF17CB-CC77-547A-E8F3-D3A2D09FC10A}"/>
              </a:ext>
            </a:extLst>
          </p:cNvPr>
          <p:cNvSpPr>
            <a:spLocks noChangeAspect="1"/>
          </p:cNvSpPr>
          <p:nvPr/>
        </p:nvSpPr>
        <p:spPr>
          <a:xfrm>
            <a:off x="5993437" y="2537311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I3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0B013462-5065-2EA8-D054-BAE9154636EA}"/>
              </a:ext>
            </a:extLst>
          </p:cNvPr>
          <p:cNvGrpSpPr/>
          <p:nvPr/>
        </p:nvGrpSpPr>
        <p:grpSpPr>
          <a:xfrm>
            <a:off x="5616508" y="2137046"/>
            <a:ext cx="766557" cy="400265"/>
            <a:chOff x="5225686" y="1070012"/>
            <a:chExt cx="766557" cy="400265"/>
          </a:xfrm>
        </p:grpSpPr>
        <p:cxnSp>
          <p:nvCxnSpPr>
            <p:cNvPr id="34" name="Conexão Curva 33">
              <a:extLst>
                <a:ext uri="{FF2B5EF4-FFF2-40B4-BE49-F238E27FC236}">
                  <a16:creationId xmlns:a16="http://schemas.microsoft.com/office/drawing/2014/main" id="{EAF6EBD3-E68E-9498-478D-6B7DA3560C3D}"/>
                </a:ext>
              </a:extLst>
            </p:cNvPr>
            <p:cNvCxnSpPr>
              <a:cxnSpLocks/>
              <a:stCxn id="29" idx="0"/>
              <a:endCxn id="10" idx="4"/>
            </p:cNvCxnSpPr>
            <p:nvPr/>
          </p:nvCxnSpPr>
          <p:spPr>
            <a:xfrm rot="5400000" flipH="1" flipV="1">
              <a:off x="5787474" y="1288786"/>
              <a:ext cx="356632" cy="6350"/>
            </a:xfrm>
            <a:prstGeom prst="curvedConnector3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84A20E3-6612-579F-B66B-FFD29FAD5148}"/>
                </a:ext>
              </a:extLst>
            </p:cNvPr>
            <p:cNvSpPr txBox="1"/>
            <p:nvPr/>
          </p:nvSpPr>
          <p:spPr>
            <a:xfrm>
              <a:off x="5225686" y="1070012"/>
              <a:ext cx="7665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0($s0)</a:t>
              </a:r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D2280801-3683-BFF1-968C-F42DA077CDAE}"/>
              </a:ext>
            </a:extLst>
          </p:cNvPr>
          <p:cNvGrpSpPr/>
          <p:nvPr/>
        </p:nvGrpSpPr>
        <p:grpSpPr>
          <a:xfrm>
            <a:off x="670784" y="5382644"/>
            <a:ext cx="1074026" cy="369332"/>
            <a:chOff x="686976" y="5248298"/>
            <a:chExt cx="1074026" cy="369332"/>
          </a:xfrm>
        </p:grpSpPr>
        <p:cxnSp>
          <p:nvCxnSpPr>
            <p:cNvPr id="40" name="Conexão Curva 39">
              <a:extLst>
                <a:ext uri="{FF2B5EF4-FFF2-40B4-BE49-F238E27FC236}">
                  <a16:creationId xmlns:a16="http://schemas.microsoft.com/office/drawing/2014/main" id="{2A3A109C-1429-FDD3-291B-791DF69D9F8E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86976" y="5438874"/>
              <a:ext cx="356632" cy="6350"/>
            </a:xfrm>
            <a:prstGeom prst="curvedConnector3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1AB36AF-3445-0BA6-08A9-909F18213183}"/>
                </a:ext>
              </a:extLst>
            </p:cNvPr>
            <p:cNvSpPr txBox="1"/>
            <p:nvPr/>
          </p:nvSpPr>
          <p:spPr>
            <a:xfrm>
              <a:off x="1123520" y="5248298"/>
              <a:ext cx="6374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WAR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9C9834AD-9541-B733-232B-64AFA0C85FBE}"/>
              </a:ext>
            </a:extLst>
          </p:cNvPr>
          <p:cNvGrpSpPr/>
          <p:nvPr/>
        </p:nvGrpSpPr>
        <p:grpSpPr>
          <a:xfrm>
            <a:off x="6535683" y="2175957"/>
            <a:ext cx="828085" cy="538804"/>
            <a:chOff x="5963608" y="3307838"/>
            <a:chExt cx="828085" cy="538804"/>
          </a:xfrm>
        </p:grpSpPr>
        <p:cxnSp>
          <p:nvCxnSpPr>
            <p:cNvPr id="43" name="Conexão Curva 42">
              <a:extLst>
                <a:ext uri="{FF2B5EF4-FFF2-40B4-BE49-F238E27FC236}">
                  <a16:creationId xmlns:a16="http://schemas.microsoft.com/office/drawing/2014/main" id="{69B7A19E-2F0D-B97F-BA1E-0C684A62CBF6}"/>
                </a:ext>
              </a:extLst>
            </p:cNvPr>
            <p:cNvCxnSpPr>
              <a:cxnSpLocks/>
              <a:stCxn id="29" idx="7"/>
              <a:endCxn id="17" idx="3"/>
            </p:cNvCxnSpPr>
            <p:nvPr/>
          </p:nvCxnSpPr>
          <p:spPr>
            <a:xfrm rot="5400000" flipH="1" flipV="1">
              <a:off x="6280009" y="3334959"/>
              <a:ext cx="267595" cy="75577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B5570A45-4121-6BCD-506D-51CEE1468A18}"/>
                </a:ext>
              </a:extLst>
            </p:cNvPr>
            <p:cNvSpPr txBox="1"/>
            <p:nvPr/>
          </p:nvSpPr>
          <p:spPr>
            <a:xfrm>
              <a:off x="5963608" y="3307838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$t0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C110C80-87FC-C7C2-6C96-B150F0C77618}"/>
              </a:ext>
            </a:extLst>
          </p:cNvPr>
          <p:cNvSpPr>
            <a:spLocks noChangeAspect="1"/>
          </p:cNvSpPr>
          <p:nvPr/>
        </p:nvSpPr>
        <p:spPr>
          <a:xfrm>
            <a:off x="5959075" y="3504271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56F1689-5564-D7B9-1080-0DC25F912B55}"/>
              </a:ext>
            </a:extLst>
          </p:cNvPr>
          <p:cNvSpPr>
            <a:spLocks noChangeAspect="1"/>
          </p:cNvSpPr>
          <p:nvPr/>
        </p:nvSpPr>
        <p:spPr>
          <a:xfrm>
            <a:off x="7380312" y="3618597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I5</a:t>
            </a:r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DD67A995-2E3C-70D2-1895-A22374B35052}"/>
              </a:ext>
            </a:extLst>
          </p:cNvPr>
          <p:cNvGrpSpPr/>
          <p:nvPr/>
        </p:nvGrpSpPr>
        <p:grpSpPr>
          <a:xfrm>
            <a:off x="6679076" y="3501008"/>
            <a:ext cx="701237" cy="477589"/>
            <a:chOff x="5915349" y="2741697"/>
            <a:chExt cx="701237" cy="477589"/>
          </a:xfrm>
        </p:grpSpPr>
        <p:cxnSp>
          <p:nvCxnSpPr>
            <p:cNvPr id="71" name="Conexão Curva 70">
              <a:extLst>
                <a:ext uri="{FF2B5EF4-FFF2-40B4-BE49-F238E27FC236}">
                  <a16:creationId xmlns:a16="http://schemas.microsoft.com/office/drawing/2014/main" id="{B5CD0F70-11AD-ABA7-3CE5-D5D66DD37AD9}"/>
                </a:ext>
              </a:extLst>
            </p:cNvPr>
            <p:cNvCxnSpPr>
              <a:cxnSpLocks/>
              <a:stCxn id="66" idx="2"/>
              <a:endCxn id="65" idx="6"/>
            </p:cNvCxnSpPr>
            <p:nvPr/>
          </p:nvCxnSpPr>
          <p:spPr>
            <a:xfrm rot="10800000">
              <a:off x="5915349" y="3104960"/>
              <a:ext cx="701237" cy="11432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5414A951-ECFC-1439-62C5-B2D060BDF4AB}"/>
                </a:ext>
              </a:extLst>
            </p:cNvPr>
            <p:cNvSpPr txBox="1"/>
            <p:nvPr/>
          </p:nvSpPr>
          <p:spPr>
            <a:xfrm>
              <a:off x="5915349" y="2741697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$t1</a:t>
              </a:r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0BAE0EA3-891B-73FD-D077-B54338FE436D}"/>
              </a:ext>
            </a:extLst>
          </p:cNvPr>
          <p:cNvSpPr>
            <a:spLocks noChangeAspect="1"/>
          </p:cNvSpPr>
          <p:nvPr/>
        </p:nvSpPr>
        <p:spPr>
          <a:xfrm>
            <a:off x="5952725" y="4580903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I6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72BB101D-BFE2-84AF-FD88-6E585558A932}"/>
              </a:ext>
            </a:extLst>
          </p:cNvPr>
          <p:cNvGrpSpPr/>
          <p:nvPr/>
        </p:nvGrpSpPr>
        <p:grpSpPr>
          <a:xfrm>
            <a:off x="5489100" y="4224271"/>
            <a:ext cx="901983" cy="420145"/>
            <a:chOff x="5138990" y="388254"/>
            <a:chExt cx="901983" cy="420145"/>
          </a:xfrm>
        </p:grpSpPr>
        <p:cxnSp>
          <p:nvCxnSpPr>
            <p:cNvPr id="78" name="Conexão Curva 77">
              <a:extLst>
                <a:ext uri="{FF2B5EF4-FFF2-40B4-BE49-F238E27FC236}">
                  <a16:creationId xmlns:a16="http://schemas.microsoft.com/office/drawing/2014/main" id="{595C6134-E5F8-70FE-7065-B14CCA961093}"/>
                </a:ext>
              </a:extLst>
            </p:cNvPr>
            <p:cNvCxnSpPr>
              <a:cxnSpLocks/>
              <a:stCxn id="76" idx="0"/>
              <a:endCxn id="65" idx="4"/>
            </p:cNvCxnSpPr>
            <p:nvPr/>
          </p:nvCxnSpPr>
          <p:spPr>
            <a:xfrm rot="5400000" flipH="1" flipV="1">
              <a:off x="5859482" y="563395"/>
              <a:ext cx="356632" cy="6350"/>
            </a:xfrm>
            <a:prstGeom prst="curvedConnector3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D444EBA1-C8BA-0A7B-E971-92AB694F99CF}"/>
                </a:ext>
              </a:extLst>
            </p:cNvPr>
            <p:cNvSpPr txBox="1"/>
            <p:nvPr/>
          </p:nvSpPr>
          <p:spPr>
            <a:xfrm>
              <a:off x="5138990" y="439067"/>
              <a:ext cx="8370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-4($s0)</a:t>
              </a: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9BA5EFC5-3930-F93E-F606-5919890A4C6D}"/>
              </a:ext>
            </a:extLst>
          </p:cNvPr>
          <p:cNvGrpSpPr/>
          <p:nvPr/>
        </p:nvGrpSpPr>
        <p:grpSpPr>
          <a:xfrm>
            <a:off x="6567282" y="4141375"/>
            <a:ext cx="918471" cy="544971"/>
            <a:chOff x="6124983" y="3229664"/>
            <a:chExt cx="918471" cy="544971"/>
          </a:xfrm>
        </p:grpSpPr>
        <p:cxnSp>
          <p:nvCxnSpPr>
            <p:cNvPr id="81" name="Conexão Curva 80">
              <a:extLst>
                <a:ext uri="{FF2B5EF4-FFF2-40B4-BE49-F238E27FC236}">
                  <a16:creationId xmlns:a16="http://schemas.microsoft.com/office/drawing/2014/main" id="{94E7B39A-6349-3AC4-F244-0D41D9C154E9}"/>
                </a:ext>
              </a:extLst>
            </p:cNvPr>
            <p:cNvCxnSpPr>
              <a:cxnSpLocks/>
              <a:stCxn id="76" idx="7"/>
              <a:endCxn id="66" idx="3"/>
            </p:cNvCxnSpPr>
            <p:nvPr/>
          </p:nvCxnSpPr>
          <p:spPr>
            <a:xfrm rot="5400000" flipH="1" flipV="1">
              <a:off x="6357624" y="3088804"/>
              <a:ext cx="453190" cy="91847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81FBF52D-0116-8DCA-10D9-A5A667B46641}"/>
                </a:ext>
              </a:extLst>
            </p:cNvPr>
            <p:cNvSpPr txBox="1"/>
            <p:nvPr/>
          </p:nvSpPr>
          <p:spPr>
            <a:xfrm>
              <a:off x="6124983" y="3229664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$t1</a:t>
              </a:r>
            </a:p>
          </p:txBody>
        </p:sp>
      </p:grpSp>
      <p:sp>
        <p:nvSpPr>
          <p:cNvPr id="83" name="Oval 82">
            <a:extLst>
              <a:ext uri="{FF2B5EF4-FFF2-40B4-BE49-F238E27FC236}">
                <a16:creationId xmlns:a16="http://schemas.microsoft.com/office/drawing/2014/main" id="{A22369FF-4C62-3341-BCFB-13EBD4C8A71D}"/>
              </a:ext>
            </a:extLst>
          </p:cNvPr>
          <p:cNvSpPr>
            <a:spLocks noChangeAspect="1"/>
          </p:cNvSpPr>
          <p:nvPr/>
        </p:nvSpPr>
        <p:spPr>
          <a:xfrm>
            <a:off x="7524328" y="4580903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I7</a:t>
            </a:r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BB50363A-52F5-7620-5D4F-130DE7D932D3}"/>
              </a:ext>
            </a:extLst>
          </p:cNvPr>
          <p:cNvGrpSpPr/>
          <p:nvPr/>
        </p:nvGrpSpPr>
        <p:grpSpPr>
          <a:xfrm>
            <a:off x="6672726" y="4560405"/>
            <a:ext cx="851603" cy="393198"/>
            <a:chOff x="5615689" y="1523301"/>
            <a:chExt cx="851603" cy="393198"/>
          </a:xfrm>
        </p:grpSpPr>
        <p:cxnSp>
          <p:nvCxnSpPr>
            <p:cNvPr id="85" name="Conexão Curva 84">
              <a:extLst>
                <a:ext uri="{FF2B5EF4-FFF2-40B4-BE49-F238E27FC236}">
                  <a16:creationId xmlns:a16="http://schemas.microsoft.com/office/drawing/2014/main" id="{DC90DF37-1580-489D-14C7-78DF646D956E}"/>
                </a:ext>
              </a:extLst>
            </p:cNvPr>
            <p:cNvCxnSpPr>
              <a:cxnSpLocks/>
              <a:stCxn id="83" idx="2"/>
              <a:endCxn id="76" idx="6"/>
            </p:cNvCxnSpPr>
            <p:nvPr/>
          </p:nvCxnSpPr>
          <p:spPr>
            <a:xfrm rot="10800000">
              <a:off x="5615689" y="1903799"/>
              <a:ext cx="851603" cy="127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1F545BD1-3A0C-A79A-B797-677558CA24E9}"/>
                </a:ext>
              </a:extLst>
            </p:cNvPr>
            <p:cNvSpPr txBox="1"/>
            <p:nvPr/>
          </p:nvSpPr>
          <p:spPr>
            <a:xfrm>
              <a:off x="5615689" y="1523301"/>
              <a:ext cx="5084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$s0</a:t>
              </a: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48FB6308-AF99-A7F5-349A-9BA8D5A49FCA}"/>
              </a:ext>
            </a:extLst>
          </p:cNvPr>
          <p:cNvSpPr>
            <a:spLocks noChangeAspect="1"/>
          </p:cNvSpPr>
          <p:nvPr/>
        </p:nvSpPr>
        <p:spPr>
          <a:xfrm>
            <a:off x="6372200" y="5445224"/>
            <a:ext cx="720000" cy="720000"/>
          </a:xfrm>
          <a:prstGeom prst="ellipse">
            <a:avLst/>
          </a:prstGeom>
          <a:solidFill>
            <a:srgbClr val="4472C4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I8</a:t>
            </a:r>
          </a:p>
        </p:txBody>
      </p: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1556EFB1-26B6-669B-C53C-160DBA3F4EFD}"/>
              </a:ext>
            </a:extLst>
          </p:cNvPr>
          <p:cNvGrpSpPr/>
          <p:nvPr/>
        </p:nvGrpSpPr>
        <p:grpSpPr>
          <a:xfrm>
            <a:off x="7020272" y="5195461"/>
            <a:ext cx="609498" cy="609763"/>
            <a:chOff x="4601074" y="1482192"/>
            <a:chExt cx="609498" cy="609763"/>
          </a:xfrm>
        </p:grpSpPr>
        <p:cxnSp>
          <p:nvCxnSpPr>
            <p:cNvPr id="89" name="Conexão Curva 88">
              <a:extLst>
                <a:ext uri="{FF2B5EF4-FFF2-40B4-BE49-F238E27FC236}">
                  <a16:creationId xmlns:a16="http://schemas.microsoft.com/office/drawing/2014/main" id="{A4D47F4D-4B9F-B22B-42C3-EA53B41060B0}"/>
                </a:ext>
              </a:extLst>
            </p:cNvPr>
            <p:cNvCxnSpPr>
              <a:cxnSpLocks/>
              <a:stCxn id="87" idx="6"/>
              <a:endCxn id="83" idx="3"/>
            </p:cNvCxnSpPr>
            <p:nvPr/>
          </p:nvCxnSpPr>
          <p:spPr>
            <a:xfrm flipV="1">
              <a:off x="4673002" y="1482192"/>
              <a:ext cx="537570" cy="609763"/>
            </a:xfrm>
            <a:prstGeom prst="curvedConnector2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5215B74E-E1E6-585C-F618-86D09153DE9F}"/>
                </a:ext>
              </a:extLst>
            </p:cNvPr>
            <p:cNvSpPr txBox="1"/>
            <p:nvPr/>
          </p:nvSpPr>
          <p:spPr>
            <a:xfrm>
              <a:off x="4601074" y="1515931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F0"/>
                  </a:solidFill>
                </a:rPr>
                <a:t>$s0</a:t>
              </a: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C8AA4C1C-7013-815D-210B-1995D573A155}"/>
              </a:ext>
            </a:extLst>
          </p:cNvPr>
          <p:cNvGrpSpPr/>
          <p:nvPr/>
        </p:nvGrpSpPr>
        <p:grpSpPr>
          <a:xfrm>
            <a:off x="670784" y="4981886"/>
            <a:ext cx="1145136" cy="369332"/>
            <a:chOff x="686976" y="5248298"/>
            <a:chExt cx="1145136" cy="369332"/>
          </a:xfrm>
        </p:grpSpPr>
        <p:cxnSp>
          <p:nvCxnSpPr>
            <p:cNvPr id="106" name="Conexão Curva 105">
              <a:extLst>
                <a:ext uri="{FF2B5EF4-FFF2-40B4-BE49-F238E27FC236}">
                  <a16:creationId xmlns:a16="http://schemas.microsoft.com/office/drawing/2014/main" id="{2F40D8EC-8994-473F-8E00-9B04421C1EF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86976" y="5438874"/>
              <a:ext cx="356632" cy="6350"/>
            </a:xfrm>
            <a:prstGeom prst="curvedConnector3">
              <a:avLst/>
            </a:prstGeom>
            <a:ln w="38100" cmpd="dbl">
              <a:solidFill>
                <a:schemeClr val="accent2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48945D33-1069-02B6-4F84-F498AEFFAA7E}"/>
                </a:ext>
              </a:extLst>
            </p:cNvPr>
            <p:cNvSpPr txBox="1"/>
            <p:nvPr/>
          </p:nvSpPr>
          <p:spPr>
            <a:xfrm>
              <a:off x="1123520" y="5248298"/>
              <a:ext cx="7085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</a:rPr>
                <a:t>WAW</a:t>
              </a: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55CA2946-DDDD-4D6E-A47A-D24E7B82C2D3}"/>
              </a:ext>
            </a:extLst>
          </p:cNvPr>
          <p:cNvGrpSpPr/>
          <p:nvPr/>
        </p:nvGrpSpPr>
        <p:grpSpPr>
          <a:xfrm>
            <a:off x="670784" y="5783403"/>
            <a:ext cx="1273696" cy="369332"/>
            <a:chOff x="686976" y="5248298"/>
            <a:chExt cx="1273696" cy="369332"/>
          </a:xfrm>
        </p:grpSpPr>
        <p:cxnSp>
          <p:nvCxnSpPr>
            <p:cNvPr id="109" name="Conexão Curva 108">
              <a:extLst>
                <a:ext uri="{FF2B5EF4-FFF2-40B4-BE49-F238E27FC236}">
                  <a16:creationId xmlns:a16="http://schemas.microsoft.com/office/drawing/2014/main" id="{41AC64C8-E5FE-0CBC-3B57-7FA5E934A83E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686976" y="5438874"/>
              <a:ext cx="356632" cy="6350"/>
            </a:xfrm>
            <a:prstGeom prst="curvedConnector3">
              <a:avLst/>
            </a:prstGeom>
            <a:ln w="38100" cmpd="dbl">
              <a:solidFill>
                <a:srgbClr val="00CC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710ABF8A-BC06-E103-083E-9E55C0EC3EB8}"/>
                </a:ext>
              </a:extLst>
            </p:cNvPr>
            <p:cNvSpPr txBox="1"/>
            <p:nvPr/>
          </p:nvSpPr>
          <p:spPr>
            <a:xfrm>
              <a:off x="1123520" y="5248298"/>
              <a:ext cx="8371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CC00"/>
                  </a:solidFill>
                </a:rPr>
                <a:t>Branch</a:t>
              </a: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97D01F-CBB2-FDE0-22C1-5D2453EF6DDD}"/>
              </a:ext>
            </a:extLst>
          </p:cNvPr>
          <p:cNvSpPr txBox="1"/>
          <p:nvPr/>
        </p:nvSpPr>
        <p:spPr>
          <a:xfrm>
            <a:off x="388424" y="1491251"/>
            <a:ext cx="33618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I1: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	%t0, 0(%s0)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I2: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%t0, %t0, $20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I3: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%t0, 0(%s0)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I4: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	%t1, -4(%s0)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I5: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%t1, %t1, $20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I6: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%t1, -4(%s0)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I7: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%s0, %s0, -8</a:t>
            </a:r>
          </a:p>
          <a:p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I8: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dirty="0">
                <a:latin typeface="Courier New"/>
                <a:cs typeface="Courier New"/>
              </a:rPr>
              <a:t> $s0,$zero,I1</a:t>
            </a: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956F429-E37D-4F70-06C1-3A28023F3012}"/>
              </a:ext>
            </a:extLst>
          </p:cNvPr>
          <p:cNvGrpSpPr/>
          <p:nvPr/>
        </p:nvGrpSpPr>
        <p:grpSpPr>
          <a:xfrm>
            <a:off x="6713437" y="2897311"/>
            <a:ext cx="1530891" cy="2043592"/>
            <a:chOff x="5841959" y="-474579"/>
            <a:chExt cx="1530891" cy="2043592"/>
          </a:xfrm>
        </p:grpSpPr>
        <p:cxnSp>
          <p:nvCxnSpPr>
            <p:cNvPr id="8" name="Conexão Curva 7">
              <a:extLst>
                <a:ext uri="{FF2B5EF4-FFF2-40B4-BE49-F238E27FC236}">
                  <a16:creationId xmlns:a16="http://schemas.microsoft.com/office/drawing/2014/main" id="{88A513C0-C223-3F40-7618-6D6EE72D3A11}"/>
                </a:ext>
              </a:extLst>
            </p:cNvPr>
            <p:cNvCxnSpPr>
              <a:cxnSpLocks/>
              <a:stCxn id="83" idx="6"/>
              <a:endCxn id="29" idx="6"/>
            </p:cNvCxnSpPr>
            <p:nvPr/>
          </p:nvCxnSpPr>
          <p:spPr>
            <a:xfrm flipH="1" flipV="1">
              <a:off x="5841959" y="-474579"/>
              <a:ext cx="1530891" cy="2043592"/>
            </a:xfrm>
            <a:prstGeom prst="curvedConnector3">
              <a:avLst>
                <a:gd name="adj1" fmla="val -14932"/>
              </a:avLst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F1085E3-B109-980F-3308-FA34F839C556}"/>
                </a:ext>
              </a:extLst>
            </p:cNvPr>
            <p:cNvSpPr txBox="1"/>
            <p:nvPr/>
          </p:nvSpPr>
          <p:spPr>
            <a:xfrm>
              <a:off x="6158216" y="-292557"/>
              <a:ext cx="5084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$s0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5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9" grpId="0" animBg="1"/>
      <p:bldP spid="65" grpId="0" animBg="1"/>
      <p:bldP spid="66" grpId="0" animBg="1"/>
      <p:bldP spid="76" grpId="0" animBg="1"/>
      <p:bldP spid="83" grpId="0" animBg="1"/>
      <p:bldP spid="8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76056" y="365127"/>
            <a:ext cx="3439294" cy="823241"/>
          </a:xfrm>
        </p:spPr>
        <p:txBody>
          <a:bodyPr>
            <a:normAutofit/>
          </a:bodyPr>
          <a:lstStyle/>
          <a:p>
            <a:r>
              <a:rPr lang="pt-PT" sz="2400" b="1" dirty="0" err="1"/>
              <a:t>Scheduling</a:t>
            </a:r>
            <a:r>
              <a:rPr lang="pt-PT" sz="2400" b="1" dirty="0"/>
              <a:t>: </a:t>
            </a:r>
            <a:r>
              <a:rPr lang="pt-PT" sz="2000" b="1" i="1" dirty="0" err="1"/>
              <a:t>in-order</a:t>
            </a:r>
            <a:r>
              <a:rPr lang="pt-PT" sz="2000" b="1" i="1" dirty="0"/>
              <a:t> </a:t>
            </a:r>
            <a:r>
              <a:rPr lang="pt-PT" sz="2000" b="1" i="1" dirty="0" err="1"/>
              <a:t>multiple</a:t>
            </a:r>
            <a:r>
              <a:rPr lang="pt-PT" sz="2000" b="1" i="1" dirty="0"/>
              <a:t> </a:t>
            </a:r>
            <a:r>
              <a:rPr lang="pt-PT" sz="2000" b="1" i="1" dirty="0" err="1"/>
              <a:t>issue</a:t>
            </a:r>
            <a:r>
              <a:rPr lang="pt-PT" sz="2000" b="1" i="1" dirty="0"/>
              <a:t>;  </a:t>
            </a:r>
            <a:r>
              <a:rPr lang="pt-PT" sz="2000" b="1" i="1" dirty="0" err="1"/>
              <a:t>unroll</a:t>
            </a:r>
            <a:r>
              <a:rPr lang="pt-PT" sz="2000" b="1" i="1" dirty="0"/>
              <a:t> = 2</a:t>
            </a:r>
            <a:endParaRPr lang="pt-PT" sz="2400" b="1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31</a:t>
            </a:fld>
            <a:endParaRPr lang="pt-PT" altLang="pt-PT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076056" y="1340892"/>
          <a:ext cx="3647728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/>
                        <a:t>cc</a:t>
                      </a:r>
                      <a:endParaRPr lang="pt-PT" b="1" dirty="0"/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0</a:t>
                      </a:r>
                      <a:r>
                        <a:rPr lang="pt-PT" b="1" baseline="0" dirty="0"/>
                        <a:t> </a:t>
                      </a:r>
                      <a:r>
                        <a:rPr lang="pt-PT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PT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PT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b)</a:t>
                      </a:r>
                      <a:endParaRPr lang="pt-PT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  <a:r>
                        <a:rPr lang="pt-PT" sz="1050" b="1" dirty="0"/>
                        <a:t> </a:t>
                      </a:r>
                      <a:r>
                        <a:rPr lang="pt-PT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PT" sz="1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</a:t>
                      </a:r>
                      <a:r>
                        <a:rPr lang="pt-PT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lang="pt-PT" sz="1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store</a:t>
                      </a:r>
                      <a:r>
                        <a:rPr lang="pt-PT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PT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5051916" y="5517108"/>
            <a:ext cx="154401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/>
              <a:t>#I = 8</a:t>
            </a:r>
          </a:p>
          <a:p>
            <a:r>
              <a:rPr lang="pt-PT" dirty="0"/>
              <a:t>#</a:t>
            </a:r>
            <a:r>
              <a:rPr lang="pt-PT" dirty="0" err="1"/>
              <a:t>cc</a:t>
            </a:r>
            <a:r>
              <a:rPr lang="pt-PT" dirty="0"/>
              <a:t> = 9</a:t>
            </a:r>
          </a:p>
          <a:p>
            <a:r>
              <a:rPr lang="pt-PT" dirty="0"/>
              <a:t>CPI = 1.125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72004" y="202081"/>
            <a:ext cx="33618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I1: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	%t0, 0(%s0)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I2: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%t0, %t0, $20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I3: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%t0, 0(%s0)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I4: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	%t1, -4(%s0)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I5: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%t1, %t1, $20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I6: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%t1, -4(%s0)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I7: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%s0, %s0, -8</a:t>
            </a:r>
          </a:p>
          <a:p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I8: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dirty="0">
                <a:latin typeface="Courier New"/>
                <a:cs typeface="Courier New"/>
              </a:rPr>
              <a:t> $s0,$zero,I1</a:t>
            </a: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310361" y="1764263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%t0, 0(%s0)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8684455" y="1743283"/>
            <a:ext cx="115416" cy="64807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179549" y="1743283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179549" y="2110508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740921" y="2495555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5678961" y="2495555"/>
            <a:ext cx="14590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%t0,%t0,20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335312" y="2861037"/>
            <a:ext cx="13740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%t0, 0(%s0)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7264843" y="3226519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%t1, -4(%s0)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tângulo 18"/>
          <p:cNvSpPr/>
          <p:nvPr/>
        </p:nvSpPr>
        <p:spPr bwMode="auto">
          <a:xfrm>
            <a:off x="8681417" y="3205539"/>
            <a:ext cx="115416" cy="64807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669794" y="3984191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%t1,%t1,20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156384" y="2873314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188715" y="3212895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179549" y="3613265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7706544" y="3950915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231166" y="4365049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%t1, -4(%s0)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678961" y="4361950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%s0,%s0,-8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636480" y="4721288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100" dirty="0">
                <a:latin typeface="Courier New"/>
                <a:cs typeface="Courier New"/>
              </a:rPr>
              <a:t> $s0,$zero,I1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608493" y="4709721"/>
            <a:ext cx="4395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49BFCB50-C6F1-6F08-FB7B-B5E0E60ED49E}"/>
              </a:ext>
            </a:extLst>
          </p:cNvPr>
          <p:cNvGrpSpPr/>
          <p:nvPr/>
        </p:nvGrpSpPr>
        <p:grpSpPr>
          <a:xfrm>
            <a:off x="534617" y="2630625"/>
            <a:ext cx="3317303" cy="3765049"/>
            <a:chOff x="5612523" y="1460679"/>
            <a:chExt cx="3317303" cy="376504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55C67E0-AA3F-8831-D641-21332199D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9787" y="1460679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EEAEC36-FFD4-2B6B-5E8C-B7E9046E8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8325" y="1760600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I2</a:t>
              </a:r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5B8A018E-31D1-8728-40BD-C8DC63C6DDA2}"/>
                </a:ext>
              </a:extLst>
            </p:cNvPr>
            <p:cNvGrpSpPr/>
            <p:nvPr/>
          </p:nvGrpSpPr>
          <p:grpSpPr>
            <a:xfrm>
              <a:off x="6719787" y="1491251"/>
              <a:ext cx="656370" cy="701358"/>
              <a:chOff x="6245154" y="2775532"/>
              <a:chExt cx="656370" cy="701358"/>
            </a:xfrm>
          </p:grpSpPr>
          <p:cxnSp>
            <p:nvCxnSpPr>
              <p:cNvPr id="30" name="Conexão Curva 29">
                <a:extLst>
                  <a:ext uri="{FF2B5EF4-FFF2-40B4-BE49-F238E27FC236}">
                    <a16:creationId xmlns:a16="http://schemas.microsoft.com/office/drawing/2014/main" id="{745A131A-B296-128A-4ABD-4061C555231E}"/>
                  </a:ext>
                </a:extLst>
              </p:cNvPr>
              <p:cNvCxnSpPr>
                <a:cxnSpLocks/>
                <a:stCxn id="9" idx="2"/>
                <a:endCxn id="6" idx="6"/>
              </p:cNvCxnSpPr>
              <p:nvPr/>
            </p:nvCxnSpPr>
            <p:spPr>
              <a:xfrm rot="10800000">
                <a:off x="6245154" y="3176969"/>
                <a:ext cx="538538" cy="299921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2E2E73D-C9D1-F86E-814B-035050AA1B2C}"/>
                  </a:ext>
                </a:extLst>
              </p:cNvPr>
              <p:cNvSpPr txBox="1"/>
              <p:nvPr/>
            </p:nvSpPr>
            <p:spPr>
              <a:xfrm>
                <a:off x="6405875" y="2775532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$t0</a:t>
                </a: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0491294-6EAA-2C93-FF5E-0DEAD24EF9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3437" y="2537311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I3</a:t>
              </a:r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32B8417B-A98E-7E6E-7D3C-185D296AF4A9}"/>
                </a:ext>
              </a:extLst>
            </p:cNvPr>
            <p:cNvGrpSpPr/>
            <p:nvPr/>
          </p:nvGrpSpPr>
          <p:grpSpPr>
            <a:xfrm>
              <a:off x="5616508" y="2137046"/>
              <a:ext cx="766557" cy="400265"/>
              <a:chOff x="5225686" y="1070012"/>
              <a:chExt cx="766557" cy="400265"/>
            </a:xfrm>
          </p:grpSpPr>
          <p:cxnSp>
            <p:nvCxnSpPr>
              <p:cNvPr id="34" name="Conexão Curva 33">
                <a:extLst>
                  <a:ext uri="{FF2B5EF4-FFF2-40B4-BE49-F238E27FC236}">
                    <a16:creationId xmlns:a16="http://schemas.microsoft.com/office/drawing/2014/main" id="{B147169C-F57E-C8B4-679B-E11F92AED0B8}"/>
                  </a:ext>
                </a:extLst>
              </p:cNvPr>
              <p:cNvCxnSpPr>
                <a:cxnSpLocks/>
                <a:stCxn id="32" idx="0"/>
                <a:endCxn id="6" idx="4"/>
              </p:cNvCxnSpPr>
              <p:nvPr/>
            </p:nvCxnSpPr>
            <p:spPr>
              <a:xfrm rot="5400000" flipH="1" flipV="1">
                <a:off x="5787474" y="1288786"/>
                <a:ext cx="356632" cy="6350"/>
              </a:xfrm>
              <a:prstGeom prst="curvedConnector3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D39A54E-EF44-60F9-CFAB-C1B00948ADD5}"/>
                  </a:ext>
                </a:extLst>
              </p:cNvPr>
              <p:cNvSpPr txBox="1"/>
              <p:nvPr/>
            </p:nvSpPr>
            <p:spPr>
              <a:xfrm>
                <a:off x="5225686" y="1070012"/>
                <a:ext cx="7665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0($s0)</a:t>
                </a:r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E606E825-6C62-4C4C-D90B-348F4669C135}"/>
                </a:ext>
              </a:extLst>
            </p:cNvPr>
            <p:cNvGrpSpPr/>
            <p:nvPr/>
          </p:nvGrpSpPr>
          <p:grpSpPr>
            <a:xfrm>
              <a:off x="6535683" y="2175957"/>
              <a:ext cx="828085" cy="538804"/>
              <a:chOff x="5963608" y="3307838"/>
              <a:chExt cx="828085" cy="538804"/>
            </a:xfrm>
          </p:grpSpPr>
          <p:cxnSp>
            <p:nvCxnSpPr>
              <p:cNvPr id="37" name="Conexão Curva 36">
                <a:extLst>
                  <a:ext uri="{FF2B5EF4-FFF2-40B4-BE49-F238E27FC236}">
                    <a16:creationId xmlns:a16="http://schemas.microsoft.com/office/drawing/2014/main" id="{FEB9ECDE-AD81-09F4-B769-438EF285C07D}"/>
                  </a:ext>
                </a:extLst>
              </p:cNvPr>
              <p:cNvCxnSpPr>
                <a:cxnSpLocks/>
                <a:stCxn id="32" idx="7"/>
                <a:endCxn id="9" idx="3"/>
              </p:cNvCxnSpPr>
              <p:nvPr/>
            </p:nvCxnSpPr>
            <p:spPr>
              <a:xfrm rot="5400000" flipH="1" flipV="1">
                <a:off x="6280009" y="3334959"/>
                <a:ext cx="267595" cy="755772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A187814-2023-91CF-EAEF-EB41F1B40B2F}"/>
                  </a:ext>
                </a:extLst>
              </p:cNvPr>
              <p:cNvSpPr txBox="1"/>
              <p:nvPr/>
            </p:nvSpPr>
            <p:spPr>
              <a:xfrm>
                <a:off x="5963608" y="3307838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$t0</a:t>
                </a:r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A9AC9D1-136A-48FF-564C-274598F50F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6202" y="3164713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I4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5D2357-15FE-12FD-8138-D272AE844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9826" y="3150340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I5</a:t>
              </a:r>
            </a:p>
          </p:txBody>
        </p: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76E223A9-E1BE-BD86-CD98-46392670B749}"/>
                </a:ext>
              </a:extLst>
            </p:cNvPr>
            <p:cNvGrpSpPr/>
            <p:nvPr/>
          </p:nvGrpSpPr>
          <p:grpSpPr>
            <a:xfrm>
              <a:off x="7746202" y="3149871"/>
              <a:ext cx="545060" cy="374841"/>
              <a:chOff x="6982475" y="2390560"/>
              <a:chExt cx="545060" cy="374841"/>
            </a:xfrm>
          </p:grpSpPr>
          <p:cxnSp>
            <p:nvCxnSpPr>
              <p:cNvPr id="42" name="Conexão Curva 41">
                <a:extLst>
                  <a:ext uri="{FF2B5EF4-FFF2-40B4-BE49-F238E27FC236}">
                    <a16:creationId xmlns:a16="http://schemas.microsoft.com/office/drawing/2014/main" id="{EA8E441B-8A2F-BEB4-4E22-D6C4F602AEB3}"/>
                  </a:ext>
                </a:extLst>
              </p:cNvPr>
              <p:cNvCxnSpPr>
                <a:cxnSpLocks/>
                <a:stCxn id="40" idx="2"/>
                <a:endCxn id="39" idx="6"/>
              </p:cNvCxnSpPr>
              <p:nvPr/>
            </p:nvCxnSpPr>
            <p:spPr>
              <a:xfrm rot="10800000" flipV="1">
                <a:off x="6982475" y="2751028"/>
                <a:ext cx="463624" cy="1437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93DE44DA-F34E-C11B-2C4A-5D45860D78FE}"/>
                  </a:ext>
                </a:extLst>
              </p:cNvPr>
              <p:cNvSpPr txBox="1"/>
              <p:nvPr/>
            </p:nvSpPr>
            <p:spPr>
              <a:xfrm>
                <a:off x="7031886" y="2390560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$t1</a:t>
                </a:r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77D0111-1552-84E9-CD30-E9B0990C7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304" y="4066701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I6</a:t>
              </a:r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E64B8029-A093-9E14-AD6E-4F83F1B04185}"/>
                </a:ext>
              </a:extLst>
            </p:cNvPr>
            <p:cNvGrpSpPr/>
            <p:nvPr/>
          </p:nvGrpSpPr>
          <p:grpSpPr>
            <a:xfrm>
              <a:off x="6619022" y="3875381"/>
              <a:ext cx="1284282" cy="369332"/>
              <a:chOff x="6268912" y="39364"/>
              <a:chExt cx="1284282" cy="369332"/>
            </a:xfrm>
          </p:grpSpPr>
          <p:cxnSp>
            <p:nvCxnSpPr>
              <p:cNvPr id="46" name="Conexão Curva 45">
                <a:extLst>
                  <a:ext uri="{FF2B5EF4-FFF2-40B4-BE49-F238E27FC236}">
                    <a16:creationId xmlns:a16="http://schemas.microsoft.com/office/drawing/2014/main" id="{B50EB8F7-3BB1-8039-4D3A-9210A9DE9FBF}"/>
                  </a:ext>
                </a:extLst>
              </p:cNvPr>
              <p:cNvCxnSpPr>
                <a:cxnSpLocks/>
                <a:stCxn id="44" idx="0"/>
                <a:endCxn id="39" idx="4"/>
              </p:cNvCxnSpPr>
              <p:nvPr/>
            </p:nvCxnSpPr>
            <p:spPr>
              <a:xfrm rot="16200000" flipV="1">
                <a:off x="7203649" y="-118861"/>
                <a:ext cx="181988" cy="517102"/>
              </a:xfrm>
              <a:prstGeom prst="curvedConnector3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8A014D14-2DFF-FED1-78CF-543E3C2AA77C}"/>
                  </a:ext>
                </a:extLst>
              </p:cNvPr>
              <p:cNvSpPr txBox="1"/>
              <p:nvPr/>
            </p:nvSpPr>
            <p:spPr>
              <a:xfrm>
                <a:off x="6268912" y="39364"/>
                <a:ext cx="8370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-4($s0)</a:t>
                </a:r>
              </a:p>
            </p:txBody>
          </p: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308E95EB-8C49-2FE5-F2D8-D7C6A4F33E63}"/>
                </a:ext>
              </a:extLst>
            </p:cNvPr>
            <p:cNvGrpSpPr/>
            <p:nvPr/>
          </p:nvGrpSpPr>
          <p:grpSpPr>
            <a:xfrm>
              <a:off x="8157863" y="3764898"/>
              <a:ext cx="581330" cy="572955"/>
              <a:chOff x="7715564" y="2853187"/>
              <a:chExt cx="581330" cy="572955"/>
            </a:xfrm>
          </p:grpSpPr>
          <p:cxnSp>
            <p:nvCxnSpPr>
              <p:cNvPr id="49" name="Conexão Curva 48">
                <a:extLst>
                  <a:ext uri="{FF2B5EF4-FFF2-40B4-BE49-F238E27FC236}">
                    <a16:creationId xmlns:a16="http://schemas.microsoft.com/office/drawing/2014/main" id="{19885CA8-7CE1-802E-1F00-3859206F74F1}"/>
                  </a:ext>
                </a:extLst>
              </p:cNvPr>
              <p:cNvCxnSpPr>
                <a:cxnSpLocks/>
                <a:stCxn id="44" idx="7"/>
                <a:endCxn id="40" idx="3"/>
              </p:cNvCxnSpPr>
              <p:nvPr/>
            </p:nvCxnSpPr>
            <p:spPr>
              <a:xfrm rot="5400000" flipH="1" flipV="1">
                <a:off x="7590644" y="2978107"/>
                <a:ext cx="407245" cy="157406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636692CE-92BB-A637-8ACE-99DD75EB9673}"/>
                  </a:ext>
                </a:extLst>
              </p:cNvPr>
              <p:cNvSpPr txBox="1"/>
              <p:nvPr/>
            </p:nvSpPr>
            <p:spPr>
              <a:xfrm>
                <a:off x="7801245" y="3056810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$t1</a:t>
                </a: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67AF8C1-4746-ABB3-0D38-F9E0D2EE0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6180" y="3477711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I7</a:t>
              </a:r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CF56C677-66D2-00D8-E5EE-39BCCC7531F5}"/>
                </a:ext>
              </a:extLst>
            </p:cNvPr>
            <p:cNvGrpSpPr/>
            <p:nvPr/>
          </p:nvGrpSpPr>
          <p:grpSpPr>
            <a:xfrm>
              <a:off x="6334591" y="4092269"/>
              <a:ext cx="1208713" cy="553801"/>
              <a:chOff x="5277554" y="1055165"/>
              <a:chExt cx="1208713" cy="553801"/>
            </a:xfrm>
          </p:grpSpPr>
          <p:cxnSp>
            <p:nvCxnSpPr>
              <p:cNvPr id="53" name="Conexão Curva 52">
                <a:extLst>
                  <a:ext uri="{FF2B5EF4-FFF2-40B4-BE49-F238E27FC236}">
                    <a16:creationId xmlns:a16="http://schemas.microsoft.com/office/drawing/2014/main" id="{F171A6B2-D17E-104F-4FAB-4AB9A734C01F}"/>
                  </a:ext>
                </a:extLst>
              </p:cNvPr>
              <p:cNvCxnSpPr>
                <a:cxnSpLocks/>
                <a:stCxn id="51" idx="5"/>
                <a:endCxn id="44" idx="2"/>
              </p:cNvCxnSpPr>
              <p:nvPr/>
            </p:nvCxnSpPr>
            <p:spPr>
              <a:xfrm rot="16200000" flipH="1">
                <a:off x="5732768" y="636098"/>
                <a:ext cx="334432" cy="1172566"/>
              </a:xfrm>
              <a:prstGeom prst="curvedConnector2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9E3D75FC-8369-EBB8-4F98-1432FE8E16A4}"/>
                  </a:ext>
                </a:extLst>
              </p:cNvPr>
              <p:cNvSpPr txBox="1"/>
              <p:nvPr/>
            </p:nvSpPr>
            <p:spPr>
              <a:xfrm>
                <a:off x="5277554" y="1239634"/>
                <a:ext cx="5084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$s0</a:t>
                </a:r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2DB7C5F-338B-82BB-FC8B-1E35CD00C7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890" y="4505728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I8</a:t>
              </a:r>
            </a:p>
          </p:txBody>
        </p: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1EBCE45F-B4F8-D19A-CB01-5A96FD44DBCD}"/>
                </a:ext>
              </a:extLst>
            </p:cNvPr>
            <p:cNvGrpSpPr/>
            <p:nvPr/>
          </p:nvGrpSpPr>
          <p:grpSpPr>
            <a:xfrm>
              <a:off x="5612523" y="4176115"/>
              <a:ext cx="508473" cy="369332"/>
              <a:chOff x="3193325" y="462846"/>
              <a:chExt cx="508473" cy="369332"/>
            </a:xfrm>
          </p:grpSpPr>
          <p:cxnSp>
            <p:nvCxnSpPr>
              <p:cNvPr id="57" name="Conexão Curva 56">
                <a:extLst>
                  <a:ext uri="{FF2B5EF4-FFF2-40B4-BE49-F238E27FC236}">
                    <a16:creationId xmlns:a16="http://schemas.microsoft.com/office/drawing/2014/main" id="{AD310F39-0349-CD12-9ED8-6B633597F8E4}"/>
                  </a:ext>
                </a:extLst>
              </p:cNvPr>
              <p:cNvCxnSpPr>
                <a:cxnSpLocks/>
                <a:stCxn id="55" idx="0"/>
                <a:endCxn id="51" idx="4"/>
              </p:cNvCxnSpPr>
              <p:nvPr/>
            </p:nvCxnSpPr>
            <p:spPr>
              <a:xfrm rot="5400000" flipH="1" flipV="1">
                <a:off x="3534329" y="629806"/>
                <a:ext cx="308017" cy="1729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2E373696-ADF6-91EA-DA71-B3BDEE1D427E}"/>
                  </a:ext>
                </a:extLst>
              </p:cNvPr>
              <p:cNvSpPr txBox="1"/>
              <p:nvPr/>
            </p:nvSpPr>
            <p:spPr>
              <a:xfrm>
                <a:off x="3193325" y="462846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$s0</a:t>
                </a:r>
              </a:p>
            </p:txBody>
          </p:sp>
        </p:grp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8FBFB460-FE07-15FE-E6F4-3F29B9D6DFD4}"/>
                </a:ext>
              </a:extLst>
            </p:cNvPr>
            <p:cNvGrpSpPr/>
            <p:nvPr/>
          </p:nvGrpSpPr>
          <p:grpSpPr>
            <a:xfrm>
              <a:off x="6476180" y="2752226"/>
              <a:ext cx="979931" cy="1085485"/>
              <a:chOff x="5604702" y="-619664"/>
              <a:chExt cx="979931" cy="1085485"/>
            </a:xfrm>
          </p:grpSpPr>
          <p:cxnSp>
            <p:nvCxnSpPr>
              <p:cNvPr id="60" name="Conexão Curva 59">
                <a:extLst>
                  <a:ext uri="{FF2B5EF4-FFF2-40B4-BE49-F238E27FC236}">
                    <a16:creationId xmlns:a16="http://schemas.microsoft.com/office/drawing/2014/main" id="{0789240F-8A93-C710-A8FA-074F0C485A62}"/>
                  </a:ext>
                </a:extLst>
              </p:cNvPr>
              <p:cNvCxnSpPr>
                <a:cxnSpLocks/>
                <a:stCxn id="51" idx="6"/>
                <a:endCxn id="32" idx="6"/>
              </p:cNvCxnSpPr>
              <p:nvPr/>
            </p:nvCxnSpPr>
            <p:spPr>
              <a:xfrm flipV="1">
                <a:off x="5604702" y="-474579"/>
                <a:ext cx="237257" cy="940400"/>
              </a:xfrm>
              <a:prstGeom prst="curvedConnector3">
                <a:avLst>
                  <a:gd name="adj1" fmla="val 196351"/>
                </a:avLst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08C3D495-78EE-7ADC-E6ED-CED2E4B15AB1}"/>
                  </a:ext>
                </a:extLst>
              </p:cNvPr>
              <p:cNvSpPr txBox="1"/>
              <p:nvPr/>
            </p:nvSpPr>
            <p:spPr>
              <a:xfrm>
                <a:off x="6076160" y="-619664"/>
                <a:ext cx="5084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$s0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51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11960" y="365127"/>
            <a:ext cx="4579912" cy="903634"/>
          </a:xfrm>
        </p:spPr>
        <p:txBody>
          <a:bodyPr>
            <a:normAutofit/>
          </a:bodyPr>
          <a:lstStyle/>
          <a:p>
            <a:r>
              <a:rPr lang="pt-PT" sz="2800" b="1" dirty="0" err="1"/>
              <a:t>Scheduling</a:t>
            </a:r>
            <a:r>
              <a:rPr lang="pt-PT" sz="2800" b="1" dirty="0"/>
              <a:t>: </a:t>
            </a:r>
            <a:r>
              <a:rPr lang="pt-PT" sz="2400" b="1" i="1" dirty="0"/>
              <a:t>out </a:t>
            </a:r>
            <a:r>
              <a:rPr lang="pt-PT" sz="2400" b="1" i="1" dirty="0" err="1"/>
              <a:t>of</a:t>
            </a:r>
            <a:r>
              <a:rPr lang="pt-PT" sz="2400" b="1" i="1" dirty="0"/>
              <a:t> </a:t>
            </a:r>
            <a:r>
              <a:rPr lang="pt-PT" sz="2400" b="1" i="1" dirty="0" err="1"/>
              <a:t>order</a:t>
            </a:r>
            <a:r>
              <a:rPr lang="pt-PT" sz="2400" b="1" i="1" dirty="0"/>
              <a:t> </a:t>
            </a:r>
            <a:r>
              <a:rPr lang="pt-PT" sz="2400" b="1" i="1" dirty="0" err="1"/>
              <a:t>multiple</a:t>
            </a:r>
            <a:r>
              <a:rPr lang="pt-PT" sz="2400" b="1" i="1" dirty="0"/>
              <a:t> </a:t>
            </a:r>
            <a:r>
              <a:rPr lang="pt-PT" sz="2400" b="1" i="1" dirty="0" err="1"/>
              <a:t>issue</a:t>
            </a:r>
            <a:r>
              <a:rPr lang="pt-PT" sz="2400" b="1" i="1" dirty="0"/>
              <a:t>; </a:t>
            </a:r>
            <a:r>
              <a:rPr lang="pt-PT" sz="2400" b="1" i="1" dirty="0" err="1"/>
              <a:t>unroll</a:t>
            </a:r>
            <a:r>
              <a:rPr lang="pt-PT" sz="2400" b="1" i="1" dirty="0"/>
              <a:t> = 2</a:t>
            </a:r>
            <a:endParaRPr lang="pt-PT" sz="2800" b="1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 dirty="0"/>
              <a:t>AC – ILP : </a:t>
            </a:r>
            <a:r>
              <a:rPr lang="pt-PT" altLang="pt-PT" dirty="0" err="1"/>
              <a:t>Super</a:t>
            </a:r>
            <a:r>
              <a:rPr lang="pt-PT" altLang="pt-PT" dirty="0"/>
              <a:t> </a:t>
            </a:r>
            <a:r>
              <a:rPr lang="pt-PT" altLang="pt-PT" dirty="0" err="1"/>
              <a:t>Escalaridade</a:t>
            </a:r>
            <a:endParaRPr lang="pt-PT" alt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32</a:t>
            </a:fld>
            <a:endParaRPr lang="pt-PT" altLang="pt-PT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35200"/>
              </p:ext>
            </p:extLst>
          </p:nvPr>
        </p:nvGraphicFramePr>
        <p:xfrm>
          <a:off x="4283968" y="1412776"/>
          <a:ext cx="4494891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9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/>
                        <a:t>cc</a:t>
                      </a:r>
                      <a:endParaRPr lang="pt-PT" b="1" dirty="0"/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0</a:t>
                      </a:r>
                      <a:r>
                        <a:rPr lang="pt-PT" b="1" baseline="0" dirty="0"/>
                        <a:t> </a:t>
                      </a:r>
                      <a:r>
                        <a:rPr lang="pt-PT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PT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PT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b)</a:t>
                      </a:r>
                      <a:endParaRPr lang="pt-PT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>
                        <a:lumMod val="9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/>
                      <a:endParaRPr lang="pt-PT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1</a:t>
                      </a:r>
                      <a:r>
                        <a:rPr lang="pt-PT" sz="1050" b="1" dirty="0"/>
                        <a:t> </a:t>
                      </a:r>
                      <a:r>
                        <a:rPr lang="pt-PT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PT" sz="1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</a:t>
                      </a:r>
                      <a:r>
                        <a:rPr lang="pt-PT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lang="pt-PT" sz="1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store</a:t>
                      </a:r>
                      <a:r>
                        <a:rPr lang="pt-PT" sz="1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PT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4270757" y="5571375"/>
            <a:ext cx="140134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/>
              <a:t>#I = 8</a:t>
            </a:r>
          </a:p>
          <a:p>
            <a:r>
              <a:rPr lang="pt-PT" dirty="0"/>
              <a:t>#cc = 6</a:t>
            </a:r>
          </a:p>
          <a:p>
            <a:r>
              <a:rPr lang="pt-PT" dirty="0"/>
              <a:t>CPI </a:t>
            </a:r>
            <a:r>
              <a:rPr lang="pt-PT"/>
              <a:t>= 0.75</a:t>
            </a:r>
            <a:endParaRPr lang="pt-PT" dirty="0"/>
          </a:p>
        </p:txBody>
      </p:sp>
      <p:sp>
        <p:nvSpPr>
          <p:cNvPr id="3" name="Retângulo 2"/>
          <p:cNvSpPr/>
          <p:nvPr/>
        </p:nvSpPr>
        <p:spPr bwMode="auto">
          <a:xfrm>
            <a:off x="8706851" y="1821377"/>
            <a:ext cx="115416" cy="64807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tângulo 11"/>
          <p:cNvSpPr/>
          <p:nvPr/>
        </p:nvSpPr>
        <p:spPr bwMode="auto">
          <a:xfrm>
            <a:off x="8807459" y="2181417"/>
            <a:ext cx="115416" cy="64807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710086" y="3298508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%s0, %s0, -8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950480" y="1815988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%t0, 0(%s0)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469638" y="179987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pt-P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6934449" y="2123765"/>
            <a:ext cx="181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%t1, -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(%s0)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710086" y="2555146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%t0,%t0,$20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725100" y="2908531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%t1,%t1,$20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908370" y="2893142"/>
            <a:ext cx="1704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%t0, 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(%s0)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908369" y="3254809"/>
            <a:ext cx="18117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%t1, -</a:t>
            </a:r>
            <a:r>
              <a:rPr lang="pt-P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(%s0)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808239" y="365189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dirty="0">
                <a:latin typeface="Courier New"/>
                <a:cs typeface="Courier New"/>
              </a:rPr>
              <a:t> $s0,$zero,I1</a:t>
            </a:r>
            <a:endParaRPr lang="pt-P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469638" y="218700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</a:t>
            </a:r>
            <a:endParaRPr lang="pt-P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507091" y="364378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1FAFE4-EB5B-F379-4374-941953BE7CE9}"/>
              </a:ext>
            </a:extLst>
          </p:cNvPr>
          <p:cNvSpPr txBox="1"/>
          <p:nvPr/>
        </p:nvSpPr>
        <p:spPr>
          <a:xfrm>
            <a:off x="804931" y="202081"/>
            <a:ext cx="33618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I1: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	%t0, 0(%s0)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I2: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%t0, %t0, $20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I3: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%t0, 0(%s0)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I4: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 	%t1, -4(%s0)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I5: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%t1, %t1, $20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I6: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%t1, -4(%s0)</a:t>
            </a:r>
          </a:p>
          <a:p>
            <a:pPr marL="0" indent="0">
              <a:buNone/>
            </a:pP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I7: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	%s0, %s0, -8</a:t>
            </a:r>
          </a:p>
          <a:p>
            <a:r>
              <a:rPr lang="pt-PT" dirty="0">
                <a:latin typeface="Courier New" panose="02070309020205020404" pitchFamily="49" charset="0"/>
                <a:cs typeface="Courier New" panose="02070309020205020404" pitchFamily="49" charset="0"/>
              </a:rPr>
              <a:t>I8:	</a:t>
            </a:r>
            <a:r>
              <a:rPr lang="pt-P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dirty="0">
                <a:latin typeface="Courier New"/>
                <a:cs typeface="Courier New"/>
              </a:rPr>
              <a:t> $s0,$zero,I1</a:t>
            </a:r>
            <a:endParaRPr lang="pt-P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6F7C28C-F31A-8016-1A3C-9CAEE2069D7A}"/>
              </a:ext>
            </a:extLst>
          </p:cNvPr>
          <p:cNvGrpSpPr/>
          <p:nvPr/>
        </p:nvGrpSpPr>
        <p:grpSpPr>
          <a:xfrm>
            <a:off x="467544" y="2630625"/>
            <a:ext cx="3317303" cy="3765049"/>
            <a:chOff x="5612523" y="1460679"/>
            <a:chExt cx="3317303" cy="376504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FE4E0BE-E161-0785-98BF-8837F0CF8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9787" y="1460679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0FEACC0-6A2E-84D3-4D38-BC4B74D44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8325" y="1760600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I2</a:t>
              </a:r>
            </a:p>
          </p:txBody>
        </p: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AAF9A8A3-4BD6-808B-742B-9E48860BFA6B}"/>
                </a:ext>
              </a:extLst>
            </p:cNvPr>
            <p:cNvGrpSpPr/>
            <p:nvPr/>
          </p:nvGrpSpPr>
          <p:grpSpPr>
            <a:xfrm>
              <a:off x="6719787" y="1491251"/>
              <a:ext cx="656370" cy="701358"/>
              <a:chOff x="6245154" y="2775532"/>
              <a:chExt cx="656370" cy="701358"/>
            </a:xfrm>
          </p:grpSpPr>
          <p:cxnSp>
            <p:nvCxnSpPr>
              <p:cNvPr id="57" name="Conexão Curva 56">
                <a:extLst>
                  <a:ext uri="{FF2B5EF4-FFF2-40B4-BE49-F238E27FC236}">
                    <a16:creationId xmlns:a16="http://schemas.microsoft.com/office/drawing/2014/main" id="{5E945250-F951-5864-F31B-E6DFB32AA343}"/>
                  </a:ext>
                </a:extLst>
              </p:cNvPr>
              <p:cNvCxnSpPr>
                <a:cxnSpLocks/>
                <a:stCxn id="25" idx="2"/>
                <a:endCxn id="24" idx="6"/>
              </p:cNvCxnSpPr>
              <p:nvPr/>
            </p:nvCxnSpPr>
            <p:spPr>
              <a:xfrm rot="10800000">
                <a:off x="6245154" y="3176969"/>
                <a:ext cx="538538" cy="299921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B93C323E-AF76-8BC8-80F3-A8B3ED85840E}"/>
                  </a:ext>
                </a:extLst>
              </p:cNvPr>
              <p:cNvSpPr txBox="1"/>
              <p:nvPr/>
            </p:nvSpPr>
            <p:spPr>
              <a:xfrm>
                <a:off x="6405875" y="2775532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$t0</a:t>
                </a: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74C26F-C6AC-769B-0BA7-B519860EFB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3437" y="2537311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I3</a:t>
              </a: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AE0A1994-0834-482E-54C9-0ECCEFC0965C}"/>
                </a:ext>
              </a:extLst>
            </p:cNvPr>
            <p:cNvGrpSpPr/>
            <p:nvPr/>
          </p:nvGrpSpPr>
          <p:grpSpPr>
            <a:xfrm>
              <a:off x="5616508" y="2137046"/>
              <a:ext cx="766557" cy="400265"/>
              <a:chOff x="5225686" y="1070012"/>
              <a:chExt cx="766557" cy="400265"/>
            </a:xfrm>
          </p:grpSpPr>
          <p:cxnSp>
            <p:nvCxnSpPr>
              <p:cNvPr id="55" name="Conexão Curva 54">
                <a:extLst>
                  <a:ext uri="{FF2B5EF4-FFF2-40B4-BE49-F238E27FC236}">
                    <a16:creationId xmlns:a16="http://schemas.microsoft.com/office/drawing/2014/main" id="{B7800B6D-A0A6-76FC-FFF3-DA116BEE3D80}"/>
                  </a:ext>
                </a:extLst>
              </p:cNvPr>
              <p:cNvCxnSpPr>
                <a:cxnSpLocks/>
                <a:stCxn id="27" idx="0"/>
                <a:endCxn id="24" idx="4"/>
              </p:cNvCxnSpPr>
              <p:nvPr/>
            </p:nvCxnSpPr>
            <p:spPr>
              <a:xfrm rot="5400000" flipH="1" flipV="1">
                <a:off x="5787474" y="1288786"/>
                <a:ext cx="356632" cy="6350"/>
              </a:xfrm>
              <a:prstGeom prst="curvedConnector3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25B03770-640D-56FC-1308-1AA048F74DC0}"/>
                  </a:ext>
                </a:extLst>
              </p:cNvPr>
              <p:cNvSpPr txBox="1"/>
              <p:nvPr/>
            </p:nvSpPr>
            <p:spPr>
              <a:xfrm>
                <a:off x="5225686" y="1070012"/>
                <a:ext cx="76655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0($s0)</a:t>
                </a:r>
              </a:p>
            </p:txBody>
          </p: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252DD78D-8B28-07D0-B11A-FC2116F5F5BB}"/>
                </a:ext>
              </a:extLst>
            </p:cNvPr>
            <p:cNvGrpSpPr/>
            <p:nvPr/>
          </p:nvGrpSpPr>
          <p:grpSpPr>
            <a:xfrm>
              <a:off x="6535683" y="2175957"/>
              <a:ext cx="828085" cy="538804"/>
              <a:chOff x="5963608" y="3307838"/>
              <a:chExt cx="828085" cy="538804"/>
            </a:xfrm>
          </p:grpSpPr>
          <p:cxnSp>
            <p:nvCxnSpPr>
              <p:cNvPr id="53" name="Conexão Curva 52">
                <a:extLst>
                  <a:ext uri="{FF2B5EF4-FFF2-40B4-BE49-F238E27FC236}">
                    <a16:creationId xmlns:a16="http://schemas.microsoft.com/office/drawing/2014/main" id="{842F32EB-22ED-1E21-4B57-204101E3E53A}"/>
                  </a:ext>
                </a:extLst>
              </p:cNvPr>
              <p:cNvCxnSpPr>
                <a:cxnSpLocks/>
                <a:stCxn id="27" idx="7"/>
                <a:endCxn id="25" idx="3"/>
              </p:cNvCxnSpPr>
              <p:nvPr/>
            </p:nvCxnSpPr>
            <p:spPr>
              <a:xfrm rot="5400000" flipH="1" flipV="1">
                <a:off x="6280009" y="3334959"/>
                <a:ext cx="267595" cy="755772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A9672DAA-D2F6-3088-379A-838421496C67}"/>
                  </a:ext>
                </a:extLst>
              </p:cNvPr>
              <p:cNvSpPr txBox="1"/>
              <p:nvPr/>
            </p:nvSpPr>
            <p:spPr>
              <a:xfrm>
                <a:off x="5963608" y="3307838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$t0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A93CB6-5D25-0EC5-02DE-6AB1B436F7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6202" y="3164713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27412F5-0CE9-4324-1375-98757392FD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9826" y="3150340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I5</a:t>
              </a: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7E1F3E2-B788-62FC-9FD1-D23AF3386E60}"/>
                </a:ext>
              </a:extLst>
            </p:cNvPr>
            <p:cNvGrpSpPr/>
            <p:nvPr/>
          </p:nvGrpSpPr>
          <p:grpSpPr>
            <a:xfrm>
              <a:off x="7746202" y="3149871"/>
              <a:ext cx="545060" cy="374841"/>
              <a:chOff x="6982475" y="2390560"/>
              <a:chExt cx="545060" cy="374841"/>
            </a:xfrm>
          </p:grpSpPr>
          <p:cxnSp>
            <p:nvCxnSpPr>
              <p:cNvPr id="51" name="Conexão Curva 50">
                <a:extLst>
                  <a:ext uri="{FF2B5EF4-FFF2-40B4-BE49-F238E27FC236}">
                    <a16:creationId xmlns:a16="http://schemas.microsoft.com/office/drawing/2014/main" id="{F3D34E20-2C23-5630-CECD-A27D305459C2}"/>
                  </a:ext>
                </a:extLst>
              </p:cNvPr>
              <p:cNvCxnSpPr>
                <a:cxnSpLocks/>
                <a:stCxn id="31" idx="2"/>
                <a:endCxn id="30" idx="6"/>
              </p:cNvCxnSpPr>
              <p:nvPr/>
            </p:nvCxnSpPr>
            <p:spPr>
              <a:xfrm rot="10800000" flipV="1">
                <a:off x="6982475" y="2751028"/>
                <a:ext cx="463624" cy="1437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B4C95882-4A4C-93F9-6ED2-518DE57F8A7A}"/>
                  </a:ext>
                </a:extLst>
              </p:cNvPr>
              <p:cNvSpPr txBox="1"/>
              <p:nvPr/>
            </p:nvSpPr>
            <p:spPr>
              <a:xfrm>
                <a:off x="7031886" y="2390560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$t1</a:t>
                </a:r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C6DCDA1-DE2D-DD68-8B53-63D231F11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304" y="4066701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I6</a:t>
              </a:r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E50B7308-307F-79DB-6BDE-C06E336C93E1}"/>
                </a:ext>
              </a:extLst>
            </p:cNvPr>
            <p:cNvGrpSpPr/>
            <p:nvPr/>
          </p:nvGrpSpPr>
          <p:grpSpPr>
            <a:xfrm>
              <a:off x="6619022" y="3875381"/>
              <a:ext cx="1284282" cy="369332"/>
              <a:chOff x="6268912" y="39364"/>
              <a:chExt cx="1284282" cy="369332"/>
            </a:xfrm>
          </p:grpSpPr>
          <p:cxnSp>
            <p:nvCxnSpPr>
              <p:cNvPr id="49" name="Conexão Curva 48">
                <a:extLst>
                  <a:ext uri="{FF2B5EF4-FFF2-40B4-BE49-F238E27FC236}">
                    <a16:creationId xmlns:a16="http://schemas.microsoft.com/office/drawing/2014/main" id="{435300FC-A399-FEF9-C50F-613500B1DC20}"/>
                  </a:ext>
                </a:extLst>
              </p:cNvPr>
              <p:cNvCxnSpPr>
                <a:cxnSpLocks/>
                <a:stCxn id="33" idx="0"/>
                <a:endCxn id="30" idx="4"/>
              </p:cNvCxnSpPr>
              <p:nvPr/>
            </p:nvCxnSpPr>
            <p:spPr>
              <a:xfrm rot="16200000" flipV="1">
                <a:off x="7203649" y="-118861"/>
                <a:ext cx="181988" cy="517102"/>
              </a:xfrm>
              <a:prstGeom prst="curvedConnector3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6B10B503-3D9A-DE66-3A7D-4516CA2FA867}"/>
                  </a:ext>
                </a:extLst>
              </p:cNvPr>
              <p:cNvSpPr txBox="1"/>
              <p:nvPr/>
            </p:nvSpPr>
            <p:spPr>
              <a:xfrm>
                <a:off x="6268912" y="39364"/>
                <a:ext cx="8370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-4($s0)</a:t>
                </a:r>
              </a:p>
            </p:txBody>
          </p:sp>
        </p:grp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48FD287B-65DC-83F0-CDEF-5DB03C6B7139}"/>
                </a:ext>
              </a:extLst>
            </p:cNvPr>
            <p:cNvGrpSpPr/>
            <p:nvPr/>
          </p:nvGrpSpPr>
          <p:grpSpPr>
            <a:xfrm>
              <a:off x="8157863" y="3764898"/>
              <a:ext cx="581330" cy="572955"/>
              <a:chOff x="7715564" y="2853187"/>
              <a:chExt cx="581330" cy="572955"/>
            </a:xfrm>
          </p:grpSpPr>
          <p:cxnSp>
            <p:nvCxnSpPr>
              <p:cNvPr id="47" name="Conexão Curva 46">
                <a:extLst>
                  <a:ext uri="{FF2B5EF4-FFF2-40B4-BE49-F238E27FC236}">
                    <a16:creationId xmlns:a16="http://schemas.microsoft.com/office/drawing/2014/main" id="{DC09904B-F854-6752-65A8-9B81CB132CAB}"/>
                  </a:ext>
                </a:extLst>
              </p:cNvPr>
              <p:cNvCxnSpPr>
                <a:cxnSpLocks/>
                <a:stCxn id="33" idx="7"/>
                <a:endCxn id="31" idx="3"/>
              </p:cNvCxnSpPr>
              <p:nvPr/>
            </p:nvCxnSpPr>
            <p:spPr>
              <a:xfrm rot="5400000" flipH="1" flipV="1">
                <a:off x="7590644" y="2978107"/>
                <a:ext cx="407245" cy="157406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C693FE3-A8E1-EE1D-1EB8-9148F6767975}"/>
                  </a:ext>
                </a:extLst>
              </p:cNvPr>
              <p:cNvSpPr txBox="1"/>
              <p:nvPr/>
            </p:nvSpPr>
            <p:spPr>
              <a:xfrm>
                <a:off x="7801245" y="3056810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$t1</a:t>
                </a:r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911C5EB-2F25-5CBB-68AB-0AD007B911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6180" y="3477711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I7</a:t>
              </a:r>
            </a:p>
          </p:txBody>
        </p: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121858FD-83A5-D467-3A15-8821D7FCE609}"/>
                </a:ext>
              </a:extLst>
            </p:cNvPr>
            <p:cNvGrpSpPr/>
            <p:nvPr/>
          </p:nvGrpSpPr>
          <p:grpSpPr>
            <a:xfrm>
              <a:off x="6334591" y="4092269"/>
              <a:ext cx="1208713" cy="553801"/>
              <a:chOff x="5277554" y="1055165"/>
              <a:chExt cx="1208713" cy="553801"/>
            </a:xfrm>
          </p:grpSpPr>
          <p:cxnSp>
            <p:nvCxnSpPr>
              <p:cNvPr id="45" name="Conexão Curva 44">
                <a:extLst>
                  <a:ext uri="{FF2B5EF4-FFF2-40B4-BE49-F238E27FC236}">
                    <a16:creationId xmlns:a16="http://schemas.microsoft.com/office/drawing/2014/main" id="{7997AB96-8500-1AB5-C69C-8F48F30EB451}"/>
                  </a:ext>
                </a:extLst>
              </p:cNvPr>
              <p:cNvCxnSpPr>
                <a:cxnSpLocks/>
                <a:stCxn id="36" idx="5"/>
                <a:endCxn id="33" idx="2"/>
              </p:cNvCxnSpPr>
              <p:nvPr/>
            </p:nvCxnSpPr>
            <p:spPr>
              <a:xfrm rot="16200000" flipH="1">
                <a:off x="5732768" y="636098"/>
                <a:ext cx="334432" cy="1172566"/>
              </a:xfrm>
              <a:prstGeom prst="curvedConnector2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26D19ACE-741B-B9B4-57AD-52F0A44D9166}"/>
                  </a:ext>
                </a:extLst>
              </p:cNvPr>
              <p:cNvSpPr txBox="1"/>
              <p:nvPr/>
            </p:nvSpPr>
            <p:spPr>
              <a:xfrm>
                <a:off x="5277554" y="1239634"/>
                <a:ext cx="5084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$s0</a:t>
                </a: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A0789A2-7AB6-F191-DA45-88EE08CE4F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8890" y="4505728"/>
              <a:ext cx="720000" cy="720000"/>
            </a:xfrm>
            <a:prstGeom prst="ellipse">
              <a:avLst/>
            </a:prstGeom>
            <a:solidFill>
              <a:srgbClr val="4472C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I8</a:t>
              </a:r>
            </a:p>
          </p:txBody>
        </p: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58BAAA95-1CAE-430F-37B0-EF76D3432F14}"/>
                </a:ext>
              </a:extLst>
            </p:cNvPr>
            <p:cNvGrpSpPr/>
            <p:nvPr/>
          </p:nvGrpSpPr>
          <p:grpSpPr>
            <a:xfrm>
              <a:off x="5612523" y="4176115"/>
              <a:ext cx="508473" cy="369332"/>
              <a:chOff x="3193325" y="462846"/>
              <a:chExt cx="508473" cy="369332"/>
            </a:xfrm>
          </p:grpSpPr>
          <p:cxnSp>
            <p:nvCxnSpPr>
              <p:cNvPr id="43" name="Conexão Curva 42">
                <a:extLst>
                  <a:ext uri="{FF2B5EF4-FFF2-40B4-BE49-F238E27FC236}">
                    <a16:creationId xmlns:a16="http://schemas.microsoft.com/office/drawing/2014/main" id="{89FC7C5C-11BB-948D-B466-C391C7516B4B}"/>
                  </a:ext>
                </a:extLst>
              </p:cNvPr>
              <p:cNvCxnSpPr>
                <a:cxnSpLocks/>
                <a:stCxn id="38" idx="0"/>
                <a:endCxn id="36" idx="4"/>
              </p:cNvCxnSpPr>
              <p:nvPr/>
            </p:nvCxnSpPr>
            <p:spPr>
              <a:xfrm rot="5400000" flipH="1" flipV="1">
                <a:off x="3534329" y="629806"/>
                <a:ext cx="308017" cy="17290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67204F3E-5D20-44A5-1B80-971693449EEC}"/>
                  </a:ext>
                </a:extLst>
              </p:cNvPr>
              <p:cNvSpPr txBox="1"/>
              <p:nvPr/>
            </p:nvSpPr>
            <p:spPr>
              <a:xfrm>
                <a:off x="3193325" y="462846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F0"/>
                    </a:solidFill>
                  </a:rPr>
                  <a:t>$s0</a:t>
                </a:r>
              </a:p>
            </p:txBody>
          </p:sp>
        </p:grp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CC99B3B6-1B0C-EFE3-B807-802DDC24AF25}"/>
                </a:ext>
              </a:extLst>
            </p:cNvPr>
            <p:cNvGrpSpPr/>
            <p:nvPr/>
          </p:nvGrpSpPr>
          <p:grpSpPr>
            <a:xfrm>
              <a:off x="6476180" y="2752226"/>
              <a:ext cx="979931" cy="1085485"/>
              <a:chOff x="5604702" y="-619664"/>
              <a:chExt cx="979931" cy="1085485"/>
            </a:xfrm>
          </p:grpSpPr>
          <p:cxnSp>
            <p:nvCxnSpPr>
              <p:cNvPr id="41" name="Conexão Curva 40">
                <a:extLst>
                  <a:ext uri="{FF2B5EF4-FFF2-40B4-BE49-F238E27FC236}">
                    <a16:creationId xmlns:a16="http://schemas.microsoft.com/office/drawing/2014/main" id="{64C19BD4-E213-62AE-9F48-8A95FEEEA4AC}"/>
                  </a:ext>
                </a:extLst>
              </p:cNvPr>
              <p:cNvCxnSpPr>
                <a:cxnSpLocks/>
                <a:stCxn id="36" idx="6"/>
                <a:endCxn id="27" idx="6"/>
              </p:cNvCxnSpPr>
              <p:nvPr/>
            </p:nvCxnSpPr>
            <p:spPr>
              <a:xfrm flipV="1">
                <a:off x="5604702" y="-474579"/>
                <a:ext cx="237257" cy="940400"/>
              </a:xfrm>
              <a:prstGeom prst="curvedConnector3">
                <a:avLst>
                  <a:gd name="adj1" fmla="val 196351"/>
                </a:avLst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DEF3187A-B45C-C1D0-0B20-AE9B88337FB9}"/>
                  </a:ext>
                </a:extLst>
              </p:cNvPr>
              <p:cNvSpPr txBox="1"/>
              <p:nvPr/>
            </p:nvSpPr>
            <p:spPr>
              <a:xfrm>
                <a:off x="6076160" y="-619664"/>
                <a:ext cx="50847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$s0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87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2" grpId="0" animBg="1"/>
      <p:bldP spid="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7EB7D-8AFA-CEC1-3DF3-DA5FF009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VoxVote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BC1E12-302D-3CCB-E48D-50FC84D6E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http://live.voxvote.com</a:t>
            </a:r>
            <a:endParaRPr lang="en-GB" dirty="0"/>
          </a:p>
          <a:p>
            <a:endParaRPr lang="en-GB" dirty="0"/>
          </a:p>
          <a:p>
            <a:r>
              <a:rPr lang="en-GB" dirty="0"/>
              <a:t>Enter pin number: </a:t>
            </a:r>
            <a:r>
              <a:rPr lang="en-GB" sz="3200" dirty="0">
                <a:latin typeface="Consolas" panose="020B0609020204030204" pitchFamily="49" charset="0"/>
                <a:cs typeface="Consolas" panose="020B0609020204030204" pitchFamily="49" charset="0"/>
              </a:rPr>
              <a:t>127845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92657D-9C6F-3368-6D04-7212904D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1026A24-E12A-9C8A-D910-D87863A1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F759-1527-429E-B022-C6FAE1CE2AD6}" type="slidenum">
              <a:rPr lang="pt-PT" altLang="pt-PT" smtClean="0"/>
              <a:pPr/>
              <a:t>33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390111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ILP: limitações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i="1" dirty="0" err="1"/>
              <a:t>Pipelining</a:t>
            </a:r>
            <a:r>
              <a:rPr lang="pt-PT" sz="2400" i="1" dirty="0"/>
              <a:t> </a:t>
            </a:r>
            <a:r>
              <a:rPr lang="pt-PT" sz="2400" dirty="0"/>
              <a:t>e </a:t>
            </a:r>
            <a:r>
              <a:rPr lang="pt-PT" sz="2400" i="1" dirty="0"/>
              <a:t> </a:t>
            </a:r>
            <a:r>
              <a:rPr lang="pt-PT" sz="2400" i="1" dirty="0" err="1"/>
              <a:t>multiple</a:t>
            </a:r>
            <a:r>
              <a:rPr lang="pt-PT" sz="2400" i="1" dirty="0"/>
              <a:t> </a:t>
            </a:r>
            <a:r>
              <a:rPr lang="pt-PT" sz="2400" i="1" dirty="0" err="1"/>
              <a:t>issue</a:t>
            </a:r>
            <a:r>
              <a:rPr lang="pt-PT" sz="2400" dirty="0"/>
              <a:t> são usados para explorar </a:t>
            </a:r>
            <a:r>
              <a:rPr lang="pt-PT" sz="2400" i="1" dirty="0" err="1"/>
              <a:t>Instruction</a:t>
            </a:r>
            <a:r>
              <a:rPr lang="pt-PT" sz="2400" i="1" dirty="0"/>
              <a:t> </a:t>
            </a:r>
            <a:r>
              <a:rPr lang="pt-PT" sz="2400" i="1" dirty="0" err="1"/>
              <a:t>Level</a:t>
            </a:r>
            <a:r>
              <a:rPr lang="pt-PT" sz="2400" i="1" dirty="0"/>
              <a:t> </a:t>
            </a:r>
            <a:r>
              <a:rPr lang="pt-PT" sz="2400" i="1" dirty="0" err="1"/>
              <a:t>Parallelism</a:t>
            </a:r>
            <a:r>
              <a:rPr lang="pt-PT" sz="2400" i="1" dirty="0"/>
              <a:t> </a:t>
            </a:r>
            <a:r>
              <a:rPr lang="pt-PT" sz="2400" dirty="0"/>
              <a:t>(ILP)</a:t>
            </a:r>
          </a:p>
          <a:p>
            <a:endParaRPr lang="pt-PT" sz="2400" dirty="0"/>
          </a:p>
          <a:p>
            <a:r>
              <a:rPr lang="pt-PT" sz="2400" dirty="0"/>
              <a:t>No entanto, na maior parte das aplicações é difícil lançar mais do que duas instruções por ciclo: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PT" sz="2000" dirty="0"/>
              <a:t>Existem dependências de controlo e dados no código que limitam o paralelismo disponível;</a:t>
            </a:r>
          </a:p>
          <a:p>
            <a:pPr marL="857250" lvl="1" indent="-457200">
              <a:buFont typeface="+mj-lt"/>
              <a:buAutoNum type="arabicPeriod"/>
            </a:pPr>
            <a:r>
              <a:rPr lang="pt-PT" sz="2000" dirty="0"/>
              <a:t>Penalizações devido ao acesso à memória limitam a capacidade de manter os múltiplos </a:t>
            </a:r>
            <a:r>
              <a:rPr lang="pt-PT" sz="2000" i="1" dirty="0"/>
              <a:t>pipelines</a:t>
            </a:r>
            <a:r>
              <a:rPr lang="pt-PT" sz="2000" dirty="0"/>
              <a:t> constantemente ocupados.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34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61257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ARM Cortex-A8 vs Intel Core i7</a:t>
            </a:r>
          </a:p>
        </p:txBody>
      </p:sp>
      <p:pic>
        <p:nvPicPr>
          <p:cNvPr id="6" name="Picture 6" descr="f04-74-978012407726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1270000"/>
            <a:ext cx="7202618" cy="3987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35</a:t>
            </a:fld>
            <a:endParaRPr lang="pt-PT" altLang="pt-PT"/>
          </a:p>
        </p:txBody>
      </p:sp>
      <p:sp>
        <p:nvSpPr>
          <p:cNvPr id="7" name="Rectângulo 6"/>
          <p:cNvSpPr/>
          <p:nvPr/>
        </p:nvSpPr>
        <p:spPr>
          <a:xfrm>
            <a:off x="630288" y="5661248"/>
            <a:ext cx="8208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/>
                <a:ea typeface="Times New Roman" pitchFamily="-105" charset="0"/>
                <a:cs typeface="Calibri"/>
              </a:rPr>
              <a:t>[ FIGURE 4.74 – Patterson &amp; Hennessy; Computer Organization &amp; Design – 5</a:t>
            </a:r>
            <a:r>
              <a:rPr lang="en-US" sz="1400" baseline="30000" dirty="0">
                <a:latin typeface="Calibri"/>
                <a:ea typeface="Times New Roman" pitchFamily="-105" charset="0"/>
                <a:cs typeface="Calibri"/>
              </a:rPr>
              <a:t>th</a:t>
            </a:r>
            <a:r>
              <a:rPr lang="en-US" sz="1400" dirty="0">
                <a:latin typeface="Calibri"/>
                <a:ea typeface="Times New Roman" pitchFamily="-105" charset="0"/>
                <a:cs typeface="Calibri"/>
              </a:rPr>
              <a:t> Edition, Elsevier, 2013 ]</a:t>
            </a:r>
            <a:endParaRPr lang="pt-PT" sz="1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ARM </a:t>
            </a:r>
            <a:r>
              <a:rPr lang="pt-PT" dirty="0" err="1"/>
              <a:t>Cortex</a:t>
            </a:r>
            <a:r>
              <a:rPr lang="pt-PT" dirty="0"/>
              <a:t> A8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36</a:t>
            </a:fld>
            <a:endParaRPr lang="pt-PT" altLang="pt-PT"/>
          </a:p>
        </p:txBody>
      </p:sp>
      <p:pic>
        <p:nvPicPr>
          <p:cNvPr id="6" name="Picture 6" descr="f04-75-97801240772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2075" y="1905000"/>
            <a:ext cx="641985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371600" y="4620736"/>
            <a:ext cx="64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/>
                <a:ea typeface="Times New Roman" pitchFamily="-105" charset="0"/>
                <a:cs typeface="Calibri"/>
              </a:rPr>
              <a:t>[ FIGURE 4.75 – Patterson &amp; Hennessy; Computer Organization &amp; Design – 5</a:t>
            </a:r>
            <a:r>
              <a:rPr lang="en-US" sz="1400" baseline="30000" dirty="0">
                <a:latin typeface="Calibri"/>
                <a:ea typeface="Times New Roman" pitchFamily="-105" charset="0"/>
                <a:cs typeface="Calibri"/>
              </a:rPr>
              <a:t>th</a:t>
            </a:r>
            <a:r>
              <a:rPr lang="en-US" sz="1400" dirty="0">
                <a:latin typeface="Calibri"/>
                <a:ea typeface="Times New Roman" pitchFamily="-105" charset="0"/>
                <a:cs typeface="Calibri"/>
              </a:rPr>
              <a:t> Edition, Elsevier, 2013 	---	The A8 pipeline]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ARM </a:t>
            </a:r>
            <a:r>
              <a:rPr lang="pt-PT" dirty="0" err="1"/>
              <a:t>Cortex</a:t>
            </a:r>
            <a:r>
              <a:rPr lang="pt-PT" dirty="0"/>
              <a:t> A8 - Desempenho</a:t>
            </a:r>
          </a:p>
        </p:txBody>
      </p:sp>
      <p:pic>
        <p:nvPicPr>
          <p:cNvPr id="6" name="Picture 6" descr="f04-76-978012407726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03654" y="1619250"/>
            <a:ext cx="7425946" cy="29527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37</a:t>
            </a:fld>
            <a:endParaRPr lang="pt-PT" altLang="pt-PT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685800" y="4953000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ITCFranklinGothicStd-Hvy" charset="0"/>
              </a:rPr>
              <a:t>FIGURE 4.76</a:t>
            </a:r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Arial" pitchFamily="-105" charset="0"/>
              </a:rPr>
              <a:t> 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Patterson &amp; Hennessy; Computer Organization &amp; Design – 5</a:t>
            </a:r>
            <a:r>
              <a:rPr lang="en-US" sz="1200" baseline="300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th</a:t>
            </a:r>
            <a:r>
              <a:rPr lang="en-US" sz="12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 Edition, Elsevier, 2013</a:t>
            </a:r>
          </a:p>
          <a:p>
            <a:r>
              <a:rPr lang="en-US" sz="1200" dirty="0"/>
              <a:t>CPI on ARM Cortex A8 for the </a:t>
            </a:r>
            <a:r>
              <a:rPr lang="en-US" sz="1200" dirty="0" err="1"/>
              <a:t>Minnespec</a:t>
            </a:r>
            <a:r>
              <a:rPr lang="en-US" sz="1200" dirty="0"/>
              <a:t> benchmarks, which are small versions of the SPEC2000 benchmarks.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90986" y="2895570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CPI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dirty="0"/>
              <a:t>Intel Core i7 920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38</a:t>
            </a:fld>
            <a:endParaRPr lang="pt-PT" altLang="pt-PT"/>
          </a:p>
        </p:txBody>
      </p:sp>
      <p:pic>
        <p:nvPicPr>
          <p:cNvPr id="6" name="Picture 6" descr="f04-77-97801240772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04800"/>
            <a:ext cx="5486400" cy="601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1905000"/>
            <a:ext cx="312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[ FIGURE 4.77 – Patterson &amp; Hennessy; 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Computer Organization &amp; Design</a:t>
            </a:r>
          </a:p>
          <a:p>
            <a:r>
              <a:rPr lang="en-US" sz="14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5</a:t>
            </a:r>
            <a:r>
              <a:rPr lang="en-US" sz="1400" baseline="300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th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Times New Roman" pitchFamily="-105" charset="0"/>
                <a:cs typeface="Calibri"/>
              </a:rPr>
              <a:t> Edition, Elsevier, 2013 ]</a:t>
            </a:r>
          </a:p>
          <a:p>
            <a:endParaRPr lang="pt-PT"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Intel Core i7 920 - Desempenho</a:t>
            </a:r>
          </a:p>
        </p:txBody>
      </p:sp>
      <p:pic>
        <p:nvPicPr>
          <p:cNvPr id="6" name="Picture 6" descr="f04-78-978012407726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38313" y="1008343"/>
            <a:ext cx="5348287" cy="503368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39</a:t>
            </a:fld>
            <a:endParaRPr lang="pt-PT" altLang="pt-PT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2362200" y="6019800"/>
            <a:ext cx="5943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ITCFranklinGothicStd-Hvy" charset="0"/>
              </a:rPr>
              <a:t>FIGURE 4.78</a:t>
            </a:r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Arial" pitchFamily="-105" charset="0"/>
              </a:rPr>
              <a:t> </a:t>
            </a:r>
            <a:r>
              <a:rPr lang="en-US" sz="1200" dirty="0"/>
              <a:t>CPI of Intel Core i7 920 running SPEC2006 integer benchmarks.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534400" cy="1447800"/>
          </a:xfrm>
        </p:spPr>
        <p:txBody>
          <a:bodyPr>
            <a:normAutofit/>
          </a:bodyPr>
          <a:lstStyle/>
          <a:p>
            <a:r>
              <a:rPr lang="pt-PT" dirty="0"/>
              <a:t>Uma abordagem complementar consiste em ter múltiplas unidades funcionais, permitindo a execução simultânea de múltiplas instruções  -&gt; </a:t>
            </a:r>
            <a:r>
              <a:rPr lang="pt-PT" i="1" dirty="0"/>
              <a:t> </a:t>
            </a:r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endParaRPr lang="pt-PT" i="1" dirty="0"/>
          </a:p>
          <a:p>
            <a:endParaRPr lang="pt-PT" dirty="0"/>
          </a:p>
          <a:p>
            <a:pPr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4</a:t>
            </a:fld>
            <a:endParaRPr lang="pt-PT" altLang="pt-PT"/>
          </a:p>
        </p:txBody>
      </p:sp>
      <p:pic>
        <p:nvPicPr>
          <p:cNvPr id="6" name="Picture 6" descr="f04-75-97801240772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2924944"/>
            <a:ext cx="641985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93093" y="5671323"/>
            <a:ext cx="64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/>
                <a:ea typeface="Times New Roman" pitchFamily="-105" charset="0"/>
                <a:cs typeface="Calibri"/>
              </a:rPr>
              <a:t>[ FIGURE 4.75 – Patterson &amp; Hennessy; Computer Organization &amp; Design – 5</a:t>
            </a:r>
            <a:r>
              <a:rPr lang="en-US" sz="1400" baseline="30000" dirty="0">
                <a:latin typeface="Calibri"/>
                <a:ea typeface="Times New Roman" pitchFamily="-105" charset="0"/>
                <a:cs typeface="Calibri"/>
              </a:rPr>
              <a:t>th</a:t>
            </a:r>
            <a:r>
              <a:rPr lang="en-US" sz="1400" dirty="0">
                <a:latin typeface="Calibri"/>
                <a:ea typeface="Times New Roman" pitchFamily="-105" charset="0"/>
                <a:cs typeface="Calibri"/>
              </a:rPr>
              <a:t> Edition, Elsevier, 2013 	---	The A8 pipeline]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03A004A-10F5-BB24-9606-E6A59A0ECE56}"/>
              </a:ext>
            </a:extLst>
          </p:cNvPr>
          <p:cNvGrpSpPr/>
          <p:nvPr/>
        </p:nvGrpSpPr>
        <p:grpSpPr>
          <a:xfrm>
            <a:off x="5106343" y="4044950"/>
            <a:ext cx="977900" cy="1352397"/>
            <a:chOff x="5784850" y="4044950"/>
            <a:chExt cx="977900" cy="1352397"/>
          </a:xfrm>
        </p:grpSpPr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AE68551E-1194-C6A6-A2A8-6A5A6CF8D1AA}"/>
                </a:ext>
              </a:extLst>
            </p:cNvPr>
            <p:cNvSpPr/>
            <p:nvPr/>
          </p:nvSpPr>
          <p:spPr>
            <a:xfrm>
              <a:off x="5929990" y="4692650"/>
              <a:ext cx="756560" cy="673100"/>
            </a:xfrm>
            <a:custGeom>
              <a:avLst/>
              <a:gdLst>
                <a:gd name="connsiteX0" fmla="*/ 547010 w 756560"/>
                <a:gd name="connsiteY0" fmla="*/ 12700 h 673100"/>
                <a:gd name="connsiteX1" fmla="*/ 299360 w 756560"/>
                <a:gd name="connsiteY1" fmla="*/ 0 h 673100"/>
                <a:gd name="connsiteX2" fmla="*/ 121560 w 756560"/>
                <a:gd name="connsiteY2" fmla="*/ 6350 h 673100"/>
                <a:gd name="connsiteX3" fmla="*/ 58060 w 756560"/>
                <a:gd name="connsiteY3" fmla="*/ 19050 h 673100"/>
                <a:gd name="connsiteX4" fmla="*/ 39010 w 756560"/>
                <a:gd name="connsiteY4" fmla="*/ 31750 h 673100"/>
                <a:gd name="connsiteX5" fmla="*/ 13610 w 756560"/>
                <a:gd name="connsiteY5" fmla="*/ 88900 h 673100"/>
                <a:gd name="connsiteX6" fmla="*/ 7260 w 756560"/>
                <a:gd name="connsiteY6" fmla="*/ 107950 h 673100"/>
                <a:gd name="connsiteX7" fmla="*/ 7260 w 756560"/>
                <a:gd name="connsiteY7" fmla="*/ 209550 h 673100"/>
                <a:gd name="connsiteX8" fmla="*/ 13610 w 756560"/>
                <a:gd name="connsiteY8" fmla="*/ 260350 h 673100"/>
                <a:gd name="connsiteX9" fmla="*/ 51710 w 756560"/>
                <a:gd name="connsiteY9" fmla="*/ 285750 h 673100"/>
                <a:gd name="connsiteX10" fmla="*/ 115210 w 756560"/>
                <a:gd name="connsiteY10" fmla="*/ 304800 h 673100"/>
                <a:gd name="connsiteX11" fmla="*/ 242210 w 756560"/>
                <a:gd name="connsiteY11" fmla="*/ 311150 h 673100"/>
                <a:gd name="connsiteX12" fmla="*/ 369210 w 756560"/>
                <a:gd name="connsiteY12" fmla="*/ 336550 h 673100"/>
                <a:gd name="connsiteX13" fmla="*/ 394610 w 756560"/>
                <a:gd name="connsiteY13" fmla="*/ 342900 h 673100"/>
                <a:gd name="connsiteX14" fmla="*/ 420010 w 756560"/>
                <a:gd name="connsiteY14" fmla="*/ 355600 h 673100"/>
                <a:gd name="connsiteX15" fmla="*/ 458110 w 756560"/>
                <a:gd name="connsiteY15" fmla="*/ 381000 h 673100"/>
                <a:gd name="connsiteX16" fmla="*/ 477160 w 756560"/>
                <a:gd name="connsiteY16" fmla="*/ 419100 h 673100"/>
                <a:gd name="connsiteX17" fmla="*/ 489860 w 756560"/>
                <a:gd name="connsiteY17" fmla="*/ 438150 h 673100"/>
                <a:gd name="connsiteX18" fmla="*/ 502560 w 756560"/>
                <a:gd name="connsiteY18" fmla="*/ 476250 h 673100"/>
                <a:gd name="connsiteX19" fmla="*/ 508910 w 756560"/>
                <a:gd name="connsiteY19" fmla="*/ 495300 h 673100"/>
                <a:gd name="connsiteX20" fmla="*/ 521610 w 756560"/>
                <a:gd name="connsiteY20" fmla="*/ 577850 h 673100"/>
                <a:gd name="connsiteX21" fmla="*/ 534310 w 756560"/>
                <a:gd name="connsiteY21" fmla="*/ 615950 h 673100"/>
                <a:gd name="connsiteX22" fmla="*/ 540660 w 756560"/>
                <a:gd name="connsiteY22" fmla="*/ 635000 h 673100"/>
                <a:gd name="connsiteX23" fmla="*/ 597810 w 756560"/>
                <a:gd name="connsiteY23" fmla="*/ 666750 h 673100"/>
                <a:gd name="connsiteX24" fmla="*/ 642260 w 756560"/>
                <a:gd name="connsiteY24" fmla="*/ 673100 h 673100"/>
                <a:gd name="connsiteX25" fmla="*/ 686710 w 756560"/>
                <a:gd name="connsiteY25" fmla="*/ 666750 h 673100"/>
                <a:gd name="connsiteX26" fmla="*/ 705760 w 756560"/>
                <a:gd name="connsiteY26" fmla="*/ 660400 h 673100"/>
                <a:gd name="connsiteX27" fmla="*/ 731160 w 756560"/>
                <a:gd name="connsiteY27" fmla="*/ 622300 h 673100"/>
                <a:gd name="connsiteX28" fmla="*/ 743860 w 756560"/>
                <a:gd name="connsiteY28" fmla="*/ 584200 h 673100"/>
                <a:gd name="connsiteX29" fmla="*/ 750210 w 756560"/>
                <a:gd name="connsiteY29" fmla="*/ 514350 h 673100"/>
                <a:gd name="connsiteX30" fmla="*/ 756560 w 756560"/>
                <a:gd name="connsiteY30" fmla="*/ 317500 h 673100"/>
                <a:gd name="connsiteX31" fmla="*/ 750210 w 756560"/>
                <a:gd name="connsiteY31" fmla="*/ 171450 h 673100"/>
                <a:gd name="connsiteX32" fmla="*/ 737510 w 756560"/>
                <a:gd name="connsiteY32" fmla="*/ 133350 h 673100"/>
                <a:gd name="connsiteX33" fmla="*/ 705760 w 756560"/>
                <a:gd name="connsiteY33" fmla="*/ 76200 h 673100"/>
                <a:gd name="connsiteX34" fmla="*/ 693060 w 756560"/>
                <a:gd name="connsiteY34" fmla="*/ 57150 h 673100"/>
                <a:gd name="connsiteX35" fmla="*/ 654960 w 756560"/>
                <a:gd name="connsiteY35" fmla="*/ 31750 h 673100"/>
                <a:gd name="connsiteX36" fmla="*/ 635910 w 756560"/>
                <a:gd name="connsiteY36" fmla="*/ 19050 h 673100"/>
                <a:gd name="connsiteX37" fmla="*/ 547010 w 756560"/>
                <a:gd name="connsiteY37" fmla="*/ 12700 h 67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56560" h="673100">
                  <a:moveTo>
                    <a:pt x="547010" y="12700"/>
                  </a:moveTo>
                  <a:cubicBezTo>
                    <a:pt x="490918" y="9525"/>
                    <a:pt x="408760" y="0"/>
                    <a:pt x="299360" y="0"/>
                  </a:cubicBezTo>
                  <a:cubicBezTo>
                    <a:pt x="240056" y="0"/>
                    <a:pt x="180827" y="4233"/>
                    <a:pt x="121560" y="6350"/>
                  </a:cubicBezTo>
                  <a:cubicBezTo>
                    <a:pt x="105179" y="8690"/>
                    <a:pt x="75793" y="10184"/>
                    <a:pt x="58060" y="19050"/>
                  </a:cubicBezTo>
                  <a:cubicBezTo>
                    <a:pt x="51234" y="22463"/>
                    <a:pt x="45360" y="27517"/>
                    <a:pt x="39010" y="31750"/>
                  </a:cubicBezTo>
                  <a:cubicBezTo>
                    <a:pt x="18884" y="61939"/>
                    <a:pt x="28723" y="43560"/>
                    <a:pt x="13610" y="88900"/>
                  </a:cubicBezTo>
                  <a:lnTo>
                    <a:pt x="7260" y="107950"/>
                  </a:lnTo>
                  <a:cubicBezTo>
                    <a:pt x="-2097" y="210882"/>
                    <a:pt x="-2738" y="144564"/>
                    <a:pt x="7260" y="209550"/>
                  </a:cubicBezTo>
                  <a:cubicBezTo>
                    <a:pt x="9855" y="226417"/>
                    <a:pt x="5011" y="245610"/>
                    <a:pt x="13610" y="260350"/>
                  </a:cubicBezTo>
                  <a:cubicBezTo>
                    <a:pt x="21301" y="273534"/>
                    <a:pt x="37230" y="280923"/>
                    <a:pt x="51710" y="285750"/>
                  </a:cubicBezTo>
                  <a:cubicBezTo>
                    <a:pt x="58834" y="288125"/>
                    <a:pt x="102414" y="303734"/>
                    <a:pt x="115210" y="304800"/>
                  </a:cubicBezTo>
                  <a:cubicBezTo>
                    <a:pt x="157450" y="308320"/>
                    <a:pt x="199877" y="309033"/>
                    <a:pt x="242210" y="311150"/>
                  </a:cubicBezTo>
                  <a:cubicBezTo>
                    <a:pt x="335627" y="326719"/>
                    <a:pt x="293428" y="317605"/>
                    <a:pt x="369210" y="336550"/>
                  </a:cubicBezTo>
                  <a:cubicBezTo>
                    <a:pt x="377677" y="338667"/>
                    <a:pt x="386804" y="338997"/>
                    <a:pt x="394610" y="342900"/>
                  </a:cubicBezTo>
                  <a:cubicBezTo>
                    <a:pt x="403077" y="347133"/>
                    <a:pt x="411893" y="350730"/>
                    <a:pt x="420010" y="355600"/>
                  </a:cubicBezTo>
                  <a:cubicBezTo>
                    <a:pt x="433098" y="363453"/>
                    <a:pt x="458110" y="381000"/>
                    <a:pt x="458110" y="381000"/>
                  </a:cubicBezTo>
                  <a:cubicBezTo>
                    <a:pt x="494506" y="435595"/>
                    <a:pt x="450870" y="366520"/>
                    <a:pt x="477160" y="419100"/>
                  </a:cubicBezTo>
                  <a:cubicBezTo>
                    <a:pt x="480573" y="425926"/>
                    <a:pt x="486760" y="431176"/>
                    <a:pt x="489860" y="438150"/>
                  </a:cubicBezTo>
                  <a:cubicBezTo>
                    <a:pt x="495297" y="450383"/>
                    <a:pt x="498327" y="463550"/>
                    <a:pt x="502560" y="476250"/>
                  </a:cubicBezTo>
                  <a:lnTo>
                    <a:pt x="508910" y="495300"/>
                  </a:lnTo>
                  <a:cubicBezTo>
                    <a:pt x="511881" y="519070"/>
                    <a:pt x="514897" y="553235"/>
                    <a:pt x="521610" y="577850"/>
                  </a:cubicBezTo>
                  <a:cubicBezTo>
                    <a:pt x="525132" y="590765"/>
                    <a:pt x="530077" y="603250"/>
                    <a:pt x="534310" y="615950"/>
                  </a:cubicBezTo>
                  <a:cubicBezTo>
                    <a:pt x="536427" y="622300"/>
                    <a:pt x="535091" y="631287"/>
                    <a:pt x="540660" y="635000"/>
                  </a:cubicBezTo>
                  <a:cubicBezTo>
                    <a:pt x="562483" y="649549"/>
                    <a:pt x="573860" y="661960"/>
                    <a:pt x="597810" y="666750"/>
                  </a:cubicBezTo>
                  <a:cubicBezTo>
                    <a:pt x="612486" y="669685"/>
                    <a:pt x="627443" y="670983"/>
                    <a:pt x="642260" y="673100"/>
                  </a:cubicBezTo>
                  <a:cubicBezTo>
                    <a:pt x="657077" y="670983"/>
                    <a:pt x="672034" y="669685"/>
                    <a:pt x="686710" y="666750"/>
                  </a:cubicBezTo>
                  <a:cubicBezTo>
                    <a:pt x="693274" y="665437"/>
                    <a:pt x="701027" y="665133"/>
                    <a:pt x="705760" y="660400"/>
                  </a:cubicBezTo>
                  <a:cubicBezTo>
                    <a:pt x="716553" y="649607"/>
                    <a:pt x="726333" y="636780"/>
                    <a:pt x="731160" y="622300"/>
                  </a:cubicBezTo>
                  <a:lnTo>
                    <a:pt x="743860" y="584200"/>
                  </a:lnTo>
                  <a:cubicBezTo>
                    <a:pt x="745977" y="560917"/>
                    <a:pt x="749098" y="537703"/>
                    <a:pt x="750210" y="514350"/>
                  </a:cubicBezTo>
                  <a:cubicBezTo>
                    <a:pt x="753333" y="448774"/>
                    <a:pt x="756560" y="383151"/>
                    <a:pt x="756560" y="317500"/>
                  </a:cubicBezTo>
                  <a:cubicBezTo>
                    <a:pt x="756560" y="268771"/>
                    <a:pt x="755224" y="219921"/>
                    <a:pt x="750210" y="171450"/>
                  </a:cubicBezTo>
                  <a:cubicBezTo>
                    <a:pt x="748832" y="158134"/>
                    <a:pt x="741743" y="146050"/>
                    <a:pt x="737510" y="133350"/>
                  </a:cubicBezTo>
                  <a:cubicBezTo>
                    <a:pt x="726333" y="99820"/>
                    <a:pt x="734873" y="119869"/>
                    <a:pt x="705760" y="76200"/>
                  </a:cubicBezTo>
                  <a:cubicBezTo>
                    <a:pt x="701527" y="69850"/>
                    <a:pt x="699410" y="61383"/>
                    <a:pt x="693060" y="57150"/>
                  </a:cubicBezTo>
                  <a:lnTo>
                    <a:pt x="654960" y="31750"/>
                  </a:lnTo>
                  <a:cubicBezTo>
                    <a:pt x="648610" y="27517"/>
                    <a:pt x="643495" y="19893"/>
                    <a:pt x="635910" y="19050"/>
                  </a:cubicBezTo>
                  <a:cubicBezTo>
                    <a:pt x="570345" y="11765"/>
                    <a:pt x="603102" y="15875"/>
                    <a:pt x="547010" y="12700"/>
                  </a:cubicBezTo>
                  <a:close/>
                </a:path>
              </a:pathLst>
            </a:custGeom>
            <a:solidFill>
              <a:srgbClr val="4472C4">
                <a:alpha val="2902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3463E07F-1904-D20B-EEE2-AD6CBA2302D6}"/>
                </a:ext>
              </a:extLst>
            </p:cNvPr>
            <p:cNvSpPr/>
            <p:nvPr/>
          </p:nvSpPr>
          <p:spPr>
            <a:xfrm>
              <a:off x="5784850" y="4044950"/>
              <a:ext cx="977900" cy="1352397"/>
            </a:xfrm>
            <a:custGeom>
              <a:avLst/>
              <a:gdLst>
                <a:gd name="connsiteX0" fmla="*/ 107950 w 977900"/>
                <a:gd name="connsiteY0" fmla="*/ 596900 h 1352397"/>
                <a:gd name="connsiteX1" fmla="*/ 177800 w 977900"/>
                <a:gd name="connsiteY1" fmla="*/ 514350 h 1352397"/>
                <a:gd name="connsiteX2" fmla="*/ 234950 w 977900"/>
                <a:gd name="connsiteY2" fmla="*/ 469900 h 1352397"/>
                <a:gd name="connsiteX3" fmla="*/ 311150 w 977900"/>
                <a:gd name="connsiteY3" fmla="*/ 457200 h 1352397"/>
                <a:gd name="connsiteX4" fmla="*/ 482600 w 977900"/>
                <a:gd name="connsiteY4" fmla="*/ 444500 h 1352397"/>
                <a:gd name="connsiteX5" fmla="*/ 533400 w 977900"/>
                <a:gd name="connsiteY5" fmla="*/ 438150 h 1352397"/>
                <a:gd name="connsiteX6" fmla="*/ 641350 w 977900"/>
                <a:gd name="connsiteY6" fmla="*/ 425450 h 1352397"/>
                <a:gd name="connsiteX7" fmla="*/ 685800 w 977900"/>
                <a:gd name="connsiteY7" fmla="*/ 412750 h 1352397"/>
                <a:gd name="connsiteX8" fmla="*/ 717550 w 977900"/>
                <a:gd name="connsiteY8" fmla="*/ 406400 h 1352397"/>
                <a:gd name="connsiteX9" fmla="*/ 774700 w 977900"/>
                <a:gd name="connsiteY9" fmla="*/ 387350 h 1352397"/>
                <a:gd name="connsiteX10" fmla="*/ 793750 w 977900"/>
                <a:gd name="connsiteY10" fmla="*/ 381000 h 1352397"/>
                <a:gd name="connsiteX11" fmla="*/ 812800 w 977900"/>
                <a:gd name="connsiteY11" fmla="*/ 374650 h 1352397"/>
                <a:gd name="connsiteX12" fmla="*/ 850900 w 977900"/>
                <a:gd name="connsiteY12" fmla="*/ 349250 h 1352397"/>
                <a:gd name="connsiteX13" fmla="*/ 889000 w 977900"/>
                <a:gd name="connsiteY13" fmla="*/ 330200 h 1352397"/>
                <a:gd name="connsiteX14" fmla="*/ 901700 w 977900"/>
                <a:gd name="connsiteY14" fmla="*/ 311150 h 1352397"/>
                <a:gd name="connsiteX15" fmla="*/ 920750 w 977900"/>
                <a:gd name="connsiteY15" fmla="*/ 298450 h 1352397"/>
                <a:gd name="connsiteX16" fmla="*/ 965200 w 977900"/>
                <a:gd name="connsiteY16" fmla="*/ 247650 h 1352397"/>
                <a:gd name="connsiteX17" fmla="*/ 971550 w 977900"/>
                <a:gd name="connsiteY17" fmla="*/ 222250 h 1352397"/>
                <a:gd name="connsiteX18" fmla="*/ 977900 w 977900"/>
                <a:gd name="connsiteY18" fmla="*/ 203200 h 1352397"/>
                <a:gd name="connsiteX19" fmla="*/ 965200 w 977900"/>
                <a:gd name="connsiteY19" fmla="*/ 82550 h 1352397"/>
                <a:gd name="connsiteX20" fmla="*/ 914400 w 977900"/>
                <a:gd name="connsiteY20" fmla="*/ 38100 h 1352397"/>
                <a:gd name="connsiteX21" fmla="*/ 895350 w 977900"/>
                <a:gd name="connsiteY21" fmla="*/ 25400 h 1352397"/>
                <a:gd name="connsiteX22" fmla="*/ 857250 w 977900"/>
                <a:gd name="connsiteY22" fmla="*/ 12700 h 1352397"/>
                <a:gd name="connsiteX23" fmla="*/ 838200 w 977900"/>
                <a:gd name="connsiteY23" fmla="*/ 6350 h 1352397"/>
                <a:gd name="connsiteX24" fmla="*/ 787400 w 977900"/>
                <a:gd name="connsiteY24" fmla="*/ 0 h 1352397"/>
                <a:gd name="connsiteX25" fmla="*/ 673100 w 977900"/>
                <a:gd name="connsiteY25" fmla="*/ 6350 h 1352397"/>
                <a:gd name="connsiteX26" fmla="*/ 565150 w 977900"/>
                <a:gd name="connsiteY26" fmla="*/ 19050 h 1352397"/>
                <a:gd name="connsiteX27" fmla="*/ 527050 w 977900"/>
                <a:gd name="connsiteY27" fmla="*/ 31750 h 1352397"/>
                <a:gd name="connsiteX28" fmla="*/ 508000 w 977900"/>
                <a:gd name="connsiteY28" fmla="*/ 38100 h 1352397"/>
                <a:gd name="connsiteX29" fmla="*/ 450850 w 977900"/>
                <a:gd name="connsiteY29" fmla="*/ 82550 h 1352397"/>
                <a:gd name="connsiteX30" fmla="*/ 431800 w 977900"/>
                <a:gd name="connsiteY30" fmla="*/ 95250 h 1352397"/>
                <a:gd name="connsiteX31" fmla="*/ 412750 w 977900"/>
                <a:gd name="connsiteY31" fmla="*/ 107950 h 1352397"/>
                <a:gd name="connsiteX32" fmla="*/ 374650 w 977900"/>
                <a:gd name="connsiteY32" fmla="*/ 127000 h 1352397"/>
                <a:gd name="connsiteX33" fmla="*/ 342900 w 977900"/>
                <a:gd name="connsiteY33" fmla="*/ 158750 h 1352397"/>
                <a:gd name="connsiteX34" fmla="*/ 285750 w 977900"/>
                <a:gd name="connsiteY34" fmla="*/ 209550 h 1352397"/>
                <a:gd name="connsiteX35" fmla="*/ 241300 w 977900"/>
                <a:gd name="connsiteY35" fmla="*/ 260350 h 1352397"/>
                <a:gd name="connsiteX36" fmla="*/ 228600 w 977900"/>
                <a:gd name="connsiteY36" fmla="*/ 279400 h 1352397"/>
                <a:gd name="connsiteX37" fmla="*/ 190500 w 977900"/>
                <a:gd name="connsiteY37" fmla="*/ 304800 h 1352397"/>
                <a:gd name="connsiteX38" fmla="*/ 158750 w 977900"/>
                <a:gd name="connsiteY38" fmla="*/ 336550 h 1352397"/>
                <a:gd name="connsiteX39" fmla="*/ 120650 w 977900"/>
                <a:gd name="connsiteY39" fmla="*/ 368300 h 1352397"/>
                <a:gd name="connsiteX40" fmla="*/ 101600 w 977900"/>
                <a:gd name="connsiteY40" fmla="*/ 406400 h 1352397"/>
                <a:gd name="connsiteX41" fmla="*/ 95250 w 977900"/>
                <a:gd name="connsiteY41" fmla="*/ 425450 h 1352397"/>
                <a:gd name="connsiteX42" fmla="*/ 69850 w 977900"/>
                <a:gd name="connsiteY42" fmla="*/ 450850 h 1352397"/>
                <a:gd name="connsiteX43" fmla="*/ 57150 w 977900"/>
                <a:gd name="connsiteY43" fmla="*/ 495300 h 1352397"/>
                <a:gd name="connsiteX44" fmla="*/ 44450 w 977900"/>
                <a:gd name="connsiteY44" fmla="*/ 533400 h 1352397"/>
                <a:gd name="connsiteX45" fmla="*/ 38100 w 977900"/>
                <a:gd name="connsiteY45" fmla="*/ 552450 h 1352397"/>
                <a:gd name="connsiteX46" fmla="*/ 31750 w 977900"/>
                <a:gd name="connsiteY46" fmla="*/ 571500 h 1352397"/>
                <a:gd name="connsiteX47" fmla="*/ 19050 w 977900"/>
                <a:gd name="connsiteY47" fmla="*/ 660400 h 1352397"/>
                <a:gd name="connsiteX48" fmla="*/ 6350 w 977900"/>
                <a:gd name="connsiteY48" fmla="*/ 901700 h 1352397"/>
                <a:gd name="connsiteX49" fmla="*/ 0 w 977900"/>
                <a:gd name="connsiteY49" fmla="*/ 965200 h 1352397"/>
                <a:gd name="connsiteX50" fmla="*/ 6350 w 977900"/>
                <a:gd name="connsiteY50" fmla="*/ 1162050 h 1352397"/>
                <a:gd name="connsiteX51" fmla="*/ 12700 w 977900"/>
                <a:gd name="connsiteY51" fmla="*/ 1187450 h 1352397"/>
                <a:gd name="connsiteX52" fmla="*/ 31750 w 977900"/>
                <a:gd name="connsiteY52" fmla="*/ 1257300 h 1352397"/>
                <a:gd name="connsiteX53" fmla="*/ 82550 w 977900"/>
                <a:gd name="connsiteY53" fmla="*/ 1295400 h 1352397"/>
                <a:gd name="connsiteX54" fmla="*/ 120650 w 977900"/>
                <a:gd name="connsiteY54" fmla="*/ 1327150 h 1352397"/>
                <a:gd name="connsiteX55" fmla="*/ 190500 w 977900"/>
                <a:gd name="connsiteY55" fmla="*/ 1339850 h 1352397"/>
                <a:gd name="connsiteX56" fmla="*/ 355600 w 977900"/>
                <a:gd name="connsiteY56" fmla="*/ 1339850 h 1352397"/>
                <a:gd name="connsiteX57" fmla="*/ 431800 w 977900"/>
                <a:gd name="connsiteY57" fmla="*/ 1327150 h 1352397"/>
                <a:gd name="connsiteX58" fmla="*/ 469900 w 977900"/>
                <a:gd name="connsiteY58" fmla="*/ 1314450 h 1352397"/>
                <a:gd name="connsiteX59" fmla="*/ 482600 w 977900"/>
                <a:gd name="connsiteY59" fmla="*/ 1295400 h 1352397"/>
                <a:gd name="connsiteX60" fmla="*/ 495300 w 977900"/>
                <a:gd name="connsiteY60" fmla="*/ 1257300 h 1352397"/>
                <a:gd name="connsiteX61" fmla="*/ 508000 w 977900"/>
                <a:gd name="connsiteY61" fmla="*/ 1219200 h 1352397"/>
                <a:gd name="connsiteX62" fmla="*/ 514350 w 977900"/>
                <a:gd name="connsiteY62" fmla="*/ 1200150 h 1352397"/>
                <a:gd name="connsiteX63" fmla="*/ 520700 w 977900"/>
                <a:gd name="connsiteY63" fmla="*/ 1181100 h 1352397"/>
                <a:gd name="connsiteX64" fmla="*/ 501650 w 977900"/>
                <a:gd name="connsiteY64" fmla="*/ 1066800 h 1352397"/>
                <a:gd name="connsiteX65" fmla="*/ 438150 w 977900"/>
                <a:gd name="connsiteY65" fmla="*/ 1035050 h 1352397"/>
                <a:gd name="connsiteX66" fmla="*/ 374650 w 977900"/>
                <a:gd name="connsiteY66" fmla="*/ 1028700 h 1352397"/>
                <a:gd name="connsiteX67" fmla="*/ 317500 w 977900"/>
                <a:gd name="connsiteY67" fmla="*/ 1022350 h 1352397"/>
                <a:gd name="connsiteX68" fmla="*/ 260350 w 977900"/>
                <a:gd name="connsiteY68" fmla="*/ 1009650 h 1352397"/>
                <a:gd name="connsiteX69" fmla="*/ 241300 w 977900"/>
                <a:gd name="connsiteY69" fmla="*/ 1003300 h 1352397"/>
                <a:gd name="connsiteX70" fmla="*/ 190500 w 977900"/>
                <a:gd name="connsiteY70" fmla="*/ 990600 h 1352397"/>
                <a:gd name="connsiteX71" fmla="*/ 171450 w 977900"/>
                <a:gd name="connsiteY71" fmla="*/ 984250 h 1352397"/>
                <a:gd name="connsiteX72" fmla="*/ 152400 w 977900"/>
                <a:gd name="connsiteY72" fmla="*/ 971550 h 1352397"/>
                <a:gd name="connsiteX73" fmla="*/ 133350 w 977900"/>
                <a:gd name="connsiteY73" fmla="*/ 933450 h 1352397"/>
                <a:gd name="connsiteX74" fmla="*/ 120650 w 977900"/>
                <a:gd name="connsiteY74" fmla="*/ 914400 h 1352397"/>
                <a:gd name="connsiteX75" fmla="*/ 107950 w 977900"/>
                <a:gd name="connsiteY75" fmla="*/ 876300 h 1352397"/>
                <a:gd name="connsiteX76" fmla="*/ 95250 w 977900"/>
                <a:gd name="connsiteY76" fmla="*/ 736600 h 1352397"/>
                <a:gd name="connsiteX77" fmla="*/ 107950 w 977900"/>
                <a:gd name="connsiteY77" fmla="*/ 596900 h 1352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977900" h="1352397">
                  <a:moveTo>
                    <a:pt x="107950" y="596900"/>
                  </a:moveTo>
                  <a:cubicBezTo>
                    <a:pt x="121708" y="559858"/>
                    <a:pt x="126825" y="565325"/>
                    <a:pt x="177800" y="514350"/>
                  </a:cubicBezTo>
                  <a:cubicBezTo>
                    <a:pt x="203775" y="488375"/>
                    <a:pt x="201336" y="486707"/>
                    <a:pt x="234950" y="469900"/>
                  </a:cubicBezTo>
                  <a:cubicBezTo>
                    <a:pt x="256226" y="459262"/>
                    <a:pt x="293042" y="459212"/>
                    <a:pt x="311150" y="457200"/>
                  </a:cubicBezTo>
                  <a:cubicBezTo>
                    <a:pt x="380046" y="434235"/>
                    <a:pt x="311275" y="455208"/>
                    <a:pt x="482600" y="444500"/>
                  </a:cubicBezTo>
                  <a:cubicBezTo>
                    <a:pt x="499632" y="443436"/>
                    <a:pt x="516452" y="440144"/>
                    <a:pt x="533400" y="438150"/>
                  </a:cubicBezTo>
                  <a:cubicBezTo>
                    <a:pt x="673387" y="421681"/>
                    <a:pt x="512879" y="441509"/>
                    <a:pt x="641350" y="425450"/>
                  </a:cubicBezTo>
                  <a:cubicBezTo>
                    <a:pt x="662564" y="418379"/>
                    <a:pt x="661880" y="418066"/>
                    <a:pt x="685800" y="412750"/>
                  </a:cubicBezTo>
                  <a:cubicBezTo>
                    <a:pt x="696336" y="410409"/>
                    <a:pt x="707137" y="409240"/>
                    <a:pt x="717550" y="406400"/>
                  </a:cubicBezTo>
                  <a:lnTo>
                    <a:pt x="774700" y="387350"/>
                  </a:lnTo>
                  <a:lnTo>
                    <a:pt x="793750" y="381000"/>
                  </a:lnTo>
                  <a:cubicBezTo>
                    <a:pt x="800100" y="378883"/>
                    <a:pt x="807231" y="378363"/>
                    <a:pt x="812800" y="374650"/>
                  </a:cubicBezTo>
                  <a:cubicBezTo>
                    <a:pt x="825500" y="366183"/>
                    <a:pt x="836420" y="354077"/>
                    <a:pt x="850900" y="349250"/>
                  </a:cubicBezTo>
                  <a:cubicBezTo>
                    <a:pt x="877190" y="340487"/>
                    <a:pt x="864381" y="346613"/>
                    <a:pt x="889000" y="330200"/>
                  </a:cubicBezTo>
                  <a:cubicBezTo>
                    <a:pt x="893233" y="323850"/>
                    <a:pt x="896304" y="316546"/>
                    <a:pt x="901700" y="311150"/>
                  </a:cubicBezTo>
                  <a:cubicBezTo>
                    <a:pt x="907096" y="305754"/>
                    <a:pt x="915724" y="304193"/>
                    <a:pt x="920750" y="298450"/>
                  </a:cubicBezTo>
                  <a:cubicBezTo>
                    <a:pt x="972608" y="239183"/>
                    <a:pt x="922338" y="276225"/>
                    <a:pt x="965200" y="247650"/>
                  </a:cubicBezTo>
                  <a:cubicBezTo>
                    <a:pt x="967317" y="239183"/>
                    <a:pt x="969152" y="230641"/>
                    <a:pt x="971550" y="222250"/>
                  </a:cubicBezTo>
                  <a:cubicBezTo>
                    <a:pt x="973389" y="215814"/>
                    <a:pt x="977900" y="209893"/>
                    <a:pt x="977900" y="203200"/>
                  </a:cubicBezTo>
                  <a:cubicBezTo>
                    <a:pt x="977900" y="200900"/>
                    <a:pt x="977367" y="110939"/>
                    <a:pt x="965200" y="82550"/>
                  </a:cubicBezTo>
                  <a:cubicBezTo>
                    <a:pt x="954617" y="57856"/>
                    <a:pt x="937683" y="53622"/>
                    <a:pt x="914400" y="38100"/>
                  </a:cubicBezTo>
                  <a:cubicBezTo>
                    <a:pt x="908050" y="33867"/>
                    <a:pt x="902590" y="27813"/>
                    <a:pt x="895350" y="25400"/>
                  </a:cubicBezTo>
                  <a:lnTo>
                    <a:pt x="857250" y="12700"/>
                  </a:lnTo>
                  <a:cubicBezTo>
                    <a:pt x="850900" y="10583"/>
                    <a:pt x="844842" y="7180"/>
                    <a:pt x="838200" y="6350"/>
                  </a:cubicBezTo>
                  <a:lnTo>
                    <a:pt x="787400" y="0"/>
                  </a:lnTo>
                  <a:lnTo>
                    <a:pt x="673100" y="6350"/>
                  </a:lnTo>
                  <a:cubicBezTo>
                    <a:pt x="626064" y="9710"/>
                    <a:pt x="608596" y="12843"/>
                    <a:pt x="565150" y="19050"/>
                  </a:cubicBezTo>
                  <a:lnTo>
                    <a:pt x="527050" y="31750"/>
                  </a:lnTo>
                  <a:lnTo>
                    <a:pt x="508000" y="38100"/>
                  </a:lnTo>
                  <a:cubicBezTo>
                    <a:pt x="478157" y="67943"/>
                    <a:pt x="496422" y="52169"/>
                    <a:pt x="450850" y="82550"/>
                  </a:cubicBezTo>
                  <a:lnTo>
                    <a:pt x="431800" y="95250"/>
                  </a:lnTo>
                  <a:cubicBezTo>
                    <a:pt x="425450" y="99483"/>
                    <a:pt x="419990" y="105537"/>
                    <a:pt x="412750" y="107950"/>
                  </a:cubicBezTo>
                  <a:cubicBezTo>
                    <a:pt x="386460" y="116713"/>
                    <a:pt x="399269" y="110587"/>
                    <a:pt x="374650" y="127000"/>
                  </a:cubicBezTo>
                  <a:cubicBezTo>
                    <a:pt x="348480" y="166255"/>
                    <a:pt x="377536" y="127962"/>
                    <a:pt x="342900" y="158750"/>
                  </a:cubicBezTo>
                  <a:cubicBezTo>
                    <a:pt x="277655" y="216745"/>
                    <a:pt x="328985" y="180726"/>
                    <a:pt x="285750" y="209550"/>
                  </a:cubicBezTo>
                  <a:cubicBezTo>
                    <a:pt x="256117" y="254000"/>
                    <a:pt x="273050" y="239183"/>
                    <a:pt x="241300" y="260350"/>
                  </a:cubicBezTo>
                  <a:cubicBezTo>
                    <a:pt x="237067" y="266700"/>
                    <a:pt x="234343" y="274374"/>
                    <a:pt x="228600" y="279400"/>
                  </a:cubicBezTo>
                  <a:cubicBezTo>
                    <a:pt x="217113" y="289451"/>
                    <a:pt x="190500" y="304800"/>
                    <a:pt x="190500" y="304800"/>
                  </a:cubicBezTo>
                  <a:cubicBezTo>
                    <a:pt x="167217" y="339725"/>
                    <a:pt x="190500" y="310092"/>
                    <a:pt x="158750" y="336550"/>
                  </a:cubicBezTo>
                  <a:cubicBezTo>
                    <a:pt x="109857" y="377294"/>
                    <a:pt x="167948" y="336768"/>
                    <a:pt x="120650" y="368300"/>
                  </a:cubicBezTo>
                  <a:cubicBezTo>
                    <a:pt x="104689" y="416183"/>
                    <a:pt x="126219" y="357161"/>
                    <a:pt x="101600" y="406400"/>
                  </a:cubicBezTo>
                  <a:cubicBezTo>
                    <a:pt x="98607" y="412387"/>
                    <a:pt x="99141" y="420003"/>
                    <a:pt x="95250" y="425450"/>
                  </a:cubicBezTo>
                  <a:cubicBezTo>
                    <a:pt x="88290" y="435193"/>
                    <a:pt x="78317" y="442383"/>
                    <a:pt x="69850" y="450850"/>
                  </a:cubicBezTo>
                  <a:cubicBezTo>
                    <a:pt x="48510" y="514871"/>
                    <a:pt x="81070" y="415566"/>
                    <a:pt x="57150" y="495300"/>
                  </a:cubicBezTo>
                  <a:cubicBezTo>
                    <a:pt x="53303" y="508122"/>
                    <a:pt x="48683" y="520700"/>
                    <a:pt x="44450" y="533400"/>
                  </a:cubicBezTo>
                  <a:lnTo>
                    <a:pt x="38100" y="552450"/>
                  </a:lnTo>
                  <a:cubicBezTo>
                    <a:pt x="35983" y="558800"/>
                    <a:pt x="32850" y="564898"/>
                    <a:pt x="31750" y="571500"/>
                  </a:cubicBezTo>
                  <a:cubicBezTo>
                    <a:pt x="22595" y="626433"/>
                    <a:pt x="26997" y="596824"/>
                    <a:pt x="19050" y="660400"/>
                  </a:cubicBezTo>
                  <a:cubicBezTo>
                    <a:pt x="15398" y="740734"/>
                    <a:pt x="12522" y="821466"/>
                    <a:pt x="6350" y="901700"/>
                  </a:cubicBezTo>
                  <a:cubicBezTo>
                    <a:pt x="4718" y="922910"/>
                    <a:pt x="2117" y="944033"/>
                    <a:pt x="0" y="965200"/>
                  </a:cubicBezTo>
                  <a:cubicBezTo>
                    <a:pt x="2117" y="1030817"/>
                    <a:pt x="2605" y="1096506"/>
                    <a:pt x="6350" y="1162050"/>
                  </a:cubicBezTo>
                  <a:cubicBezTo>
                    <a:pt x="6848" y="1170763"/>
                    <a:pt x="10807" y="1178931"/>
                    <a:pt x="12700" y="1187450"/>
                  </a:cubicBezTo>
                  <a:cubicBezTo>
                    <a:pt x="14939" y="1197524"/>
                    <a:pt x="23993" y="1252129"/>
                    <a:pt x="31750" y="1257300"/>
                  </a:cubicBezTo>
                  <a:cubicBezTo>
                    <a:pt x="54433" y="1272422"/>
                    <a:pt x="58416" y="1274283"/>
                    <a:pt x="82550" y="1295400"/>
                  </a:cubicBezTo>
                  <a:cubicBezTo>
                    <a:pt x="97197" y="1308216"/>
                    <a:pt x="102456" y="1319353"/>
                    <a:pt x="120650" y="1327150"/>
                  </a:cubicBezTo>
                  <a:cubicBezTo>
                    <a:pt x="135620" y="1333566"/>
                    <a:pt x="180200" y="1338379"/>
                    <a:pt x="190500" y="1339850"/>
                  </a:cubicBezTo>
                  <a:cubicBezTo>
                    <a:pt x="253664" y="1360905"/>
                    <a:pt x="218257" y="1351622"/>
                    <a:pt x="355600" y="1339850"/>
                  </a:cubicBezTo>
                  <a:cubicBezTo>
                    <a:pt x="381256" y="1337651"/>
                    <a:pt x="407371" y="1335293"/>
                    <a:pt x="431800" y="1327150"/>
                  </a:cubicBezTo>
                  <a:lnTo>
                    <a:pt x="469900" y="1314450"/>
                  </a:lnTo>
                  <a:cubicBezTo>
                    <a:pt x="474133" y="1308100"/>
                    <a:pt x="479500" y="1302374"/>
                    <a:pt x="482600" y="1295400"/>
                  </a:cubicBezTo>
                  <a:cubicBezTo>
                    <a:pt x="488037" y="1283167"/>
                    <a:pt x="491067" y="1270000"/>
                    <a:pt x="495300" y="1257300"/>
                  </a:cubicBezTo>
                  <a:lnTo>
                    <a:pt x="508000" y="1219200"/>
                  </a:lnTo>
                  <a:lnTo>
                    <a:pt x="514350" y="1200150"/>
                  </a:lnTo>
                  <a:lnTo>
                    <a:pt x="520700" y="1181100"/>
                  </a:lnTo>
                  <a:cubicBezTo>
                    <a:pt x="519949" y="1170589"/>
                    <a:pt x="525637" y="1090787"/>
                    <a:pt x="501650" y="1066800"/>
                  </a:cubicBezTo>
                  <a:cubicBezTo>
                    <a:pt x="482719" y="1047869"/>
                    <a:pt x="463245" y="1038635"/>
                    <a:pt x="438150" y="1035050"/>
                  </a:cubicBezTo>
                  <a:cubicBezTo>
                    <a:pt x="417092" y="1032042"/>
                    <a:pt x="395805" y="1030927"/>
                    <a:pt x="374650" y="1028700"/>
                  </a:cubicBezTo>
                  <a:cubicBezTo>
                    <a:pt x="355588" y="1026693"/>
                    <a:pt x="336475" y="1025061"/>
                    <a:pt x="317500" y="1022350"/>
                  </a:cubicBezTo>
                  <a:cubicBezTo>
                    <a:pt x="304406" y="1020479"/>
                    <a:pt x="274216" y="1013612"/>
                    <a:pt x="260350" y="1009650"/>
                  </a:cubicBezTo>
                  <a:cubicBezTo>
                    <a:pt x="253914" y="1007811"/>
                    <a:pt x="247758" y="1005061"/>
                    <a:pt x="241300" y="1003300"/>
                  </a:cubicBezTo>
                  <a:cubicBezTo>
                    <a:pt x="224461" y="998707"/>
                    <a:pt x="207059" y="996120"/>
                    <a:pt x="190500" y="990600"/>
                  </a:cubicBezTo>
                  <a:cubicBezTo>
                    <a:pt x="184150" y="988483"/>
                    <a:pt x="177437" y="987243"/>
                    <a:pt x="171450" y="984250"/>
                  </a:cubicBezTo>
                  <a:cubicBezTo>
                    <a:pt x="164624" y="980837"/>
                    <a:pt x="158750" y="975783"/>
                    <a:pt x="152400" y="971550"/>
                  </a:cubicBezTo>
                  <a:cubicBezTo>
                    <a:pt x="116004" y="916955"/>
                    <a:pt x="159640" y="986030"/>
                    <a:pt x="133350" y="933450"/>
                  </a:cubicBezTo>
                  <a:cubicBezTo>
                    <a:pt x="129937" y="926624"/>
                    <a:pt x="123750" y="921374"/>
                    <a:pt x="120650" y="914400"/>
                  </a:cubicBezTo>
                  <a:cubicBezTo>
                    <a:pt x="115213" y="902167"/>
                    <a:pt x="107950" y="876300"/>
                    <a:pt x="107950" y="876300"/>
                  </a:cubicBezTo>
                  <a:cubicBezTo>
                    <a:pt x="103983" y="840601"/>
                    <a:pt x="95250" y="767880"/>
                    <a:pt x="95250" y="736600"/>
                  </a:cubicBezTo>
                  <a:cubicBezTo>
                    <a:pt x="95250" y="700554"/>
                    <a:pt x="94192" y="633942"/>
                    <a:pt x="107950" y="596900"/>
                  </a:cubicBezTo>
                  <a:close/>
                </a:path>
              </a:pathLst>
            </a:cu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36C2BA-B2DD-DD8B-02F1-E98A64B15DA0}"/>
              </a:ext>
            </a:extLst>
          </p:cNvPr>
          <p:cNvSpPr txBox="1"/>
          <p:nvPr/>
        </p:nvSpPr>
        <p:spPr>
          <a:xfrm>
            <a:off x="7430260" y="4193897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</a:t>
            </a:r>
            <a:r>
              <a:rPr lang="en-GB" dirty="0" err="1"/>
              <a:t>unidades</a:t>
            </a:r>
            <a:r>
              <a:rPr lang="en-GB" dirty="0"/>
              <a:t> </a:t>
            </a:r>
            <a:r>
              <a:rPr lang="en-GB" dirty="0" err="1"/>
              <a:t>funcionais</a:t>
            </a:r>
            <a:r>
              <a:rPr lang="en-GB" dirty="0"/>
              <a:t> (pipes)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As múltiplas unidades funcionais permitem o lançamento (</a:t>
            </a:r>
            <a:r>
              <a:rPr lang="pt-PT" i="1" dirty="0" err="1"/>
              <a:t>issue</a:t>
            </a:r>
            <a:r>
              <a:rPr lang="pt-PT" dirty="0"/>
              <a:t>) de mais do que uma instrução por ciclo, logo, potencialmente podemos ter CPI &lt; 1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Os processadores actuais mais avançados tentam lançar (</a:t>
            </a:r>
            <a:r>
              <a:rPr lang="pt-PT" i="1" dirty="0" err="1"/>
              <a:t>issue</a:t>
            </a:r>
            <a:r>
              <a:rPr lang="pt-PT" dirty="0"/>
              <a:t>) 3 a 6 instruções por ciclo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5</a:t>
            </a:fld>
            <a:endParaRPr lang="pt-PT" alt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r>
              <a:rPr lang="pt-PT" i="1" dirty="0"/>
              <a:t>: </a:t>
            </a:r>
            <a:r>
              <a:rPr lang="pt-PT" dirty="0"/>
              <a:t>Limitações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3865984"/>
          </a:xfrm>
        </p:spPr>
        <p:txBody>
          <a:bodyPr/>
          <a:lstStyle/>
          <a:p>
            <a:r>
              <a:rPr lang="pt-PT" dirty="0"/>
              <a:t>Existem no entanto limitações ao número de instruções que podem executar em simultâneo:</a:t>
            </a:r>
          </a:p>
          <a:p>
            <a:pPr lvl="1"/>
            <a:r>
              <a:rPr lang="pt-PT" dirty="0"/>
              <a:t>dependências de dados e/ou controlo</a:t>
            </a:r>
          </a:p>
          <a:p>
            <a:pPr lvl="1"/>
            <a:r>
              <a:rPr lang="pt-PT" dirty="0"/>
              <a:t>disponibilidade de recursos: número e tipo de unidades funcionais, latência de diferentes instruções, atrasos no acesso à memória</a:t>
            </a:r>
          </a:p>
          <a:p>
            <a:pPr lvl="1"/>
            <a:endParaRPr lang="pt-PT" dirty="0"/>
          </a:p>
          <a:p>
            <a:r>
              <a:rPr lang="pt-PT" dirty="0"/>
              <a:t>Quem determina quais as instruções que podem ser lançadas simultaneamente?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6</a:t>
            </a:fld>
            <a:endParaRPr lang="pt-PT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49268"/>
              </p:ext>
            </p:extLst>
          </p:nvPr>
        </p:nvGraphicFramePr>
        <p:xfrm>
          <a:off x="2435932" y="5128870"/>
          <a:ext cx="4272136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3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 err="1"/>
                        <a:t>static</a:t>
                      </a:r>
                      <a:r>
                        <a:rPr lang="pt-PT" sz="1600" i="1" dirty="0"/>
                        <a:t> </a:t>
                      </a:r>
                      <a:r>
                        <a:rPr lang="pt-PT" sz="1600" i="1" dirty="0" err="1"/>
                        <a:t>issue</a:t>
                      </a:r>
                      <a:endParaRPr lang="pt-PT" sz="16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 err="1"/>
                        <a:t>dynamic</a:t>
                      </a:r>
                      <a:r>
                        <a:rPr lang="pt-PT" sz="1600" i="1" dirty="0"/>
                        <a:t> </a:t>
                      </a:r>
                      <a:r>
                        <a:rPr lang="pt-PT" sz="1600" i="1" dirty="0" err="1"/>
                        <a:t>issue</a:t>
                      </a:r>
                      <a:endParaRPr lang="pt-PT" sz="1600" i="1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compilador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processador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i="1" dirty="0" err="1"/>
              <a:t>Static</a:t>
            </a:r>
            <a:r>
              <a:rPr lang="pt-PT" b="1" i="1" dirty="0"/>
              <a:t> </a:t>
            </a:r>
            <a:r>
              <a:rPr lang="pt-PT" b="1" i="1" dirty="0" err="1"/>
              <a:t>in-order</a:t>
            </a:r>
            <a:r>
              <a:rPr lang="pt-PT" b="1" i="1" dirty="0"/>
              <a:t> </a:t>
            </a:r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endParaRPr lang="pt-PT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sz="2000" dirty="0"/>
              <a:t>O </a:t>
            </a:r>
            <a:r>
              <a:rPr lang="pt-PT" sz="2000" b="1" dirty="0"/>
              <a:t>compilador</a:t>
            </a:r>
            <a:r>
              <a:rPr lang="pt-PT" sz="2000" dirty="0"/>
              <a:t> agrupa em pacotes as instruções que serão lançadas (</a:t>
            </a:r>
            <a:r>
              <a:rPr lang="pt-PT" sz="2000" i="1" dirty="0" err="1"/>
              <a:t>issued</a:t>
            </a:r>
            <a:r>
              <a:rPr lang="pt-PT" sz="2000" dirty="0"/>
              <a:t>) em cada ciclo do relógio</a:t>
            </a:r>
          </a:p>
          <a:p>
            <a:endParaRPr lang="pt-PT" sz="1000" dirty="0"/>
          </a:p>
          <a:p>
            <a:r>
              <a:rPr lang="pt-PT" sz="2000" dirty="0"/>
              <a:t>Estes </a:t>
            </a:r>
            <a:r>
              <a:rPr lang="pt-PT" sz="2000" b="1" dirty="0"/>
              <a:t>pacotes de instruções </a:t>
            </a:r>
            <a:r>
              <a:rPr lang="pt-PT" sz="2000" dirty="0"/>
              <a:t>concatenadas podem ser vistos como uma única instrução com múltiplas operações:</a:t>
            </a:r>
            <a:br>
              <a:rPr lang="pt-PT" sz="2000" dirty="0"/>
            </a:br>
            <a:r>
              <a:rPr lang="pt-PT" sz="2000" b="1" i="1" dirty="0"/>
              <a:t>VLIW</a:t>
            </a:r>
            <a:r>
              <a:rPr lang="pt-PT" sz="2000" i="1" dirty="0"/>
              <a:t> – </a:t>
            </a:r>
            <a:r>
              <a:rPr lang="pt-PT" sz="2000" i="1" dirty="0" err="1"/>
              <a:t>Very</a:t>
            </a:r>
            <a:r>
              <a:rPr lang="pt-PT" sz="2000" i="1" dirty="0"/>
              <a:t> </a:t>
            </a:r>
            <a:r>
              <a:rPr lang="pt-PT" sz="2000" i="1" dirty="0" err="1"/>
              <a:t>Long</a:t>
            </a:r>
            <a:r>
              <a:rPr lang="pt-PT" sz="2000" i="1" dirty="0"/>
              <a:t> </a:t>
            </a:r>
            <a:r>
              <a:rPr lang="pt-PT" sz="2000" i="1" dirty="0" err="1"/>
              <a:t>Instruction</a:t>
            </a:r>
            <a:r>
              <a:rPr lang="pt-PT" sz="2000" i="1" dirty="0"/>
              <a:t> Word</a:t>
            </a:r>
          </a:p>
          <a:p>
            <a:endParaRPr lang="pt-PT" sz="1000" i="1" dirty="0"/>
          </a:p>
          <a:p>
            <a:r>
              <a:rPr lang="pt-PT" sz="2000" dirty="0"/>
              <a:t>Uma VLIW comporta tantas instruções quantos os </a:t>
            </a:r>
            <a:r>
              <a:rPr lang="pt-PT" sz="2000" i="1" dirty="0"/>
              <a:t>pipelines </a:t>
            </a:r>
            <a:r>
              <a:rPr lang="pt-PT" sz="2000" dirty="0"/>
              <a:t>(unidades funcionais) disponíveis </a:t>
            </a:r>
          </a:p>
          <a:p>
            <a:endParaRPr lang="pt-PT" sz="1000" dirty="0"/>
          </a:p>
          <a:p>
            <a:r>
              <a:rPr lang="pt-PT" sz="2000" dirty="0"/>
              <a:t>O compilador é responsável por:</a:t>
            </a:r>
          </a:p>
          <a:p>
            <a:pPr lvl="1"/>
            <a:r>
              <a:rPr lang="pt-PT" sz="1800" dirty="0"/>
              <a:t> garantir que não há dependências dentro de uma VLIW</a:t>
            </a:r>
          </a:p>
          <a:p>
            <a:pPr lvl="1"/>
            <a:r>
              <a:rPr lang="pt-PT" sz="1800" dirty="0"/>
              <a:t>que as instruções integradas numa VLIW podem ser executadas pelas unidades funcionais</a:t>
            </a:r>
          </a:p>
          <a:p>
            <a:pPr lvl="1"/>
            <a:r>
              <a:rPr lang="pt-PT" sz="1800" dirty="0"/>
              <a:t>resolver dependências de controlo ou dependências de dados entre diferentes VLIW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7</a:t>
            </a:fld>
            <a:endParaRPr lang="pt-PT" altLang="pt-P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119814" cy="701673"/>
          </a:xfrm>
        </p:spPr>
        <p:txBody>
          <a:bodyPr>
            <a:normAutofit fontScale="90000"/>
          </a:bodyPr>
          <a:lstStyle/>
          <a:p>
            <a:r>
              <a:rPr lang="pt-PT" i="1" dirty="0" err="1"/>
              <a:t>Static</a:t>
            </a:r>
            <a:r>
              <a:rPr lang="pt-PT" i="1" dirty="0"/>
              <a:t> </a:t>
            </a:r>
            <a:r>
              <a:rPr lang="pt-PT" i="1" dirty="0" err="1"/>
              <a:t>in-order</a:t>
            </a:r>
            <a:r>
              <a:rPr lang="pt-PT" i="1" dirty="0"/>
              <a:t> </a:t>
            </a:r>
            <a:r>
              <a:rPr lang="pt-PT" i="1" dirty="0" err="1"/>
              <a:t>Multiple</a:t>
            </a:r>
            <a:r>
              <a:rPr lang="pt-PT" i="1" dirty="0"/>
              <a:t> </a:t>
            </a:r>
            <a:r>
              <a:rPr lang="pt-PT" i="1" dirty="0" err="1"/>
              <a:t>Issue</a:t>
            </a:r>
            <a:r>
              <a:rPr lang="pt-PT" i="1" dirty="0"/>
              <a:t> –</a:t>
            </a:r>
            <a:r>
              <a:rPr lang="pt-PT" sz="3100" dirty="0"/>
              <a:t>ARM </a:t>
            </a:r>
            <a:r>
              <a:rPr lang="pt-PT" sz="3100" dirty="0" err="1"/>
              <a:t>Cortex</a:t>
            </a:r>
            <a:r>
              <a:rPr lang="pt-PT" sz="3100" dirty="0"/>
              <a:t> A8</a:t>
            </a:r>
            <a:r>
              <a:rPr lang="pt-PT" sz="3100" i="1" dirty="0"/>
              <a:t> </a:t>
            </a:r>
            <a:endParaRPr lang="pt-PT" i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4447866"/>
              </p:ext>
            </p:extLst>
          </p:nvPr>
        </p:nvGraphicFramePr>
        <p:xfrm>
          <a:off x="304800" y="4365104"/>
          <a:ext cx="8534400" cy="1879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Pipe</a:t>
                      </a:r>
                      <a:r>
                        <a:rPr lang="pt-PT" dirty="0"/>
                        <a:t> 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Pipe</a:t>
                      </a:r>
                      <a:r>
                        <a:rPr lang="pt-PT" dirty="0"/>
                        <a:t> 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Válido ?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movl</a:t>
                      </a:r>
                      <a:r>
                        <a:rPr lang="pt-PT" dirty="0"/>
                        <a:t> $10, %r1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movl</a:t>
                      </a:r>
                      <a:r>
                        <a:rPr lang="pt-PT" dirty="0"/>
                        <a:t> (%r2), %r3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baseline="0" dirty="0">
                          <a:solidFill>
                            <a:srgbClr val="009900"/>
                          </a:solidFill>
                        </a:rPr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movl</a:t>
                      </a:r>
                      <a:r>
                        <a:rPr lang="pt-PT" dirty="0"/>
                        <a:t> $10, %r1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addl</a:t>
                      </a:r>
                      <a:r>
                        <a:rPr lang="pt-PT" dirty="0"/>
                        <a:t> %r1, %r3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solidFill>
                            <a:srgbClr val="FF66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movl</a:t>
                      </a:r>
                      <a:r>
                        <a:rPr lang="pt-PT" dirty="0"/>
                        <a:t> (%r2), %r3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movl</a:t>
                      </a:r>
                      <a:r>
                        <a:rPr lang="pt-PT" dirty="0"/>
                        <a:t> (%r4), %r5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solidFill>
                            <a:srgbClr val="FF0000"/>
                          </a:solidFill>
                        </a:rPr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mov</a:t>
                      </a:r>
                      <a:r>
                        <a:rPr lang="pt-PT" dirty="0"/>
                        <a:t> $10,%r1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jne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label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pt-PT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7006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8</a:t>
            </a:fld>
            <a:endParaRPr lang="pt-PT" altLang="pt-PT"/>
          </a:p>
        </p:txBody>
      </p:sp>
      <p:pic>
        <p:nvPicPr>
          <p:cNvPr id="6" name="Picture 6" descr="f04-75-97801240772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2075" y="1143000"/>
            <a:ext cx="6419850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7094080" y="4797152"/>
            <a:ext cx="685800" cy="20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092280" y="5140424"/>
            <a:ext cx="6858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092280" y="5500464"/>
            <a:ext cx="6858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04800" y="2540378"/>
            <a:ext cx="1891865" cy="707886"/>
          </a:xfrm>
          <a:prstGeom prst="rect">
            <a:avLst/>
          </a:prstGeom>
          <a:solidFill>
            <a:schemeClr val="bg1">
              <a:lumMod val="90000"/>
            </a:schemeClr>
          </a:solidFill>
          <a:ln w="3175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err="1"/>
              <a:t>movl</a:t>
            </a:r>
            <a:r>
              <a:rPr lang="pt-PT" dirty="0"/>
              <a:t>  $10, %r1</a:t>
            </a:r>
          </a:p>
          <a:p>
            <a:r>
              <a:rPr lang="pt-PT" dirty="0" err="1"/>
              <a:t>addl</a:t>
            </a:r>
            <a:r>
              <a:rPr lang="pt-PT" dirty="0"/>
              <a:t>  %r1, %r3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947335" y="2599517"/>
            <a:ext cx="1891865" cy="707886"/>
          </a:xfrm>
          <a:prstGeom prst="rect">
            <a:avLst/>
          </a:prstGeom>
          <a:solidFill>
            <a:schemeClr val="bg1">
              <a:lumMod val="90000"/>
            </a:schemeClr>
          </a:solidFill>
          <a:ln w="3175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err="1"/>
              <a:t>addl</a:t>
            </a:r>
            <a:r>
              <a:rPr lang="pt-PT" dirty="0"/>
              <a:t>  %r1, %r3</a:t>
            </a:r>
          </a:p>
          <a:p>
            <a:r>
              <a:rPr lang="pt-PT" dirty="0" err="1"/>
              <a:t>movl</a:t>
            </a:r>
            <a:r>
              <a:rPr lang="pt-PT" dirty="0"/>
              <a:t>  $10, %r1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947334" y="2614065"/>
            <a:ext cx="1891865" cy="707886"/>
          </a:xfrm>
          <a:prstGeom prst="rect">
            <a:avLst/>
          </a:prstGeom>
          <a:solidFill>
            <a:srgbClr val="92D050"/>
          </a:solidFill>
          <a:ln w="3175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err="1"/>
              <a:t>addl</a:t>
            </a:r>
            <a:r>
              <a:rPr lang="pt-PT" dirty="0"/>
              <a:t>  %r1, %r3</a:t>
            </a:r>
          </a:p>
          <a:p>
            <a:r>
              <a:rPr lang="pt-PT" dirty="0" err="1"/>
              <a:t>movl</a:t>
            </a:r>
            <a:r>
              <a:rPr lang="pt-PT" dirty="0"/>
              <a:t>  $10, %r1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159973" y="2492896"/>
            <a:ext cx="2160240" cy="826119"/>
            <a:chOff x="6804248" y="3635514"/>
            <a:chExt cx="2160240" cy="826119"/>
          </a:xfrm>
        </p:grpSpPr>
        <p:cxnSp>
          <p:nvCxnSpPr>
            <p:cNvPr id="15" name="Conexão reta 14"/>
            <p:cNvCxnSpPr/>
            <p:nvPr/>
          </p:nvCxnSpPr>
          <p:spPr bwMode="auto">
            <a:xfrm>
              <a:off x="6947335" y="3671074"/>
              <a:ext cx="2017153" cy="753169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Conexão reta 15"/>
            <p:cNvCxnSpPr/>
            <p:nvPr/>
          </p:nvCxnSpPr>
          <p:spPr bwMode="auto">
            <a:xfrm flipV="1">
              <a:off x="6804248" y="3635514"/>
              <a:ext cx="2160240" cy="826119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75EDEB6-8DA4-3F3C-440C-6065740D011B}"/>
              </a:ext>
            </a:extLst>
          </p:cNvPr>
          <p:cNvSpPr txBox="1"/>
          <p:nvPr/>
        </p:nvSpPr>
        <p:spPr>
          <a:xfrm>
            <a:off x="323528" y="3439515"/>
            <a:ext cx="1576650" cy="646331"/>
          </a:xfrm>
          <a:prstGeom prst="rect">
            <a:avLst/>
          </a:prstGeom>
          <a:solidFill>
            <a:schemeClr val="bg1">
              <a:lumMod val="90000"/>
            </a:schemeClr>
          </a:solidFill>
          <a:ln w="3175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err="1"/>
              <a:t>jne</a:t>
            </a:r>
            <a:r>
              <a:rPr lang="pt-PT" dirty="0"/>
              <a:t> </a:t>
            </a:r>
            <a:r>
              <a:rPr lang="pt-PT" dirty="0" err="1"/>
              <a:t>label</a:t>
            </a:r>
            <a:endParaRPr lang="pt-PT" dirty="0"/>
          </a:p>
          <a:p>
            <a:r>
              <a:rPr lang="pt-PT" dirty="0" err="1"/>
              <a:t>movl</a:t>
            </a:r>
            <a:r>
              <a:rPr lang="pt-PT" dirty="0"/>
              <a:t>  $10, %r1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9A4E2CE-DA08-73FD-1955-339059DB622E}"/>
              </a:ext>
            </a:extLst>
          </p:cNvPr>
          <p:cNvSpPr txBox="1"/>
          <p:nvPr/>
        </p:nvSpPr>
        <p:spPr>
          <a:xfrm>
            <a:off x="6928607" y="3498654"/>
            <a:ext cx="1576650" cy="646331"/>
          </a:xfrm>
          <a:prstGeom prst="rect">
            <a:avLst/>
          </a:prstGeom>
          <a:solidFill>
            <a:schemeClr val="bg1">
              <a:lumMod val="90000"/>
            </a:schemeClr>
          </a:solidFill>
          <a:ln w="3175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err="1"/>
              <a:t>movl</a:t>
            </a:r>
            <a:r>
              <a:rPr lang="pt-PT" dirty="0"/>
              <a:t>  $10, %r1</a:t>
            </a:r>
          </a:p>
          <a:p>
            <a:r>
              <a:rPr lang="pt-PT" dirty="0" err="1"/>
              <a:t>jne</a:t>
            </a:r>
            <a:r>
              <a:rPr lang="pt-PT" dirty="0"/>
              <a:t> </a:t>
            </a:r>
            <a:r>
              <a:rPr lang="pt-PT" dirty="0" err="1"/>
              <a:t>label</a:t>
            </a:r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E484610-7866-ED24-7F02-B248414066A2}"/>
              </a:ext>
            </a:extLst>
          </p:cNvPr>
          <p:cNvSpPr txBox="1"/>
          <p:nvPr/>
        </p:nvSpPr>
        <p:spPr>
          <a:xfrm>
            <a:off x="6948264" y="3513202"/>
            <a:ext cx="1576650" cy="646331"/>
          </a:xfrm>
          <a:prstGeom prst="rect">
            <a:avLst/>
          </a:prstGeom>
          <a:solidFill>
            <a:srgbClr val="92D050"/>
          </a:solidFill>
          <a:ln w="31750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err="1"/>
              <a:t>movl</a:t>
            </a:r>
            <a:r>
              <a:rPr lang="pt-PT" dirty="0"/>
              <a:t>  $10, %r1</a:t>
            </a:r>
          </a:p>
          <a:p>
            <a:r>
              <a:rPr lang="pt-PT" dirty="0" err="1"/>
              <a:t>jne</a:t>
            </a:r>
            <a:r>
              <a:rPr lang="pt-PT" dirty="0"/>
              <a:t> </a:t>
            </a:r>
            <a:r>
              <a:rPr lang="pt-PT" dirty="0" err="1"/>
              <a:t>label</a:t>
            </a:r>
            <a:endParaRPr lang="pt-PT" dirty="0"/>
          </a:p>
        </p:txBody>
      </p:sp>
      <p:grpSp>
        <p:nvGrpSpPr>
          <p:cNvPr id="18" name="Grupo 19">
            <a:extLst>
              <a:ext uri="{FF2B5EF4-FFF2-40B4-BE49-F238E27FC236}">
                <a16:creationId xmlns:a16="http://schemas.microsoft.com/office/drawing/2014/main" id="{5B4DD6CB-67F0-C42A-8AF8-ED638EA97832}"/>
              </a:ext>
            </a:extLst>
          </p:cNvPr>
          <p:cNvGrpSpPr/>
          <p:nvPr/>
        </p:nvGrpSpPr>
        <p:grpSpPr>
          <a:xfrm>
            <a:off x="179512" y="3392033"/>
            <a:ext cx="2160240" cy="826119"/>
            <a:chOff x="6804248" y="3635514"/>
            <a:chExt cx="2160240" cy="826119"/>
          </a:xfrm>
        </p:grpSpPr>
        <p:cxnSp>
          <p:nvCxnSpPr>
            <p:cNvPr id="19" name="Conexão reta 14">
              <a:extLst>
                <a:ext uri="{FF2B5EF4-FFF2-40B4-BE49-F238E27FC236}">
                  <a16:creationId xmlns:a16="http://schemas.microsoft.com/office/drawing/2014/main" id="{EFC2EEAD-5E9B-F6EB-E830-13A828341371}"/>
                </a:ext>
              </a:extLst>
            </p:cNvPr>
            <p:cNvCxnSpPr/>
            <p:nvPr/>
          </p:nvCxnSpPr>
          <p:spPr bwMode="auto">
            <a:xfrm>
              <a:off x="6947335" y="3671074"/>
              <a:ext cx="2017153" cy="753169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Conexão reta 15">
              <a:extLst>
                <a:ext uri="{FF2B5EF4-FFF2-40B4-BE49-F238E27FC236}">
                  <a16:creationId xmlns:a16="http://schemas.microsoft.com/office/drawing/2014/main" id="{110EFE21-C329-163E-2BB5-5AE2031B8F1C}"/>
                </a:ext>
              </a:extLst>
            </p:cNvPr>
            <p:cNvCxnSpPr/>
            <p:nvPr/>
          </p:nvCxnSpPr>
          <p:spPr bwMode="auto">
            <a:xfrm flipV="1">
              <a:off x="6804248" y="3635514"/>
              <a:ext cx="2160240" cy="826119"/>
            </a:xfrm>
            <a:prstGeom prst="line">
              <a:avLst/>
            </a:prstGeom>
            <a:noFill/>
            <a:ln w="603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2" name="Rectangle 9">
            <a:extLst>
              <a:ext uri="{FF2B5EF4-FFF2-40B4-BE49-F238E27FC236}">
                <a16:creationId xmlns:a16="http://schemas.microsoft.com/office/drawing/2014/main" id="{D0F77B9A-F6FA-8BFD-6844-458D94A276AF}"/>
              </a:ext>
            </a:extLst>
          </p:cNvPr>
          <p:cNvSpPr/>
          <p:nvPr/>
        </p:nvSpPr>
        <p:spPr bwMode="auto">
          <a:xfrm>
            <a:off x="7092280" y="5860504"/>
            <a:ext cx="6858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" grpId="0" animBg="1"/>
      <p:bldP spid="11" grpId="0" animBg="1"/>
      <p:bldP spid="13" grpId="0" animBg="1"/>
      <p:bldP spid="12" grpId="0" animBg="1"/>
      <p:bldP spid="14" grpId="0" animBg="1"/>
      <p:bldP spid="17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4ED7C-A90D-C594-CFAD-FC33E939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Dependências</a:t>
            </a:r>
            <a:r>
              <a:rPr lang="en-GB" dirty="0"/>
              <a:t>: dados e </a:t>
            </a:r>
            <a:r>
              <a:rPr lang="en-GB" dirty="0" err="1"/>
              <a:t>controlo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DB06E3-6B23-239B-10EC-61ED436E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inviabilizar</a:t>
            </a:r>
            <a:r>
              <a:rPr lang="en-GB" dirty="0"/>
              <a:t> a </a:t>
            </a:r>
            <a:r>
              <a:rPr lang="en-GB" dirty="0" err="1"/>
              <a:t>execução</a:t>
            </a:r>
            <a:r>
              <a:rPr lang="en-GB" dirty="0"/>
              <a:t> </a:t>
            </a:r>
            <a:r>
              <a:rPr lang="en-GB" dirty="0" err="1"/>
              <a:t>simultânea</a:t>
            </a:r>
            <a:r>
              <a:rPr lang="en-GB" dirty="0"/>
              <a:t> (</a:t>
            </a:r>
            <a:r>
              <a:rPr lang="en-GB" dirty="0" err="1"/>
              <a:t>ou</a:t>
            </a:r>
            <a:r>
              <a:rPr lang="en-GB" dirty="0"/>
              <a:t> fora de </a:t>
            </a:r>
            <a:r>
              <a:rPr lang="en-GB" dirty="0" err="1"/>
              <a:t>ordem</a:t>
            </a:r>
            <a:r>
              <a:rPr lang="en-GB" dirty="0"/>
              <a:t>) de </a:t>
            </a:r>
            <a:r>
              <a:rPr lang="en-GB" dirty="0" err="1"/>
              <a:t>múltiplas</a:t>
            </a:r>
            <a:r>
              <a:rPr lang="en-GB" dirty="0"/>
              <a:t> </a:t>
            </a:r>
            <a:r>
              <a:rPr lang="en-GB" dirty="0" err="1"/>
              <a:t>instruções</a:t>
            </a:r>
            <a:endParaRPr lang="en-GB" dirty="0"/>
          </a:p>
          <a:p>
            <a:endParaRPr lang="en-GB" dirty="0"/>
          </a:p>
          <a:p>
            <a:r>
              <a:rPr lang="en-GB" dirty="0"/>
              <a:t>RAW – Read After Write  	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A </a:t>
            </a:r>
            <a:r>
              <a:rPr lang="en-GB" dirty="0" err="1"/>
              <a:t>instrução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baseline="-25000" dirty="0" err="1"/>
              <a:t>j</a:t>
            </a:r>
            <a:r>
              <a:rPr lang="en-GB" dirty="0"/>
              <a:t> com</a:t>
            </a:r>
            <a:br>
              <a:rPr lang="en-GB" dirty="0"/>
            </a:br>
            <a:r>
              <a:rPr lang="en-GB" dirty="0" err="1"/>
              <a:t>dependência</a:t>
            </a:r>
            <a:r>
              <a:rPr lang="en-GB" dirty="0"/>
              <a:t> RAW de </a:t>
            </a:r>
            <a:r>
              <a:rPr lang="en-GB" dirty="0" err="1"/>
              <a:t>I</a:t>
            </a:r>
            <a:r>
              <a:rPr lang="en-GB" baseline="-25000" dirty="0" err="1"/>
              <a:t>i</a:t>
            </a:r>
            <a:br>
              <a:rPr lang="en-GB" dirty="0"/>
            </a:br>
            <a:r>
              <a:rPr lang="en-GB" dirty="0" err="1"/>
              <a:t>tem</a:t>
            </a:r>
            <a:r>
              <a:rPr lang="en-GB" dirty="0"/>
              <a:t> que ser </a:t>
            </a:r>
            <a:r>
              <a:rPr lang="en-GB" dirty="0" err="1"/>
              <a:t>executada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num</a:t>
            </a:r>
            <a:r>
              <a:rPr lang="en-GB" dirty="0"/>
              <a:t> </a:t>
            </a:r>
            <a:r>
              <a:rPr lang="en-GB" dirty="0" err="1">
                <a:solidFill>
                  <a:schemeClr val="bg1"/>
                </a:solidFill>
                <a:highlight>
                  <a:srgbClr val="FFFFFF"/>
                </a:highlight>
              </a:rPr>
              <a:t>ciclo</a:t>
            </a:r>
            <a:r>
              <a:rPr lang="en-GB" dirty="0">
                <a:solidFill>
                  <a:schemeClr val="bg1"/>
                </a:solidFill>
                <a:highlight>
                  <a:srgbClr val="FFFFFF"/>
                </a:highlight>
              </a:rPr>
              <a:t> posterior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de </a:t>
            </a:r>
            <a:r>
              <a:rPr lang="en-GB" dirty="0" err="1"/>
              <a:t>I</a:t>
            </a:r>
            <a:r>
              <a:rPr lang="en-GB" baseline="-25000" dirty="0" err="1"/>
              <a:t>i</a:t>
            </a:r>
            <a:endParaRPr lang="en-GB" baseline="-25000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016E965-2BE4-A38E-0C43-CD37F304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EA836D2-A3BC-A385-6EF1-37AE6878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DF759-1527-429E-B022-C6FAE1CE2AD6}" type="slidenum">
              <a:rPr lang="pt-PT" altLang="pt-PT" smtClean="0"/>
              <a:pPr/>
              <a:t>9</a:t>
            </a:fld>
            <a:endParaRPr lang="pt-PT" altLang="pt-PT"/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35020DBB-4336-734F-36F9-58357AEBACAA}"/>
              </a:ext>
            </a:extLst>
          </p:cNvPr>
          <p:cNvSpPr txBox="1">
            <a:spLocks/>
          </p:cNvSpPr>
          <p:nvPr/>
        </p:nvSpPr>
        <p:spPr bwMode="auto">
          <a:xfrm>
            <a:off x="5220072" y="3717031"/>
            <a:ext cx="3810000" cy="24599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latin typeface="Courier New"/>
                <a:cs typeface="Courier New"/>
              </a:rPr>
              <a:t>Loop: 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lw</a:t>
            </a:r>
            <a:r>
              <a:rPr lang="en-US" sz="2400" dirty="0">
                <a:latin typeface="Courier New"/>
                <a:cs typeface="Courier New"/>
              </a:rPr>
              <a:t> $t0, 0($s1)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addu</a:t>
            </a:r>
            <a:r>
              <a:rPr lang="en-US" sz="2400" dirty="0">
                <a:latin typeface="Courier New"/>
                <a:cs typeface="Courier New"/>
              </a:rPr>
              <a:t> $t0,$t0,$s2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sw</a:t>
            </a:r>
            <a:r>
              <a:rPr lang="en-US" sz="2400" dirty="0">
                <a:latin typeface="Courier New"/>
                <a:cs typeface="Courier New"/>
              </a:rPr>
              <a:t> $t0, 0($s1)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addi</a:t>
            </a:r>
            <a:r>
              <a:rPr lang="en-US" sz="2400" dirty="0">
                <a:latin typeface="Courier New"/>
                <a:cs typeface="Courier New"/>
              </a:rPr>
              <a:t> $s1,$s1,–4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bne</a:t>
            </a:r>
            <a:r>
              <a:rPr lang="en-US" sz="2400" dirty="0">
                <a:latin typeface="Courier New"/>
                <a:cs typeface="Courier New"/>
              </a:rPr>
              <a:t> $s1,$zero,Loop</a:t>
            </a:r>
            <a:endParaRPr kumimoji="0" lang="pt-PT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ＭＳ Ｐゴシック" charset="0"/>
              <a:cs typeface="Courier New"/>
            </a:endParaRPr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4C3DF139-E1E9-2C28-0891-92C397587704}"/>
              </a:ext>
            </a:extLst>
          </p:cNvPr>
          <p:cNvCxnSpPr/>
          <p:nvPr/>
        </p:nvCxnSpPr>
        <p:spPr>
          <a:xfrm flipH="1" flipV="1">
            <a:off x="6372200" y="4365104"/>
            <a:ext cx="1080120" cy="255561"/>
          </a:xfrm>
          <a:prstGeom prst="straightConnector1">
            <a:avLst/>
          </a:prstGeom>
          <a:ln w="571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8B1DA1A5-89CD-0715-2D68-29D81A1FC645}"/>
              </a:ext>
            </a:extLst>
          </p:cNvPr>
          <p:cNvCxnSpPr>
            <a:cxnSpLocks/>
          </p:cNvCxnSpPr>
          <p:nvPr/>
        </p:nvCxnSpPr>
        <p:spPr>
          <a:xfrm flipV="1">
            <a:off x="6372200" y="4757615"/>
            <a:ext cx="288032" cy="255561"/>
          </a:xfrm>
          <a:prstGeom prst="straightConnector1">
            <a:avLst/>
          </a:prstGeom>
          <a:ln w="571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955D69B6-057D-332F-E34F-7A999CF14DA5}"/>
              </a:ext>
            </a:extLst>
          </p:cNvPr>
          <p:cNvCxnSpPr>
            <a:cxnSpLocks/>
          </p:cNvCxnSpPr>
          <p:nvPr/>
        </p:nvCxnSpPr>
        <p:spPr>
          <a:xfrm flipV="1">
            <a:off x="6524600" y="5445224"/>
            <a:ext cx="279648" cy="288032"/>
          </a:xfrm>
          <a:prstGeom prst="straightConnector1">
            <a:avLst/>
          </a:prstGeom>
          <a:ln w="571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7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13924</TotalTime>
  <Words>4002</Words>
  <Application>Microsoft Macintosh PowerPoint</Application>
  <PresentationFormat>Apresentação no Ecrã (4:3)</PresentationFormat>
  <Paragraphs>734</Paragraphs>
  <Slides>39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Courier New</vt:lpstr>
      <vt:lpstr>Times New Roman</vt:lpstr>
      <vt:lpstr>Tema do Office</vt:lpstr>
      <vt:lpstr>Instruction Level Parallelism Super Escalaridade</vt:lpstr>
      <vt:lpstr>Material de Apoio</vt:lpstr>
      <vt:lpstr>Pipelining</vt:lpstr>
      <vt:lpstr>Multiple Issue</vt:lpstr>
      <vt:lpstr>Multiple Issue</vt:lpstr>
      <vt:lpstr>Multiple Issue: Limitações</vt:lpstr>
      <vt:lpstr>Static in-order Multiple Issue</vt:lpstr>
      <vt:lpstr>Static in-order Multiple Issue –ARM Cortex A8 </vt:lpstr>
      <vt:lpstr>Dependências: dados e controlo</vt:lpstr>
      <vt:lpstr>Dependências: dados e controlo</vt:lpstr>
      <vt:lpstr>Dependências: dados e controlo</vt:lpstr>
      <vt:lpstr>Dependências: dados e controlo</vt:lpstr>
      <vt:lpstr>Grafo de dependências</vt:lpstr>
      <vt:lpstr>Static in-order Multiple Issue – MIPS</vt:lpstr>
      <vt:lpstr>Loop Unrolling– Exemplo: MIPS</vt:lpstr>
      <vt:lpstr>Loop Unrolling– Exemplo: MIPS</vt:lpstr>
      <vt:lpstr>Loop Unrolling</vt:lpstr>
      <vt:lpstr>Static in-order Multiple Issue: Limitação</vt:lpstr>
      <vt:lpstr>Dynamic Multiple Issue</vt:lpstr>
      <vt:lpstr>SuperEscalaridade: dynamic in-order scheduling</vt:lpstr>
      <vt:lpstr>SuperEscalaridade: dynamic out-of-order scheduling</vt:lpstr>
      <vt:lpstr>SuperEscalaridade: organização</vt:lpstr>
      <vt:lpstr>SuperEscalaridade: organização</vt:lpstr>
      <vt:lpstr>SuperEscalaridade: organização</vt:lpstr>
      <vt:lpstr>SuperEscalaridade: organização</vt:lpstr>
      <vt:lpstr>SuperEscalaridade: dynamic out-of-order scheduling</vt:lpstr>
      <vt:lpstr>Scheduling - Exercícios</vt:lpstr>
      <vt:lpstr>Grafo de dependências</vt:lpstr>
      <vt:lpstr>Scheduling: in-order multiple issue</vt:lpstr>
      <vt:lpstr>Scheduling: in-order multiple issue; unroll = 2</vt:lpstr>
      <vt:lpstr>Scheduling: in-order multiple issue;  unroll = 2</vt:lpstr>
      <vt:lpstr>Scheduling: out of order multiple issue; unroll = 2</vt:lpstr>
      <vt:lpstr>VoxVote</vt:lpstr>
      <vt:lpstr>ILP: limitações</vt:lpstr>
      <vt:lpstr>ARM Cortex-A8 vs Intel Core i7</vt:lpstr>
      <vt:lpstr>ARM Cortex A8</vt:lpstr>
      <vt:lpstr>ARM Cortex A8 - Desempenho</vt:lpstr>
      <vt:lpstr>Intel Core i7 920</vt:lpstr>
      <vt:lpstr>Intel Core i7 920 - Desempenho</vt:lpstr>
    </vt:vector>
  </TitlesOfParts>
  <Company>Univ. do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Santos</dc:creator>
  <cp:lastModifiedBy>Luís Paulo Peixoto Santos</cp:lastModifiedBy>
  <cp:revision>612</cp:revision>
  <dcterms:created xsi:type="dcterms:W3CDTF">2015-11-09T11:36:27Z</dcterms:created>
  <dcterms:modified xsi:type="dcterms:W3CDTF">2024-10-15T09:51:36Z</dcterms:modified>
</cp:coreProperties>
</file>