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0" r:id="rId2"/>
    <p:sldId id="314" r:id="rId3"/>
    <p:sldId id="291" r:id="rId4"/>
    <p:sldId id="292" r:id="rId5"/>
    <p:sldId id="294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36" r:id="rId26"/>
    <p:sldId id="337" r:id="rId27"/>
    <p:sldId id="338" r:id="rId28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FFFF"/>
    <a:srgbClr val="FFFF66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DE192-64EA-824F-A88E-C3C8C2F7B81F}" v="49" dt="2024-11-26T11:39:52.116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>
      <p:cViewPr varScale="1">
        <p:scale>
          <a:sx n="127" d="100"/>
          <a:sy n="127" d="100"/>
        </p:scale>
        <p:origin x="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5AEDE192-64EA-824F-A88E-C3C8C2F7B81F}"/>
    <pc:docChg chg="undo custSel addSld modSld">
      <pc:chgData name="Luís Paulo Peixoto Santos" userId="1bcb44e7-5d82-436c-b2eb-8036fed75eb8" providerId="ADAL" clId="{5AEDE192-64EA-824F-A88E-C3C8C2F7B81F}" dt="2024-11-26T11:38:58.046" v="210"/>
      <pc:docMkLst>
        <pc:docMk/>
      </pc:docMkLst>
      <pc:sldChg chg="modSp mod">
        <pc:chgData name="Luís Paulo Peixoto Santos" userId="1bcb44e7-5d82-436c-b2eb-8036fed75eb8" providerId="ADAL" clId="{5AEDE192-64EA-824F-A88E-C3C8C2F7B81F}" dt="2024-11-18T18:19:42.336" v="33" actId="20577"/>
        <pc:sldMkLst>
          <pc:docMk/>
          <pc:sldMk cId="0" sldId="290"/>
        </pc:sldMkLst>
        <pc:spChg chg="mod">
          <ac:chgData name="Luís Paulo Peixoto Santos" userId="1bcb44e7-5d82-436c-b2eb-8036fed75eb8" providerId="ADAL" clId="{5AEDE192-64EA-824F-A88E-C3C8C2F7B81F}" dt="2024-11-18T18:19:42.336" v="33" actId="20577"/>
          <ac:spMkLst>
            <pc:docMk/>
            <pc:sldMk cId="0" sldId="290"/>
            <ac:spMk id="15363" creationId="{00000000-0000-0000-0000-000000000000}"/>
          </ac:spMkLst>
        </pc:spChg>
      </pc:sldChg>
      <pc:sldChg chg="modSp mod">
        <pc:chgData name="Luís Paulo Peixoto Santos" userId="1bcb44e7-5d82-436c-b2eb-8036fed75eb8" providerId="ADAL" clId="{5AEDE192-64EA-824F-A88E-C3C8C2F7B81F}" dt="2024-11-18T18:33:03.388" v="35" actId="20577"/>
        <pc:sldMkLst>
          <pc:docMk/>
          <pc:sldMk cId="0" sldId="311"/>
        </pc:sldMkLst>
        <pc:spChg chg="mod">
          <ac:chgData name="Luís Paulo Peixoto Santos" userId="1bcb44e7-5d82-436c-b2eb-8036fed75eb8" providerId="ADAL" clId="{5AEDE192-64EA-824F-A88E-C3C8C2F7B81F}" dt="2024-11-18T18:33:03.388" v="35" actId="20577"/>
          <ac:spMkLst>
            <pc:docMk/>
            <pc:sldMk cId="0" sldId="311"/>
            <ac:spMk id="3" creationId="{00000000-0000-0000-0000-000000000000}"/>
          </ac:spMkLst>
        </pc:spChg>
      </pc:sldChg>
      <pc:sldChg chg="modSp mod">
        <pc:chgData name="Luís Paulo Peixoto Santos" userId="1bcb44e7-5d82-436c-b2eb-8036fed75eb8" providerId="ADAL" clId="{5AEDE192-64EA-824F-A88E-C3C8C2F7B81F}" dt="2024-11-18T18:34:55.469" v="65" actId="20577"/>
        <pc:sldMkLst>
          <pc:docMk/>
          <pc:sldMk cId="0" sldId="312"/>
        </pc:sldMkLst>
        <pc:spChg chg="mod">
          <ac:chgData name="Luís Paulo Peixoto Santos" userId="1bcb44e7-5d82-436c-b2eb-8036fed75eb8" providerId="ADAL" clId="{5AEDE192-64EA-824F-A88E-C3C8C2F7B81F}" dt="2024-11-18T18:34:55.469" v="65" actId="20577"/>
          <ac:spMkLst>
            <pc:docMk/>
            <pc:sldMk cId="0" sldId="312"/>
            <ac:spMk id="3" creationId="{00000000-0000-0000-0000-000000000000}"/>
          </ac:spMkLst>
        </pc:spChg>
      </pc:sldChg>
      <pc:sldChg chg="addSp delSp modSp add mod modAnim">
        <pc:chgData name="Luís Paulo Peixoto Santos" userId="1bcb44e7-5d82-436c-b2eb-8036fed75eb8" providerId="ADAL" clId="{5AEDE192-64EA-824F-A88E-C3C8C2F7B81F}" dt="2024-11-26T11:21:37.948" v="123"/>
        <pc:sldMkLst>
          <pc:docMk/>
          <pc:sldMk cId="2206512168" sldId="336"/>
        </pc:sldMkLst>
        <pc:spChg chg="mod">
          <ac:chgData name="Luís Paulo Peixoto Santos" userId="1bcb44e7-5d82-436c-b2eb-8036fed75eb8" providerId="ADAL" clId="{5AEDE192-64EA-824F-A88E-C3C8C2F7B81F}" dt="2024-11-26T11:15:25.038" v="94" actId="20577"/>
          <ac:spMkLst>
            <pc:docMk/>
            <pc:sldMk cId="2206512168" sldId="336"/>
            <ac:spMk id="2" creationId="{CC59A91A-CB06-D488-EF76-7D201BDC9E9B}"/>
          </ac:spMkLst>
        </pc:spChg>
        <pc:spChg chg="add mod">
          <ac:chgData name="Luís Paulo Peixoto Santos" userId="1bcb44e7-5d82-436c-b2eb-8036fed75eb8" providerId="ADAL" clId="{5AEDE192-64EA-824F-A88E-C3C8C2F7B81F}" dt="2024-11-26T11:20:04.773" v="117" actId="1076"/>
          <ac:spMkLst>
            <pc:docMk/>
            <pc:sldMk cId="2206512168" sldId="336"/>
            <ac:spMk id="3" creationId="{2612C6A8-3D61-DC58-044D-AF7037361BA8}"/>
          </ac:spMkLst>
        </pc:spChg>
        <pc:spChg chg="mod">
          <ac:chgData name="Luís Paulo Peixoto Santos" userId="1bcb44e7-5d82-436c-b2eb-8036fed75eb8" providerId="ADAL" clId="{5AEDE192-64EA-824F-A88E-C3C8C2F7B81F}" dt="2024-11-26T11:14:54.720" v="66"/>
          <ac:spMkLst>
            <pc:docMk/>
            <pc:sldMk cId="2206512168" sldId="336"/>
            <ac:spMk id="5" creationId="{890E8085-4DD0-AAF7-DA09-38610084AE60}"/>
          </ac:spMkLst>
        </pc:spChg>
        <pc:spChg chg="mod">
          <ac:chgData name="Luís Paulo Peixoto Santos" userId="1bcb44e7-5d82-436c-b2eb-8036fed75eb8" providerId="ADAL" clId="{5AEDE192-64EA-824F-A88E-C3C8C2F7B81F}" dt="2024-11-26T11:16:48.417" v="103" actId="207"/>
          <ac:spMkLst>
            <pc:docMk/>
            <pc:sldMk cId="2206512168" sldId="336"/>
            <ac:spMk id="6" creationId="{A77D2F20-1AB8-E80C-5386-25AA06798E35}"/>
          </ac:spMkLst>
        </pc:spChg>
        <pc:spChg chg="mod">
          <ac:chgData name="Luís Paulo Peixoto Santos" userId="1bcb44e7-5d82-436c-b2eb-8036fed75eb8" providerId="ADAL" clId="{5AEDE192-64EA-824F-A88E-C3C8C2F7B81F}" dt="2024-11-26T11:18:29.326" v="109" actId="20577"/>
          <ac:spMkLst>
            <pc:docMk/>
            <pc:sldMk cId="2206512168" sldId="336"/>
            <ac:spMk id="7" creationId="{C0DE48C3-7D79-E589-0135-F707985445FE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8" creationId="{A3CEB40C-C201-2112-87D7-8791638C3AF7}"/>
          </ac:spMkLst>
        </pc:spChg>
        <pc:spChg chg="add mod">
          <ac:chgData name="Luís Paulo Peixoto Santos" userId="1bcb44e7-5d82-436c-b2eb-8036fed75eb8" providerId="ADAL" clId="{5AEDE192-64EA-824F-A88E-C3C8C2F7B81F}" dt="2024-11-26T11:20:10.874" v="119" actId="1076"/>
          <ac:spMkLst>
            <pc:docMk/>
            <pc:sldMk cId="2206512168" sldId="336"/>
            <ac:spMk id="9" creationId="{E0C5BAB6-981D-B872-5D87-8507AF6B504D}"/>
          </ac:spMkLst>
        </pc:spChg>
        <pc:spChg chg="mod">
          <ac:chgData name="Luís Paulo Peixoto Santos" userId="1bcb44e7-5d82-436c-b2eb-8036fed75eb8" providerId="ADAL" clId="{5AEDE192-64EA-824F-A88E-C3C8C2F7B81F}" dt="2024-11-26T11:16:48.417" v="103" actId="207"/>
          <ac:spMkLst>
            <pc:docMk/>
            <pc:sldMk cId="2206512168" sldId="336"/>
            <ac:spMk id="10" creationId="{0D3A76BD-F2A3-4381-1980-83D4B4A7F285}"/>
          </ac:spMkLst>
        </pc:spChg>
        <pc:spChg chg="mod">
          <ac:chgData name="Luís Paulo Peixoto Santos" userId="1bcb44e7-5d82-436c-b2eb-8036fed75eb8" providerId="ADAL" clId="{5AEDE192-64EA-824F-A88E-C3C8C2F7B81F}" dt="2024-11-26T11:16:48.417" v="103" actId="207"/>
          <ac:spMkLst>
            <pc:docMk/>
            <pc:sldMk cId="2206512168" sldId="336"/>
            <ac:spMk id="11" creationId="{D6F1D828-F961-3A8C-8EC8-0FD366C6ACF0}"/>
          </ac:spMkLst>
        </pc:spChg>
        <pc:spChg chg="mod">
          <ac:chgData name="Luís Paulo Peixoto Santos" userId="1bcb44e7-5d82-436c-b2eb-8036fed75eb8" providerId="ADAL" clId="{5AEDE192-64EA-824F-A88E-C3C8C2F7B81F}" dt="2024-11-26T11:18:05.762" v="108" actId="207"/>
          <ac:spMkLst>
            <pc:docMk/>
            <pc:sldMk cId="2206512168" sldId="336"/>
            <ac:spMk id="16" creationId="{817D3FD1-8CBC-5AB6-C210-92E85B544E3B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17" creationId="{A512ECEE-01B1-0ECF-5E17-A31C8C36CC58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18" creationId="{63704F4C-5E25-6EB4-7D32-50B027AC590B}"/>
          </ac:spMkLst>
        </pc:spChg>
        <pc:spChg chg="mod">
          <ac:chgData name="Luís Paulo Peixoto Santos" userId="1bcb44e7-5d82-436c-b2eb-8036fed75eb8" providerId="ADAL" clId="{5AEDE192-64EA-824F-A88E-C3C8C2F7B81F}" dt="2024-11-26T11:18:43.024" v="113" actId="20577"/>
          <ac:spMkLst>
            <pc:docMk/>
            <pc:sldMk cId="2206512168" sldId="336"/>
            <ac:spMk id="19" creationId="{1B900C44-99A6-7105-8CB4-7CCBC08631AB}"/>
          </ac:spMkLst>
        </pc:spChg>
        <pc:spChg chg="add mod">
          <ac:chgData name="Luís Paulo Peixoto Santos" userId="1bcb44e7-5d82-436c-b2eb-8036fed75eb8" providerId="ADAL" clId="{5AEDE192-64EA-824F-A88E-C3C8C2F7B81F}" dt="2024-11-26T11:20:18.608" v="121" actId="1076"/>
          <ac:spMkLst>
            <pc:docMk/>
            <pc:sldMk cId="2206512168" sldId="336"/>
            <ac:spMk id="20" creationId="{D5638F2F-79F8-4790-2DA6-D8A371901FDC}"/>
          </ac:spMkLst>
        </pc:spChg>
        <pc:spChg chg="del">
          <ac:chgData name="Luís Paulo Peixoto Santos" userId="1bcb44e7-5d82-436c-b2eb-8036fed75eb8" providerId="ADAL" clId="{5AEDE192-64EA-824F-A88E-C3C8C2F7B81F}" dt="2024-11-26T11:15:04.780" v="67" actId="478"/>
          <ac:spMkLst>
            <pc:docMk/>
            <pc:sldMk cId="2206512168" sldId="336"/>
            <ac:spMk id="23" creationId="{A5A75820-DA24-9819-38DF-694D95FAA0D0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25" creationId="{DC4F32D5-E151-0573-A4B4-CCADBFAD588D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26" creationId="{1196B9DF-63D7-AE81-63DF-35F67BD2DE3F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27" creationId="{95B6A6E4-FE49-1396-4AF9-197EEE91196A}"/>
          </ac:spMkLst>
        </pc:spChg>
        <pc:spChg chg="mod">
          <ac:chgData name="Luís Paulo Peixoto Santos" userId="1bcb44e7-5d82-436c-b2eb-8036fed75eb8" providerId="ADAL" clId="{5AEDE192-64EA-824F-A88E-C3C8C2F7B81F}" dt="2024-11-26T11:17:57.073" v="107" actId="207"/>
          <ac:spMkLst>
            <pc:docMk/>
            <pc:sldMk cId="2206512168" sldId="336"/>
            <ac:spMk id="28" creationId="{4CAF5BA4-3EAA-287D-62E2-4D366F6F4202}"/>
          </ac:spMkLst>
        </pc:spChg>
      </pc:sldChg>
      <pc:sldChg chg="addSp modSp add mod modAnim">
        <pc:chgData name="Luís Paulo Peixoto Santos" userId="1bcb44e7-5d82-436c-b2eb-8036fed75eb8" providerId="ADAL" clId="{5AEDE192-64EA-824F-A88E-C3C8C2F7B81F}" dt="2024-11-26T11:26:37.203" v="167"/>
        <pc:sldMkLst>
          <pc:docMk/>
          <pc:sldMk cId="596576554" sldId="337"/>
        </pc:sldMkLst>
        <pc:spChg chg="mod">
          <ac:chgData name="Luís Paulo Peixoto Santos" userId="1bcb44e7-5d82-436c-b2eb-8036fed75eb8" providerId="ADAL" clId="{5AEDE192-64EA-824F-A88E-C3C8C2F7B81F}" dt="2024-11-26T11:24:06.110" v="148" actId="58"/>
          <ac:spMkLst>
            <pc:docMk/>
            <pc:sldMk cId="596576554" sldId="337"/>
            <ac:spMk id="8" creationId="{C8113F20-429F-D811-05FD-46B04E8541EE}"/>
          </ac:spMkLst>
        </pc:spChg>
        <pc:spChg chg="add mod">
          <ac:chgData name="Luís Paulo Peixoto Santos" userId="1bcb44e7-5d82-436c-b2eb-8036fed75eb8" providerId="ADAL" clId="{5AEDE192-64EA-824F-A88E-C3C8C2F7B81F}" dt="2024-11-26T11:23:57.058" v="147" actId="58"/>
          <ac:spMkLst>
            <pc:docMk/>
            <pc:sldMk cId="596576554" sldId="337"/>
            <ac:spMk id="21" creationId="{03759289-6347-BE08-DD4B-383E378E7801}"/>
          </ac:spMkLst>
        </pc:spChg>
        <pc:spChg chg="add mod">
          <ac:chgData name="Luís Paulo Peixoto Santos" userId="1bcb44e7-5d82-436c-b2eb-8036fed75eb8" providerId="ADAL" clId="{5AEDE192-64EA-824F-A88E-C3C8C2F7B81F}" dt="2024-11-26T11:23:45.595" v="146" actId="20577"/>
          <ac:spMkLst>
            <pc:docMk/>
            <pc:sldMk cId="596576554" sldId="337"/>
            <ac:spMk id="22" creationId="{67B019A9-2453-1954-E64A-152DF7D0760E}"/>
          </ac:spMkLst>
        </pc:spChg>
        <pc:spChg chg="add mod">
          <ac:chgData name="Luís Paulo Peixoto Santos" userId="1bcb44e7-5d82-436c-b2eb-8036fed75eb8" providerId="ADAL" clId="{5AEDE192-64EA-824F-A88E-C3C8C2F7B81F}" dt="2024-11-26T11:25:53.114" v="163" actId="1076"/>
          <ac:spMkLst>
            <pc:docMk/>
            <pc:sldMk cId="596576554" sldId="337"/>
            <ac:spMk id="23" creationId="{F1F5B9F0-54A6-442F-2565-A0A3497B4DCA}"/>
          </ac:spMkLst>
        </pc:spChg>
      </pc:sldChg>
      <pc:sldChg chg="addSp delSp modSp add mod modAnim">
        <pc:chgData name="Luís Paulo Peixoto Santos" userId="1bcb44e7-5d82-436c-b2eb-8036fed75eb8" providerId="ADAL" clId="{5AEDE192-64EA-824F-A88E-C3C8C2F7B81F}" dt="2024-11-26T11:38:58.046" v="210"/>
        <pc:sldMkLst>
          <pc:docMk/>
          <pc:sldMk cId="1405806950" sldId="338"/>
        </pc:sldMkLst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3" creationId="{BF2A0E3D-3773-CE18-5C9D-9DF6ABCB6825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6" creationId="{AE068821-7677-F8BF-A9DC-DE31C074DA80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7" creationId="{52B094BE-0029-90F6-D06E-053BA25B3016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8" creationId="{11B00572-AE7C-FD01-A42C-C4BC643E9A31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9" creationId="{7A30B9EC-1B97-1B41-2C45-B2B81E7AC10A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17" creationId="{266E0D12-CCA4-70CB-732B-86E9D3A59540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18" creationId="{5B5C8FD5-BC24-E541-30A1-3148C934E9A8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19" creationId="{213D7ABC-EEEA-06C9-AF36-0095082E495C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0" creationId="{F349E411-25C2-15BB-C191-D609DBA93607}"/>
          </ac:spMkLst>
        </pc:spChg>
        <pc:spChg chg="del">
          <ac:chgData name="Luís Paulo Peixoto Santos" userId="1bcb44e7-5d82-436c-b2eb-8036fed75eb8" providerId="ADAL" clId="{5AEDE192-64EA-824F-A88E-C3C8C2F7B81F}" dt="2024-11-26T11:32:19.484" v="172" actId="478"/>
          <ac:spMkLst>
            <pc:docMk/>
            <pc:sldMk cId="1405806950" sldId="338"/>
            <ac:spMk id="21" creationId="{870D8AE7-E095-C1B6-2D65-AA90F38B62E1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2" creationId="{ECE03317-080C-55AC-2AE7-562E312CC4C6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3" creationId="{56343D8F-5400-C9AD-9F27-A749EF4F2D93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5" creationId="{E21BBCE6-458B-9F92-6FED-49A9372EB8A3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6" creationId="{85D94F36-A46B-0866-A5FD-A53A388CDD03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7" creationId="{95A2FA1B-EC18-41F3-37BD-BC60B2BA630F}"/>
          </ac:spMkLst>
        </pc:spChg>
        <pc:spChg chg="mod">
          <ac:chgData name="Luís Paulo Peixoto Santos" userId="1bcb44e7-5d82-436c-b2eb-8036fed75eb8" providerId="ADAL" clId="{5AEDE192-64EA-824F-A88E-C3C8C2F7B81F}" dt="2024-11-26T11:33:41.615" v="174" actId="164"/>
          <ac:spMkLst>
            <pc:docMk/>
            <pc:sldMk cId="1405806950" sldId="338"/>
            <ac:spMk id="28" creationId="{6E64D7DE-5BF3-D3CA-7EF1-DD05D5F9C5DF}"/>
          </ac:spMkLst>
        </pc:spChg>
        <pc:grpChg chg="add mod">
          <ac:chgData name="Luís Paulo Peixoto Santos" userId="1bcb44e7-5d82-436c-b2eb-8036fed75eb8" providerId="ADAL" clId="{5AEDE192-64EA-824F-A88E-C3C8C2F7B81F}" dt="2024-11-26T11:33:41.615" v="174" actId="164"/>
          <ac:grpSpMkLst>
            <pc:docMk/>
            <pc:sldMk cId="1405806950" sldId="338"/>
            <ac:grpSpMk id="24" creationId="{D36D2E54-BE15-D3C3-F815-C911A31454DC}"/>
          </ac:grpSpMkLst>
        </pc:grpChg>
        <pc:picChg chg="add mod">
          <ac:chgData name="Luís Paulo Peixoto Santos" userId="1bcb44e7-5d82-436c-b2eb-8036fed75eb8" providerId="ADAL" clId="{5AEDE192-64EA-824F-A88E-C3C8C2F7B81F}" dt="2024-11-26T11:35:49.780" v="190" actId="166"/>
          <ac:picMkLst>
            <pc:docMk/>
            <pc:sldMk cId="1405806950" sldId="338"/>
            <ac:picMk id="29" creationId="{834672E7-8DA0-2DAF-F4B9-5986E000DA9C}"/>
          </ac:picMkLst>
        </pc:picChg>
        <pc:picChg chg="add mod">
          <ac:chgData name="Luís Paulo Peixoto Santos" userId="1bcb44e7-5d82-436c-b2eb-8036fed75eb8" providerId="ADAL" clId="{5AEDE192-64EA-824F-A88E-C3C8C2F7B81F}" dt="2024-11-26T11:36:27.205" v="193" actId="166"/>
          <ac:picMkLst>
            <pc:docMk/>
            <pc:sldMk cId="1405806950" sldId="338"/>
            <ac:picMk id="31" creationId="{4C828E4D-8035-9A31-E52C-37D68E049BC9}"/>
          </ac:picMkLst>
        </pc:picChg>
        <pc:picChg chg="add del mod">
          <ac:chgData name="Luís Paulo Peixoto Santos" userId="1bcb44e7-5d82-436c-b2eb-8036fed75eb8" providerId="ADAL" clId="{5AEDE192-64EA-824F-A88E-C3C8C2F7B81F}" dt="2024-11-26T11:35:21.791" v="185" actId="478"/>
          <ac:picMkLst>
            <pc:docMk/>
            <pc:sldMk cId="1405806950" sldId="338"/>
            <ac:picMk id="32" creationId="{4CE3D019-4580-FBF9-BD79-76738C44E991}"/>
          </ac:picMkLst>
        </pc:picChg>
        <pc:picChg chg="add mod">
          <ac:chgData name="Luís Paulo Peixoto Santos" userId="1bcb44e7-5d82-436c-b2eb-8036fed75eb8" providerId="ADAL" clId="{5AEDE192-64EA-824F-A88E-C3C8C2F7B81F}" dt="2024-11-26T11:36:14.693" v="191" actId="1076"/>
          <ac:picMkLst>
            <pc:docMk/>
            <pc:sldMk cId="1405806950" sldId="338"/>
            <ac:picMk id="34" creationId="{8E4991EA-C8B5-24D1-AB8C-28A681CB18D8}"/>
          </ac:picMkLst>
        </pc:picChg>
        <pc:picChg chg="add mod">
          <ac:chgData name="Luís Paulo Peixoto Santos" userId="1bcb44e7-5d82-436c-b2eb-8036fed75eb8" providerId="ADAL" clId="{5AEDE192-64EA-824F-A88E-C3C8C2F7B81F}" dt="2024-11-26T11:35:44.406" v="189" actId="14100"/>
          <ac:picMkLst>
            <pc:docMk/>
            <pc:sldMk cId="1405806950" sldId="338"/>
            <ac:picMk id="36" creationId="{FCD7ED51-0E73-0FEE-2CA3-6E13982A999F}"/>
          </ac:picMkLst>
        </pc:picChg>
        <pc:cxnChg chg="add mod">
          <ac:chgData name="Luís Paulo Peixoto Santos" userId="1bcb44e7-5d82-436c-b2eb-8036fed75eb8" providerId="ADAL" clId="{5AEDE192-64EA-824F-A88E-C3C8C2F7B81F}" dt="2024-11-26T11:35:08.543" v="181" actId="1076"/>
          <ac:cxnSpMkLst>
            <pc:docMk/>
            <pc:sldMk cId="1405806950" sldId="338"/>
            <ac:cxnSpMk id="30" creationId="{BC158083-3913-4EAD-E5D3-D7625F2A8038}"/>
          </ac:cxnSpMkLst>
        </pc:cxnChg>
        <pc:cxnChg chg="add mod">
          <ac:chgData name="Luís Paulo Peixoto Santos" userId="1bcb44e7-5d82-436c-b2eb-8036fed75eb8" providerId="ADAL" clId="{5AEDE192-64EA-824F-A88E-C3C8C2F7B81F}" dt="2024-11-26T11:36:22.853" v="192" actId="14100"/>
          <ac:cxnSpMkLst>
            <pc:docMk/>
            <pc:sldMk cId="1405806950" sldId="338"/>
            <ac:cxnSpMk id="33" creationId="{AD85FFAD-515A-7063-8DBA-1C13EEC6C10A}"/>
          </ac:cxnSpMkLst>
        </pc:cxnChg>
        <pc:cxnChg chg="add mod">
          <ac:chgData name="Luís Paulo Peixoto Santos" userId="1bcb44e7-5d82-436c-b2eb-8036fed75eb8" providerId="ADAL" clId="{5AEDE192-64EA-824F-A88E-C3C8C2F7B81F}" dt="2024-11-26T11:35:44.406" v="189" actId="14100"/>
          <ac:cxnSpMkLst>
            <pc:docMk/>
            <pc:sldMk cId="1405806950" sldId="338"/>
            <ac:cxnSpMk id="35" creationId="{3E540E57-E6C2-3977-DF06-62F5453F39BB}"/>
          </ac:cxnSpMkLst>
        </pc:cxnChg>
        <pc:cxnChg chg="add mod">
          <ac:chgData name="Luís Paulo Peixoto Santos" userId="1bcb44e7-5d82-436c-b2eb-8036fed75eb8" providerId="ADAL" clId="{5AEDE192-64EA-824F-A88E-C3C8C2F7B81F}" dt="2024-11-26T11:38:37.094" v="200" actId="1076"/>
          <ac:cxnSpMkLst>
            <pc:docMk/>
            <pc:sldMk cId="1405806950" sldId="338"/>
            <ac:cxnSpMk id="39" creationId="{2A68E708-EA37-AAF0-33EA-8B8187B4BAA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26/11/24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Arquitecturas MultiCore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Arquitecturas </a:t>
            </a:r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MultiCore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Thread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i="1" dirty="0" err="1"/>
              <a:t>Parallelism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ILP </a:t>
            </a:r>
            <a:r>
              <a:rPr lang="pt-PT" dirty="0"/>
              <a:t>explora </a:t>
            </a:r>
            <a:r>
              <a:rPr lang="pt-PT" b="1" dirty="0"/>
              <a:t>paralelismo implícito </a:t>
            </a:r>
            <a:r>
              <a:rPr lang="pt-PT" dirty="0"/>
              <a:t>numa </a:t>
            </a:r>
            <a:r>
              <a:rPr lang="pt-PT" b="1" dirty="0"/>
              <a:t>única sequência de instruções</a:t>
            </a:r>
          </a:p>
          <a:p>
            <a:r>
              <a:rPr lang="pt-PT" b="1" dirty="0"/>
              <a:t>TLP </a:t>
            </a:r>
            <a:r>
              <a:rPr lang="pt-PT" dirty="0"/>
              <a:t>explora </a:t>
            </a:r>
            <a:r>
              <a:rPr lang="pt-PT" b="1" dirty="0"/>
              <a:t>paralelismo explícito </a:t>
            </a:r>
            <a:r>
              <a:rPr lang="pt-PT" dirty="0"/>
              <a:t>entre </a:t>
            </a:r>
            <a:r>
              <a:rPr lang="pt-PT" b="1" dirty="0"/>
              <a:t>múltiplas sequências de instruções</a:t>
            </a:r>
          </a:p>
          <a:p>
            <a:pPr>
              <a:buNone/>
            </a:pPr>
            <a:r>
              <a:rPr lang="pt-PT" b="1" dirty="0"/>
              <a:t>“O código deve ser escrito explicitamente para expor TLP”</a:t>
            </a:r>
            <a:br>
              <a:rPr lang="pt-PT" b="1" dirty="0"/>
            </a:br>
            <a:r>
              <a:rPr lang="pt-PT" b="1" dirty="0"/>
              <a:t>“</a:t>
            </a:r>
            <a:r>
              <a:rPr lang="pt-PT" b="1" i="1" dirty="0" err="1"/>
              <a:t>the</a:t>
            </a:r>
            <a:r>
              <a:rPr lang="pt-PT" b="1" i="1" dirty="0"/>
              <a:t> </a:t>
            </a:r>
            <a:r>
              <a:rPr lang="pt-PT" b="1" i="1" dirty="0" err="1"/>
              <a:t>free</a:t>
            </a:r>
            <a:r>
              <a:rPr lang="pt-PT" b="1" i="1" dirty="0"/>
              <a:t> </a:t>
            </a:r>
            <a:r>
              <a:rPr lang="pt-PT" b="1" i="1" dirty="0" err="1"/>
              <a:t>lunch</a:t>
            </a:r>
            <a:r>
              <a:rPr lang="pt-PT" b="1" i="1" dirty="0"/>
              <a:t> </a:t>
            </a:r>
            <a:r>
              <a:rPr lang="pt-PT" b="1" i="1" dirty="0" err="1"/>
              <a:t>is</a:t>
            </a:r>
            <a:r>
              <a:rPr lang="pt-PT" b="1" i="1" dirty="0"/>
              <a:t> </a:t>
            </a:r>
            <a:r>
              <a:rPr lang="pt-PT" b="1" i="1" dirty="0" err="1"/>
              <a:t>over</a:t>
            </a:r>
            <a:r>
              <a:rPr lang="pt-PT" b="1" i="1" dirty="0"/>
              <a:t>”</a:t>
            </a:r>
          </a:p>
          <a:p>
            <a:r>
              <a:rPr lang="pt-PT" dirty="0"/>
              <a:t>Objectivo:</a:t>
            </a:r>
          </a:p>
          <a:p>
            <a:pPr lvl="1"/>
            <a:r>
              <a:rPr lang="pt-PT" dirty="0"/>
              <a:t>aumentar o débito em computadores que executam vários programas</a:t>
            </a:r>
          </a:p>
          <a:p>
            <a:pPr lvl="1"/>
            <a:r>
              <a:rPr lang="pt-PT" dirty="0"/>
              <a:t>diminuir o tempo de execução de programas paralelos (</a:t>
            </a:r>
            <a:r>
              <a:rPr lang="pt-PT" i="1" dirty="0" err="1"/>
              <a:t>multithreaded</a:t>
            </a:r>
            <a:r>
              <a:rPr lang="pt-PT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Permitir a execução simultânea de múltiplas </a:t>
            </a:r>
            <a:r>
              <a:rPr lang="pt-PT" i="1" dirty="0"/>
              <a:t>threads </a:t>
            </a:r>
            <a:r>
              <a:rPr lang="pt-PT" dirty="0"/>
              <a:t>no mesmo processador (</a:t>
            </a:r>
            <a:r>
              <a:rPr lang="pt-PT" i="1" dirty="0"/>
              <a:t>core </a:t>
            </a:r>
            <a:r>
              <a:rPr lang="pt-PT"/>
              <a:t>ou núcleo)</a:t>
            </a:r>
            <a:endParaRPr lang="pt-PT" dirty="0"/>
          </a:p>
          <a:p>
            <a:r>
              <a:rPr lang="pt-PT" dirty="0"/>
              <a:t>Ideia base: as diferentes unidades funcionais podem ser partilhadas por diferentes </a:t>
            </a:r>
            <a:r>
              <a:rPr lang="pt-PT" i="1" dirty="0"/>
              <a:t>threads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/>
              <a:t>Exemplo:</a:t>
            </a:r>
            <a:br>
              <a:rPr lang="pt-PT" dirty="0"/>
            </a:br>
            <a:r>
              <a:rPr lang="pt-PT" dirty="0"/>
              <a:t>Se uma </a:t>
            </a:r>
            <a:r>
              <a:rPr lang="pt-PT" i="1" dirty="0"/>
              <a:t>thread </a:t>
            </a:r>
            <a:r>
              <a:rPr lang="pt-PT" dirty="0"/>
              <a:t>está à espera que uma unidade complete uma operação de vírgula flutuante, outra </a:t>
            </a:r>
            <a:r>
              <a:rPr lang="pt-PT" i="1" dirty="0"/>
              <a:t>thread </a:t>
            </a:r>
            <a:r>
              <a:rPr lang="pt-PT" dirty="0"/>
              <a:t> pode usar a unidade de operações inteiras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048000" cy="1752600"/>
          </a:xfrm>
        </p:spPr>
        <p:txBody>
          <a:bodyPr/>
          <a:lstStyle/>
          <a:p>
            <a:r>
              <a:rPr lang="pt-PT" dirty="0"/>
              <a:t>Sem SMT apenas uma thread usa o núcleo em cada instante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371600"/>
            <a:ext cx="5556250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971800" cy="2209800"/>
          </a:xfrm>
        </p:spPr>
        <p:txBody>
          <a:bodyPr/>
          <a:lstStyle/>
          <a:p>
            <a:r>
              <a:rPr lang="pt-PT" dirty="0"/>
              <a:t>Sem SMT apenas uma thread usa o núcleo em cada instante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98880"/>
            <a:ext cx="5485130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971800" cy="4876800"/>
          </a:xfrm>
        </p:spPr>
        <p:txBody>
          <a:bodyPr/>
          <a:lstStyle/>
          <a:p>
            <a:r>
              <a:rPr lang="pt-PT" dirty="0"/>
              <a:t>Com SMT ambas as </a:t>
            </a:r>
            <a:r>
              <a:rPr lang="pt-PT" i="1" dirty="0"/>
              <a:t> threads </a:t>
            </a:r>
            <a:r>
              <a:rPr lang="pt-PT" dirty="0"/>
              <a:t> podem executar simultaneamente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18870"/>
            <a:ext cx="5600700" cy="5129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2971800" cy="3505200"/>
          </a:xfrm>
        </p:spPr>
        <p:txBody>
          <a:bodyPr/>
          <a:lstStyle/>
          <a:p>
            <a:r>
              <a:rPr lang="pt-PT" dirty="0"/>
              <a:t>Mas com SMT muitos recursos são partilhados e não podem ser usados simultaneamente por diferentes </a:t>
            </a:r>
            <a:r>
              <a:rPr lang="pt-PT" i="1" dirty="0"/>
              <a:t>threads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43000"/>
            <a:ext cx="5565140" cy="51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086600" y="4495800"/>
            <a:ext cx="1676400" cy="1828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Multi</a:t>
            </a:r>
            <a:r>
              <a:rPr lang="pt-PT" dirty="0"/>
              <a:t> </a:t>
            </a:r>
            <a:r>
              <a:rPr lang="pt-PT" dirty="0" err="1"/>
              <a:t>Threading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threads partilham recursos entre si resultando num ganho marginal</a:t>
            </a:r>
          </a:p>
          <a:p>
            <a:r>
              <a:rPr lang="pt-PT" dirty="0"/>
              <a:t>A Intel designa SMT por </a:t>
            </a:r>
            <a:r>
              <a:rPr lang="pt-PT" dirty="0" err="1"/>
              <a:t>HyperThreading</a:t>
            </a:r>
            <a:r>
              <a:rPr lang="pt-PT"/>
              <a:t> (HT)</a:t>
            </a:r>
            <a:endParaRPr lang="pt-PT" dirty="0"/>
          </a:p>
          <a:p>
            <a:r>
              <a:rPr lang="pt-PT" dirty="0"/>
              <a:t>Nos processadores </a:t>
            </a:r>
            <a:r>
              <a:rPr lang="pt-PT" dirty="0" err="1"/>
              <a:t>hyperthreaded</a:t>
            </a:r>
            <a:r>
              <a:rPr lang="pt-PT" dirty="0"/>
              <a:t> duas </a:t>
            </a:r>
            <a:r>
              <a:rPr lang="pt-PT" i="1" dirty="0"/>
              <a:t>threads </a:t>
            </a:r>
            <a:r>
              <a:rPr lang="pt-PT" dirty="0"/>
              <a:t>podem usar diferentes recursos do mesmo processador</a:t>
            </a:r>
          </a:p>
          <a:p>
            <a:r>
              <a:rPr lang="pt-PT" dirty="0"/>
              <a:t>HT resulta normalmente num ganho de 30% em tempo de execução</a:t>
            </a:r>
          </a:p>
          <a:p>
            <a:r>
              <a:rPr lang="pt-PT" dirty="0"/>
              <a:t>Diz-se que um processador HT tem dois cores (núcleos) lógicos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16</a:t>
            </a:fld>
            <a:endParaRPr lang="pt-PT" altLang="pt-P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Computador </a:t>
            </a:r>
            <a:r>
              <a:rPr lang="pt-PT" i="1" dirty="0" err="1"/>
              <a:t>Single</a:t>
            </a:r>
            <a:r>
              <a:rPr lang="pt-PT" i="1" dirty="0"/>
              <a:t> 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17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8969"/>
            <a:ext cx="7357618" cy="5175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Single</a:t>
            </a:r>
            <a:r>
              <a:rPr lang="pt-PT" i="1" dirty="0"/>
              <a:t> Core Chip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18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9" y="1232662"/>
            <a:ext cx="8471281" cy="5015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752600"/>
          </a:xfrm>
        </p:spPr>
        <p:txBody>
          <a:bodyPr/>
          <a:lstStyle/>
          <a:p>
            <a:r>
              <a:rPr lang="pt-PT" dirty="0"/>
              <a:t>Replicar múltiplos núcleos num único </a:t>
            </a:r>
            <a:r>
              <a:rPr lang="pt-PT" i="1" dirty="0"/>
              <a:t>chip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19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0"/>
            <a:ext cx="8864981" cy="3193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(2nd ed., 2011)</a:t>
            </a:r>
          </a:p>
          <a:p>
            <a:pPr lvl="1">
              <a:defRPr/>
            </a:pPr>
            <a:r>
              <a:rPr lang="pt-PT" sz="1800" dirty="0"/>
              <a:t>Secção 1.9.1 -  </a:t>
            </a:r>
            <a:r>
              <a:rPr lang="pt-PT" sz="1800" dirty="0" err="1"/>
              <a:t>Concurrency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Parallelism</a:t>
            </a:r>
            <a:endParaRPr lang="pt-PT" sz="1800" dirty="0"/>
          </a:p>
          <a:p>
            <a:pPr lvl="1">
              <a:defRPr/>
            </a:pPr>
            <a:r>
              <a:rPr lang="pt-PT" sz="1800" dirty="0" err="1"/>
              <a:t>Aside</a:t>
            </a:r>
            <a:r>
              <a:rPr lang="pt-PT" sz="1800" dirty="0"/>
              <a:t>: </a:t>
            </a:r>
            <a:r>
              <a:rPr lang="pt-PT" sz="1800" dirty="0" err="1"/>
              <a:t>page</a:t>
            </a:r>
            <a:r>
              <a:rPr lang="pt-PT" sz="1800" dirty="0"/>
              <a:t> 584</a:t>
            </a:r>
            <a:endParaRPr lang="pt-PT" sz="20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marL="685800" lvl="1">
              <a:defRPr/>
            </a:pPr>
            <a:r>
              <a:rPr lang="en-US" sz="1800" dirty="0" err="1"/>
              <a:t>Secção</a:t>
            </a:r>
            <a:r>
              <a:rPr lang="en-US" sz="1800" dirty="0"/>
              <a:t> 1.8</a:t>
            </a:r>
          </a:p>
          <a:p>
            <a:pPr marL="685800" lvl="1">
              <a:defRPr/>
            </a:pPr>
            <a:r>
              <a:rPr lang="en-US" sz="1800" dirty="0" err="1"/>
              <a:t>Secções</a:t>
            </a:r>
            <a:r>
              <a:rPr lang="en-US" sz="1800" dirty="0"/>
              <a:t> 6.1 e 6.2</a:t>
            </a:r>
          </a:p>
          <a:p>
            <a:pPr marL="685800" lvl="1">
              <a:defRPr/>
            </a:pPr>
            <a:r>
              <a:rPr lang="en-US" sz="1800" dirty="0" err="1"/>
              <a:t>Secções</a:t>
            </a:r>
            <a:r>
              <a:rPr lang="en-US" sz="1800"/>
              <a:t> 6.4 e 6.5</a:t>
            </a:r>
            <a:endParaRPr lang="en-US" sz="1800" dirty="0"/>
          </a:p>
          <a:p>
            <a:pPr marL="685800" lvl="1">
              <a:defRPr/>
            </a:pPr>
            <a:endParaRPr lang="en-US" sz="1800" dirty="0"/>
          </a:p>
          <a:p>
            <a:pPr marL="685800" lvl="1">
              <a:defRPr/>
            </a:pPr>
            <a:endParaRPr lang="en-US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6382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 Chip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365490" cy="464947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57200"/>
          </a:xfrm>
        </p:spPr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threads </a:t>
            </a:r>
            <a:r>
              <a:rPr lang="pt-PT" dirty="0"/>
              <a:t>podem correr em diferentes 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67968"/>
            <a:ext cx="8714232" cy="5056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 Chip </a:t>
            </a:r>
            <a:r>
              <a:rPr lang="pt-PT" dirty="0"/>
              <a:t>e SMT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21</a:t>
            </a:fld>
            <a:endParaRPr lang="pt-PT" altLang="pt-PT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33400"/>
          </a:xfrm>
        </p:spPr>
        <p:txBody>
          <a:bodyPr/>
          <a:lstStyle/>
          <a:p>
            <a:r>
              <a:rPr lang="pt-PT" dirty="0"/>
              <a:t>Os cores podem ou não  suportar SMT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53400" y="60198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153400" y="60198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</a:t>
            </a:r>
            <a:r>
              <a:rPr lang="pt-PT" i="1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Actualmente:</a:t>
            </a:r>
          </a:p>
          <a:p>
            <a:pPr lvl="1"/>
            <a:r>
              <a:rPr lang="pt-PT" dirty="0"/>
              <a:t>computadores domésticos : processadores com 2 a 4 cores</a:t>
            </a:r>
          </a:p>
          <a:p>
            <a:pPr lvl="1"/>
            <a:r>
              <a:rPr lang="pt-PT" dirty="0"/>
              <a:t>servidores : 8 a 64 cores</a:t>
            </a:r>
          </a:p>
          <a:p>
            <a:r>
              <a:rPr lang="pt-PT" dirty="0"/>
              <a:t>O Sistema Operativo vê cada core como um processador independente</a:t>
            </a:r>
          </a:p>
          <a:p>
            <a:r>
              <a:rPr lang="pt-PT" dirty="0"/>
              <a:t>O ganho com cada core adicional diminui e os cores competem por recursos tais como barramentos e memória</a:t>
            </a:r>
          </a:p>
          <a:p>
            <a:r>
              <a:rPr lang="pt-PT" dirty="0"/>
              <a:t>A hierarquia de memória é um aspecto fundamental no desempenho do sistema</a:t>
            </a:r>
          </a:p>
          <a:p>
            <a:r>
              <a:rPr lang="pt-PT" dirty="0"/>
              <a:t>Para tirar partido de arquitecturas </a:t>
            </a:r>
            <a:r>
              <a:rPr lang="pt-PT" dirty="0" err="1"/>
              <a:t>multicore</a:t>
            </a:r>
            <a:r>
              <a:rPr lang="pt-PT" dirty="0"/>
              <a:t> os programas devem ser desenvolvidos especificamente para esse efeito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22</a:t>
            </a:fld>
            <a:endParaRPr lang="pt-PT" altLang="pt-P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MultiCore</a:t>
            </a:r>
            <a:r>
              <a:rPr lang="pt-PT" dirty="0"/>
              <a:t>: Exemplos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209800"/>
            <a:ext cx="4267200" cy="3235424"/>
          </a:xfrm>
        </p:spPr>
        <p:txBody>
          <a:bodyPr/>
          <a:lstStyle/>
          <a:p>
            <a:r>
              <a:rPr lang="pt-PT" dirty="0"/>
              <a:t>4 cores (8 lógicos com </a:t>
            </a:r>
            <a:r>
              <a:rPr lang="pt-PT" dirty="0" err="1"/>
              <a:t>HyperThreading</a:t>
            </a:r>
            <a:r>
              <a:rPr lang="pt-PT" dirty="0"/>
              <a:t>)</a:t>
            </a:r>
          </a:p>
          <a:p>
            <a:r>
              <a:rPr lang="pt-PT" dirty="0"/>
              <a:t>cache L1 privada para cada core físico</a:t>
            </a:r>
          </a:p>
          <a:p>
            <a:r>
              <a:rPr lang="pt-PT" dirty="0"/>
              <a:t>cache L2 partilhada por pares de cores físicos</a:t>
            </a:r>
          </a:p>
          <a:p>
            <a:r>
              <a:rPr lang="pt-PT" dirty="0"/>
              <a:t>cache L3 partilhada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36830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MultiCore</a:t>
            </a:r>
            <a:r>
              <a:rPr lang="pt-PT"/>
              <a:t>: Exemplos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18192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9275"/>
            <a:ext cx="3638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098040" cy="156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3884930" cy="152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58000" y="1981200"/>
            <a:ext cx="208756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L1 = 32KB+32KB (/Core)</a:t>
            </a:r>
          </a:p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L2 = 2MB/4MB/6MB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858000" y="4114800"/>
            <a:ext cx="20875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L1 = 64KB+64KB (/Core)</a:t>
            </a:r>
          </a:p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L2 = 512K (/Core)</a:t>
            </a:r>
          </a:p>
          <a:p>
            <a:pPr>
              <a:spcBef>
                <a:spcPct val="50000"/>
              </a:spcBef>
              <a:defRPr/>
            </a:pPr>
            <a:r>
              <a:rPr lang="pt-PT" sz="1400" dirty="0">
                <a:latin typeface="Times New Roman" charset="0"/>
                <a:ea typeface="ＭＳ Ｐゴシック" charset="0"/>
                <a:cs typeface="+mn-cs"/>
              </a:rPr>
              <a:t>L3 = 2MB/6MB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A91A-CB06-D488-EF76-7D201BDC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Evolução</a:t>
            </a:r>
            <a:r>
              <a:rPr lang="en-GB" dirty="0"/>
              <a:t> dos </a:t>
            </a:r>
            <a:r>
              <a:rPr lang="en-GB" dirty="0" err="1"/>
              <a:t>Processadores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FC3C6D-639F-BE8D-C9E3-32587199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90E8085-4DD0-AAF7-DA09-38610084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BDF759-1527-429E-B022-C6FAE1CE2AD6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A77D2F20-1AB8-E80C-5386-25AA06798E35}"/>
              </a:ext>
            </a:extLst>
          </p:cNvPr>
          <p:cNvSpPr/>
          <p:nvPr/>
        </p:nvSpPr>
        <p:spPr>
          <a:xfrm>
            <a:off x="371415" y="3111790"/>
            <a:ext cx="7315752" cy="3048662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0DE48C3-7D79-E589-0135-F707985445FE}"/>
              </a:ext>
            </a:extLst>
          </p:cNvPr>
          <p:cNvSpPr/>
          <p:nvPr/>
        </p:nvSpPr>
        <p:spPr>
          <a:xfrm>
            <a:off x="554735" y="4049507"/>
            <a:ext cx="1518221" cy="788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Fetch</a:t>
            </a:r>
            <a:endParaRPr lang="pt-PT" dirty="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A3CEB40C-C201-2112-87D7-8791638C3AF7}"/>
              </a:ext>
            </a:extLst>
          </p:cNvPr>
          <p:cNvSpPr/>
          <p:nvPr/>
        </p:nvSpPr>
        <p:spPr>
          <a:xfrm>
            <a:off x="5010851" y="4443685"/>
            <a:ext cx="1253888" cy="788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D3A76BD-F2A3-4381-1980-83D4B4A7F285}"/>
              </a:ext>
            </a:extLst>
          </p:cNvPr>
          <p:cNvSpPr/>
          <p:nvPr/>
        </p:nvSpPr>
        <p:spPr>
          <a:xfrm>
            <a:off x="832102" y="1258979"/>
            <a:ext cx="3576580" cy="583969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D6F1D828-F961-3A8C-8EC8-0FD366C6ACF0}"/>
              </a:ext>
            </a:extLst>
          </p:cNvPr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Input / Output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5FCD2F2B-7CBF-5733-5675-E6170EA4CDA6}"/>
              </a:ext>
            </a:extLst>
          </p:cNvPr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32E7A2C9-B428-0CBA-D938-37BCFD57AF48}"/>
              </a:ext>
            </a:extLst>
          </p:cNvPr>
          <p:cNvCxnSpPr/>
          <p:nvPr/>
        </p:nvCxnSpPr>
        <p:spPr>
          <a:xfrm rot="5400000">
            <a:off x="2334535" y="2183933"/>
            <a:ext cx="684355" cy="238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69D495EE-2254-96C1-7B84-ED78601BC193}"/>
              </a:ext>
            </a:extLst>
          </p:cNvPr>
          <p:cNvCxnSpPr/>
          <p:nvPr/>
        </p:nvCxnSpPr>
        <p:spPr>
          <a:xfrm rot="16200000" flipH="1">
            <a:off x="2007241" y="291903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33378AB4-B16B-4EBD-E1D5-A46EB657FE71}"/>
              </a:ext>
            </a:extLst>
          </p:cNvPr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817D3FD1-8CBC-5AB6-C210-92E85B544E3B}"/>
              </a:ext>
            </a:extLst>
          </p:cNvPr>
          <p:cNvSpPr/>
          <p:nvPr/>
        </p:nvSpPr>
        <p:spPr>
          <a:xfrm>
            <a:off x="1545247" y="2042180"/>
            <a:ext cx="2265315" cy="3143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Cache L3</a:t>
            </a:r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A512ECEE-01B1-0ECF-5E17-A31C8C36CC58}"/>
              </a:ext>
            </a:extLst>
          </p:cNvPr>
          <p:cNvSpPr/>
          <p:nvPr/>
        </p:nvSpPr>
        <p:spPr>
          <a:xfrm>
            <a:off x="1456829" y="3223858"/>
            <a:ext cx="1568878" cy="3143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Cache L2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63704F4C-5E25-6EB4-7D32-50B027AC590B}"/>
              </a:ext>
            </a:extLst>
          </p:cNvPr>
          <p:cNvSpPr/>
          <p:nvPr/>
        </p:nvSpPr>
        <p:spPr>
          <a:xfrm>
            <a:off x="1645945" y="3690569"/>
            <a:ext cx="1142546" cy="1524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Cache L1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B900C44-99A6-7105-8CB4-7CCBC08631AB}"/>
              </a:ext>
            </a:extLst>
          </p:cNvPr>
          <p:cNvSpPr/>
          <p:nvPr/>
        </p:nvSpPr>
        <p:spPr>
          <a:xfrm>
            <a:off x="3401383" y="4049506"/>
            <a:ext cx="1170618" cy="788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C4F32D5-E151-0573-A4B4-CCADBFAD588D}"/>
              </a:ext>
            </a:extLst>
          </p:cNvPr>
          <p:cNvSpPr/>
          <p:nvPr/>
        </p:nvSpPr>
        <p:spPr>
          <a:xfrm>
            <a:off x="558932" y="5000773"/>
            <a:ext cx="1518221" cy="788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Branch</a:t>
            </a:r>
            <a:r>
              <a:rPr lang="pt-PT" dirty="0"/>
              <a:t> </a:t>
            </a:r>
            <a:r>
              <a:rPr lang="pt-PT" dirty="0" err="1"/>
              <a:t>Prediction</a:t>
            </a:r>
            <a:endParaRPr lang="pt-PT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196B9DF-63D7-AE81-63DF-35F67BD2DE3F}"/>
              </a:ext>
            </a:extLst>
          </p:cNvPr>
          <p:cNvSpPr/>
          <p:nvPr/>
        </p:nvSpPr>
        <p:spPr>
          <a:xfrm>
            <a:off x="2452828" y="4049507"/>
            <a:ext cx="572879" cy="17396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dirty="0" err="1"/>
              <a:t>Instruction</a:t>
            </a:r>
            <a:r>
              <a:rPr lang="pt-PT" dirty="0"/>
              <a:t> Buffer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5B6A6E4-FE49-1396-4AF9-197EEE91196A}"/>
              </a:ext>
            </a:extLst>
          </p:cNvPr>
          <p:cNvSpPr/>
          <p:nvPr/>
        </p:nvSpPr>
        <p:spPr>
          <a:xfrm>
            <a:off x="3401383" y="5000773"/>
            <a:ext cx="1170618" cy="788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4CAF5BA4-3EAA-287D-62E2-4D366F6F4202}"/>
              </a:ext>
            </a:extLst>
          </p:cNvPr>
          <p:cNvSpPr/>
          <p:nvPr/>
        </p:nvSpPr>
        <p:spPr>
          <a:xfrm>
            <a:off x="6591409" y="4049506"/>
            <a:ext cx="572879" cy="17396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612C6A8-3D61-DC58-044D-AF7037361BA8}"/>
              </a:ext>
            </a:extLst>
          </p:cNvPr>
          <p:cNvSpPr/>
          <p:nvPr/>
        </p:nvSpPr>
        <p:spPr bwMode="auto">
          <a:xfrm>
            <a:off x="3115914" y="3911170"/>
            <a:ext cx="127306" cy="20882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C5BAB6-981D-B872-5D87-8507AF6B504D}"/>
              </a:ext>
            </a:extLst>
          </p:cNvPr>
          <p:cNvSpPr/>
          <p:nvPr/>
        </p:nvSpPr>
        <p:spPr bwMode="auto">
          <a:xfrm>
            <a:off x="4744444" y="3920629"/>
            <a:ext cx="127306" cy="20882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5638F2F-79F8-4790-2DA6-D8A371901FDC}"/>
              </a:ext>
            </a:extLst>
          </p:cNvPr>
          <p:cNvSpPr/>
          <p:nvPr/>
        </p:nvSpPr>
        <p:spPr bwMode="auto">
          <a:xfrm>
            <a:off x="6360649" y="3911170"/>
            <a:ext cx="127306" cy="20882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5" grpId="0" animBg="1"/>
      <p:bldP spid="3" grpId="0" animBg="1"/>
      <p:bldP spid="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C54C-2630-EB21-2B84-A4C41397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A7F5-C730-F018-B923-ACF78C8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Evolução</a:t>
            </a:r>
            <a:r>
              <a:rPr lang="en-GB" dirty="0"/>
              <a:t> dos </a:t>
            </a:r>
            <a:r>
              <a:rPr lang="en-GB" dirty="0" err="1"/>
              <a:t>Processadores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845019-4F05-9192-51CB-15448513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DA7EAD-6B16-241E-4F5D-CC74AC02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BDF759-1527-429E-B022-C6FAE1CE2AD6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74255F2D-C4D9-C911-F3AC-E84B266C2BFF}"/>
              </a:ext>
            </a:extLst>
          </p:cNvPr>
          <p:cNvSpPr/>
          <p:nvPr/>
        </p:nvSpPr>
        <p:spPr>
          <a:xfrm>
            <a:off x="371415" y="3111790"/>
            <a:ext cx="7315752" cy="3048662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75C549E-850A-BD90-5D5B-0B14EEDD45AF}"/>
              </a:ext>
            </a:extLst>
          </p:cNvPr>
          <p:cNvSpPr/>
          <p:nvPr/>
        </p:nvSpPr>
        <p:spPr>
          <a:xfrm>
            <a:off x="554735" y="4049507"/>
            <a:ext cx="1518221" cy="788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Fetch</a:t>
            </a:r>
            <a:endParaRPr lang="pt-PT" dirty="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C8113F20-429F-D811-05FD-46B04E8541EE}"/>
              </a:ext>
            </a:extLst>
          </p:cNvPr>
          <p:cNvSpPr/>
          <p:nvPr/>
        </p:nvSpPr>
        <p:spPr>
          <a:xfrm>
            <a:off x="4989255" y="4049506"/>
            <a:ext cx="1253888" cy="3941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UF</a:t>
            </a:r>
            <a:r>
              <a:rPr lang="pt-PT" baseline="-25000" dirty="0"/>
              <a:t>0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BA4CD95E-EDA3-8265-B63B-831319852C93}"/>
              </a:ext>
            </a:extLst>
          </p:cNvPr>
          <p:cNvSpPr/>
          <p:nvPr/>
        </p:nvSpPr>
        <p:spPr>
          <a:xfrm>
            <a:off x="832102" y="1258979"/>
            <a:ext cx="3576580" cy="583969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BD698FF8-CC06-E9AD-B080-E0A02A071F23}"/>
              </a:ext>
            </a:extLst>
          </p:cNvPr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Input / Output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C5771848-CAE9-EBF8-0639-E0865BFD47A2}"/>
              </a:ext>
            </a:extLst>
          </p:cNvPr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2987BF20-50D1-233B-E5EB-DCF43D649ECC}"/>
              </a:ext>
            </a:extLst>
          </p:cNvPr>
          <p:cNvCxnSpPr/>
          <p:nvPr/>
        </p:nvCxnSpPr>
        <p:spPr>
          <a:xfrm rot="5400000">
            <a:off x="2334535" y="2183933"/>
            <a:ext cx="684355" cy="238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C23E6452-EF29-30F7-5FF3-ED0AFEC78A8C}"/>
              </a:ext>
            </a:extLst>
          </p:cNvPr>
          <p:cNvCxnSpPr/>
          <p:nvPr/>
        </p:nvCxnSpPr>
        <p:spPr>
          <a:xfrm rot="16200000" flipH="1">
            <a:off x="2007241" y="291903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7168C93F-CFC7-0609-8881-0025CDA7CC4C}"/>
              </a:ext>
            </a:extLst>
          </p:cNvPr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B17D9C2B-1DCA-D906-D7AF-3FA87658C02A}"/>
              </a:ext>
            </a:extLst>
          </p:cNvPr>
          <p:cNvSpPr/>
          <p:nvPr/>
        </p:nvSpPr>
        <p:spPr>
          <a:xfrm>
            <a:off x="1545247" y="2042180"/>
            <a:ext cx="2265315" cy="3143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Cache L3</a:t>
            </a:r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1C11517F-01D2-B6C2-60DD-EF32469DD449}"/>
              </a:ext>
            </a:extLst>
          </p:cNvPr>
          <p:cNvSpPr/>
          <p:nvPr/>
        </p:nvSpPr>
        <p:spPr>
          <a:xfrm>
            <a:off x="1456829" y="3223858"/>
            <a:ext cx="1568878" cy="3143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Cache L2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B2A10D14-EFA4-1A00-6E38-38DF161FF10F}"/>
              </a:ext>
            </a:extLst>
          </p:cNvPr>
          <p:cNvSpPr/>
          <p:nvPr/>
        </p:nvSpPr>
        <p:spPr>
          <a:xfrm>
            <a:off x="1645945" y="3690569"/>
            <a:ext cx="1142546" cy="1524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Cache L1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467309EC-C6F1-5AA0-0A84-6985CF701696}"/>
              </a:ext>
            </a:extLst>
          </p:cNvPr>
          <p:cNvSpPr/>
          <p:nvPr/>
        </p:nvSpPr>
        <p:spPr>
          <a:xfrm>
            <a:off x="3401383" y="4049506"/>
            <a:ext cx="1170618" cy="788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BF356515-601A-3724-1E3B-39FB2C6048F7}"/>
              </a:ext>
            </a:extLst>
          </p:cNvPr>
          <p:cNvSpPr/>
          <p:nvPr/>
        </p:nvSpPr>
        <p:spPr>
          <a:xfrm>
            <a:off x="558932" y="5000773"/>
            <a:ext cx="1518221" cy="788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Branch</a:t>
            </a:r>
            <a:r>
              <a:rPr lang="pt-PT" dirty="0"/>
              <a:t> </a:t>
            </a:r>
            <a:r>
              <a:rPr lang="pt-PT" dirty="0" err="1"/>
              <a:t>Prediction</a:t>
            </a:r>
            <a:endParaRPr lang="pt-PT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B2FA23E2-7B2E-CD4F-6EC2-1E2EEB540ABD}"/>
              </a:ext>
            </a:extLst>
          </p:cNvPr>
          <p:cNvSpPr/>
          <p:nvPr/>
        </p:nvSpPr>
        <p:spPr>
          <a:xfrm>
            <a:off x="2452828" y="4049507"/>
            <a:ext cx="572879" cy="17396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dirty="0" err="1"/>
              <a:t>Instruction</a:t>
            </a:r>
            <a:r>
              <a:rPr lang="pt-PT" dirty="0"/>
              <a:t> Buffer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B3339705-B147-64A1-E51D-6A5BE9469A17}"/>
              </a:ext>
            </a:extLst>
          </p:cNvPr>
          <p:cNvSpPr/>
          <p:nvPr/>
        </p:nvSpPr>
        <p:spPr>
          <a:xfrm>
            <a:off x="3401383" y="5000773"/>
            <a:ext cx="1170618" cy="788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8ADBAED5-F1A6-43BA-9C9B-AE4E7C79EE59}"/>
              </a:ext>
            </a:extLst>
          </p:cNvPr>
          <p:cNvSpPr/>
          <p:nvPr/>
        </p:nvSpPr>
        <p:spPr>
          <a:xfrm>
            <a:off x="6591409" y="4049506"/>
            <a:ext cx="572879" cy="17396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DAD118-97F5-1B30-1E0B-114240F608C4}"/>
              </a:ext>
            </a:extLst>
          </p:cNvPr>
          <p:cNvSpPr/>
          <p:nvPr/>
        </p:nvSpPr>
        <p:spPr bwMode="auto">
          <a:xfrm>
            <a:off x="3115914" y="3911170"/>
            <a:ext cx="127306" cy="20882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9269ED-1AFF-7344-993E-27616CA5E1A5}"/>
              </a:ext>
            </a:extLst>
          </p:cNvPr>
          <p:cNvSpPr/>
          <p:nvPr/>
        </p:nvSpPr>
        <p:spPr bwMode="auto">
          <a:xfrm>
            <a:off x="4744444" y="3920629"/>
            <a:ext cx="127306" cy="20882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49D244F-7EE0-37EE-0AFF-3B6D8EB29BD3}"/>
              </a:ext>
            </a:extLst>
          </p:cNvPr>
          <p:cNvSpPr/>
          <p:nvPr/>
        </p:nvSpPr>
        <p:spPr bwMode="auto">
          <a:xfrm>
            <a:off x="6360649" y="3911170"/>
            <a:ext cx="127306" cy="20882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03759289-6347-BE08-DD4B-383E378E7801}"/>
              </a:ext>
            </a:extLst>
          </p:cNvPr>
          <p:cNvSpPr/>
          <p:nvPr/>
        </p:nvSpPr>
        <p:spPr>
          <a:xfrm>
            <a:off x="5003307" y="4594493"/>
            <a:ext cx="1253888" cy="3941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UF</a:t>
            </a:r>
            <a:r>
              <a:rPr lang="pt-PT" baseline="-25000" dirty="0"/>
              <a:t>1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67B019A9-2453-1954-E64A-152DF7D0760E}"/>
              </a:ext>
            </a:extLst>
          </p:cNvPr>
          <p:cNvSpPr/>
          <p:nvPr/>
        </p:nvSpPr>
        <p:spPr>
          <a:xfrm>
            <a:off x="4989255" y="5377472"/>
            <a:ext cx="1253888" cy="3941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UF</a:t>
            </a:r>
            <a:r>
              <a:rPr lang="pt-PT" baseline="-25000" dirty="0"/>
              <a:t>n-1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1F5B9F0-54A6-442F-2565-A0A3497B4DCA}"/>
              </a:ext>
            </a:extLst>
          </p:cNvPr>
          <p:cNvSpPr/>
          <p:nvPr/>
        </p:nvSpPr>
        <p:spPr>
          <a:xfrm>
            <a:off x="5003307" y="4587221"/>
            <a:ext cx="1253888" cy="3941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UF</a:t>
            </a:r>
            <a:r>
              <a:rPr lang="pt-PT" baseline="-25000" dirty="0"/>
              <a:t>1 </a:t>
            </a:r>
            <a:r>
              <a:rPr lang="pt-PT" sz="1400" dirty="0"/>
              <a:t>(VEC)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65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9EF65-0F89-D39F-313F-2003D640C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8AE26-2761-1D4A-0B1B-7E56EF6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Evolução</a:t>
            </a:r>
            <a:r>
              <a:rPr lang="en-GB" dirty="0"/>
              <a:t> dos </a:t>
            </a:r>
            <a:r>
              <a:rPr lang="en-GB" dirty="0" err="1"/>
              <a:t>Processadores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2CA7CA-CBE3-5B01-28E4-5AF05F98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4C4161D-427D-7E1C-F5D3-49B8DDB8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BDF759-1527-429E-B022-C6FAE1CE2AD6}" type="slidenum">
              <a:rPr lang="pt-PT" altLang="pt-PT" smtClean="0"/>
              <a:pPr/>
              <a:t>27</a:t>
            </a:fld>
            <a:endParaRPr lang="pt-PT" altLang="pt-PT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F3B13FDA-EA41-131F-3153-22A78B63B12C}"/>
              </a:ext>
            </a:extLst>
          </p:cNvPr>
          <p:cNvSpPr/>
          <p:nvPr/>
        </p:nvSpPr>
        <p:spPr>
          <a:xfrm>
            <a:off x="832102" y="1258979"/>
            <a:ext cx="3576580" cy="583969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2FF2415D-3934-CDCB-3A83-0950AD665BE9}"/>
              </a:ext>
            </a:extLst>
          </p:cNvPr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0000FF"/>
              </a:gs>
              <a:gs pos="100000">
                <a:srgbClr val="0000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Input / Output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CA730B2F-8079-6544-D7E7-26807612DD94}"/>
              </a:ext>
            </a:extLst>
          </p:cNvPr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D497EBBB-0A46-77DB-268B-A7590C6584E9}"/>
              </a:ext>
            </a:extLst>
          </p:cNvPr>
          <p:cNvCxnSpPr/>
          <p:nvPr/>
        </p:nvCxnSpPr>
        <p:spPr>
          <a:xfrm rot="5400000">
            <a:off x="2334535" y="2183933"/>
            <a:ext cx="684355" cy="238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BDB0797C-82D9-4C89-D3BD-400BEA847434}"/>
              </a:ext>
            </a:extLst>
          </p:cNvPr>
          <p:cNvCxnSpPr/>
          <p:nvPr/>
        </p:nvCxnSpPr>
        <p:spPr>
          <a:xfrm rot="16200000" flipH="1">
            <a:off x="2007241" y="291903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537C1FE5-E0F9-9DDC-931D-4202F826A05F}"/>
              </a:ext>
            </a:extLst>
          </p:cNvPr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C5AED547-9A48-A436-C92F-36A8EDB5BE3B}"/>
              </a:ext>
            </a:extLst>
          </p:cNvPr>
          <p:cNvSpPr/>
          <p:nvPr/>
        </p:nvSpPr>
        <p:spPr>
          <a:xfrm>
            <a:off x="1545247" y="2042180"/>
            <a:ext cx="2265315" cy="3143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Cache L3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36D2E54-BE15-D3C3-F815-C911A31454DC}"/>
              </a:ext>
            </a:extLst>
          </p:cNvPr>
          <p:cNvGrpSpPr/>
          <p:nvPr/>
        </p:nvGrpSpPr>
        <p:grpSpPr>
          <a:xfrm>
            <a:off x="371415" y="3111790"/>
            <a:ext cx="7315752" cy="3048662"/>
            <a:chOff x="371415" y="3111790"/>
            <a:chExt cx="7315752" cy="3048662"/>
          </a:xfrm>
        </p:grpSpPr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AE068821-7677-F8BF-A9DC-DE31C074DA80}"/>
                </a:ext>
              </a:extLst>
            </p:cNvPr>
            <p:cNvSpPr/>
            <p:nvPr/>
          </p:nvSpPr>
          <p:spPr>
            <a:xfrm>
              <a:off x="371415" y="3111790"/>
              <a:ext cx="7315752" cy="3048662"/>
            </a:xfrm>
            <a:prstGeom prst="roundRect">
              <a:avLst/>
            </a:prstGeom>
            <a:gradFill>
              <a:gsLst>
                <a:gs pos="0">
                  <a:srgbClr val="0070C0"/>
                </a:gs>
                <a:gs pos="100000">
                  <a:srgbClr val="0000FF"/>
                </a:gs>
                <a:gs pos="100000">
                  <a:srgbClr val="0000FF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/>
              <a:r>
                <a:rPr lang="pt-PT" dirty="0" err="1"/>
                <a:t>Processing</a:t>
              </a:r>
              <a:r>
                <a:rPr lang="pt-PT" dirty="0"/>
                <a:t> </a:t>
              </a:r>
              <a:r>
                <a:rPr lang="pt-PT" dirty="0" err="1"/>
                <a:t>Unit</a:t>
              </a:r>
              <a:endParaRPr lang="pt-PT" dirty="0"/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52B094BE-0029-90F6-D06E-053BA25B3016}"/>
                </a:ext>
              </a:extLst>
            </p:cNvPr>
            <p:cNvSpPr/>
            <p:nvPr/>
          </p:nvSpPr>
          <p:spPr>
            <a:xfrm>
              <a:off x="554735" y="4049507"/>
              <a:ext cx="1518221" cy="78836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Fetch</a:t>
              </a:r>
              <a:endParaRPr lang="pt-PT" dirty="0"/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11B00572-AE7C-FD01-A42C-C4BC643E9A31}"/>
                </a:ext>
              </a:extLst>
            </p:cNvPr>
            <p:cNvSpPr/>
            <p:nvPr/>
          </p:nvSpPr>
          <p:spPr>
            <a:xfrm>
              <a:off x="4989255" y="4049506"/>
              <a:ext cx="1253888" cy="3941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UF</a:t>
              </a:r>
              <a:r>
                <a:rPr lang="pt-PT" baseline="-25000" dirty="0"/>
                <a:t>0</a:t>
              </a:r>
            </a:p>
          </p:txBody>
        </p:sp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266E0D12-CCA4-70CB-732B-86E9D3A59540}"/>
                </a:ext>
              </a:extLst>
            </p:cNvPr>
            <p:cNvSpPr/>
            <p:nvPr/>
          </p:nvSpPr>
          <p:spPr>
            <a:xfrm>
              <a:off x="1456829" y="3223858"/>
              <a:ext cx="1568878" cy="31431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Cache L2</a:t>
              </a:r>
            </a:p>
          </p:txBody>
        </p:sp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5B5C8FD5-BC24-E541-30A1-3148C934E9A8}"/>
                </a:ext>
              </a:extLst>
            </p:cNvPr>
            <p:cNvSpPr/>
            <p:nvPr/>
          </p:nvSpPr>
          <p:spPr>
            <a:xfrm>
              <a:off x="1645945" y="3690569"/>
              <a:ext cx="1142546" cy="152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/>
                <a:t>Cache L1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213D7ABC-EEEA-06C9-AF36-0095082E495C}"/>
                </a:ext>
              </a:extLst>
            </p:cNvPr>
            <p:cNvSpPr/>
            <p:nvPr/>
          </p:nvSpPr>
          <p:spPr>
            <a:xfrm>
              <a:off x="3401383" y="4049506"/>
              <a:ext cx="1170618" cy="78835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Registers</a:t>
              </a:r>
              <a:endParaRPr lang="pt-PT" dirty="0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E21BBCE6-458B-9F92-6FED-49A9372EB8A3}"/>
                </a:ext>
              </a:extLst>
            </p:cNvPr>
            <p:cNvSpPr/>
            <p:nvPr/>
          </p:nvSpPr>
          <p:spPr>
            <a:xfrm>
              <a:off x="558932" y="5000773"/>
              <a:ext cx="1518221" cy="78836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Branch</a:t>
              </a:r>
              <a:r>
                <a:rPr lang="pt-PT" dirty="0"/>
                <a:t> </a:t>
              </a:r>
              <a:r>
                <a:rPr lang="pt-PT" dirty="0" err="1"/>
                <a:t>Prediction</a:t>
              </a:r>
              <a:endParaRPr lang="pt-PT" dirty="0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85D94F36-A46B-0866-A5FD-A53A388CDD03}"/>
                </a:ext>
              </a:extLst>
            </p:cNvPr>
            <p:cNvSpPr/>
            <p:nvPr/>
          </p:nvSpPr>
          <p:spPr>
            <a:xfrm>
              <a:off x="2452828" y="4049507"/>
              <a:ext cx="572879" cy="17396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err="1"/>
                <a:t>Instruction</a:t>
              </a:r>
              <a:r>
                <a:rPr lang="pt-PT" dirty="0"/>
                <a:t> Buffer</a:t>
              </a:r>
            </a:p>
          </p:txBody>
        </p: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id="{95A2FA1B-EC18-41F3-37BD-BC60B2BA630F}"/>
                </a:ext>
              </a:extLst>
            </p:cNvPr>
            <p:cNvSpPr/>
            <p:nvPr/>
          </p:nvSpPr>
          <p:spPr>
            <a:xfrm>
              <a:off x="3401383" y="5000773"/>
              <a:ext cx="1170618" cy="78835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Control</a:t>
              </a:r>
              <a:r>
                <a:rPr lang="pt-PT" dirty="0"/>
                <a:t> </a:t>
              </a:r>
              <a:r>
                <a:rPr lang="pt-PT" dirty="0" err="1"/>
                <a:t>Unit</a:t>
              </a:r>
              <a:endParaRPr lang="pt-PT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6E64D7DE-5BF3-D3CA-7EF1-DD05D5F9C5DF}"/>
                </a:ext>
              </a:extLst>
            </p:cNvPr>
            <p:cNvSpPr/>
            <p:nvPr/>
          </p:nvSpPr>
          <p:spPr>
            <a:xfrm>
              <a:off x="6591409" y="4049506"/>
              <a:ext cx="572879" cy="17396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 err="1"/>
                <a:t>Write</a:t>
              </a:r>
              <a:r>
                <a:rPr lang="pt-PT" dirty="0"/>
                <a:t> </a:t>
              </a:r>
              <a:r>
                <a:rPr lang="pt-PT" dirty="0" err="1"/>
                <a:t>Unit</a:t>
              </a:r>
              <a:endParaRPr lang="pt-PT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F2A0E3D-3773-CE18-5C9D-9DF6ABCB6825}"/>
                </a:ext>
              </a:extLst>
            </p:cNvPr>
            <p:cNvSpPr/>
            <p:nvPr/>
          </p:nvSpPr>
          <p:spPr bwMode="auto">
            <a:xfrm>
              <a:off x="3115914" y="3911170"/>
              <a:ext cx="127306" cy="20882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30B9EC-1B97-1B41-2C45-B2B81E7AC10A}"/>
                </a:ext>
              </a:extLst>
            </p:cNvPr>
            <p:cNvSpPr/>
            <p:nvPr/>
          </p:nvSpPr>
          <p:spPr bwMode="auto">
            <a:xfrm>
              <a:off x="4744444" y="3920629"/>
              <a:ext cx="127306" cy="20882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349E411-25C2-15BB-C191-D609DBA93607}"/>
                </a:ext>
              </a:extLst>
            </p:cNvPr>
            <p:cNvSpPr/>
            <p:nvPr/>
          </p:nvSpPr>
          <p:spPr bwMode="auto">
            <a:xfrm>
              <a:off x="6360649" y="3911170"/>
              <a:ext cx="127306" cy="20882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ECE03317-080C-55AC-2AE7-562E312CC4C6}"/>
                </a:ext>
              </a:extLst>
            </p:cNvPr>
            <p:cNvSpPr/>
            <p:nvPr/>
          </p:nvSpPr>
          <p:spPr>
            <a:xfrm>
              <a:off x="4989255" y="5377472"/>
              <a:ext cx="1253888" cy="3941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UF</a:t>
              </a:r>
              <a:r>
                <a:rPr lang="pt-PT" baseline="-25000" dirty="0"/>
                <a:t>n-1</a:t>
              </a: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6343D8F-5400-C9AD-9F27-A749EF4F2D93}"/>
                </a:ext>
              </a:extLst>
            </p:cNvPr>
            <p:cNvSpPr/>
            <p:nvPr/>
          </p:nvSpPr>
          <p:spPr>
            <a:xfrm>
              <a:off x="4996877" y="4607405"/>
              <a:ext cx="1253888" cy="3941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UF</a:t>
              </a:r>
              <a:r>
                <a:rPr lang="pt-PT" baseline="-25000" dirty="0"/>
                <a:t>1 </a:t>
              </a:r>
              <a:r>
                <a:rPr lang="pt-PT" sz="1400" dirty="0"/>
                <a:t>(VEC)</a:t>
              </a:r>
              <a:endParaRPr lang="pt-PT" dirty="0"/>
            </a:p>
          </p:txBody>
        </p:sp>
      </p:grpSp>
      <p:cxnSp>
        <p:nvCxnSpPr>
          <p:cNvPr id="30" name="Straight Arrow Connector 22">
            <a:extLst>
              <a:ext uri="{FF2B5EF4-FFF2-40B4-BE49-F238E27FC236}">
                <a16:creationId xmlns:a16="http://schemas.microsoft.com/office/drawing/2014/main" id="{BC158083-3913-4EAD-E5D3-D7625F2A8038}"/>
              </a:ext>
            </a:extLst>
          </p:cNvPr>
          <p:cNvCxnSpPr/>
          <p:nvPr/>
        </p:nvCxnSpPr>
        <p:spPr>
          <a:xfrm rot="16200000" flipH="1">
            <a:off x="5562290" y="295365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2">
            <a:extLst>
              <a:ext uri="{FF2B5EF4-FFF2-40B4-BE49-F238E27FC236}">
                <a16:creationId xmlns:a16="http://schemas.microsoft.com/office/drawing/2014/main" id="{AD85FFAD-515A-7063-8DBA-1C13EEC6C10A}"/>
              </a:ext>
            </a:extLst>
          </p:cNvPr>
          <p:cNvCxnSpPr>
            <a:cxnSpLocks/>
          </p:cNvCxnSpPr>
          <p:nvPr/>
        </p:nvCxnSpPr>
        <p:spPr>
          <a:xfrm flipH="1">
            <a:off x="5491654" y="2755736"/>
            <a:ext cx="3" cy="196372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8E4991EA-C8B5-24D1-AB8C-28A681C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31" y="4703206"/>
            <a:ext cx="3238128" cy="1355086"/>
          </a:xfrm>
          <a:prstGeom prst="rect">
            <a:avLst/>
          </a:prstGeom>
        </p:spPr>
      </p:pic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3E540E57-E6C2-3977-DF06-62F5453F39BB}"/>
              </a:ext>
            </a:extLst>
          </p:cNvPr>
          <p:cNvCxnSpPr>
            <a:cxnSpLocks/>
          </p:cNvCxnSpPr>
          <p:nvPr/>
        </p:nvCxnSpPr>
        <p:spPr>
          <a:xfrm flipH="1">
            <a:off x="1937534" y="2756123"/>
            <a:ext cx="52426" cy="196333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FCD7ED51-0E73-0FEE-2CA3-6E13982A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1" y="4703206"/>
            <a:ext cx="3238128" cy="135508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34672E7-8DA0-2DAF-F4B9-5986E000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4" y="3107991"/>
            <a:ext cx="3238128" cy="135508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C828E4D-8035-9A31-E52C-37D68E04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73" y="3142611"/>
            <a:ext cx="3238128" cy="1355086"/>
          </a:xfrm>
          <a:prstGeom prst="rect">
            <a:avLst/>
          </a:prstGeom>
        </p:spPr>
      </p:pic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A68E708-EA37-AAF0-33EA-8B8187B4BAA0}"/>
              </a:ext>
            </a:extLst>
          </p:cNvPr>
          <p:cNvCxnSpPr/>
          <p:nvPr/>
        </p:nvCxnSpPr>
        <p:spPr>
          <a:xfrm rot="16200000" flipH="1">
            <a:off x="2001531" y="2898588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Uni Processador: frequência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7164288" y="3789040"/>
            <a:ext cx="1943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[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Organization</a:t>
            </a:r>
            <a:r>
              <a:rPr lang="pt-PT" sz="1200" dirty="0"/>
              <a:t>  Design: </a:t>
            </a:r>
            <a:r>
              <a:rPr lang="pt-PT" sz="1200" dirty="0" err="1"/>
              <a:t>The</a:t>
            </a:r>
            <a:r>
              <a:rPr lang="pt-PT" sz="1200" dirty="0"/>
              <a:t> Hardware / Software Interface ;</a:t>
            </a:r>
          </a:p>
          <a:p>
            <a:r>
              <a:rPr lang="pt-PT" sz="1200" dirty="0" err="1"/>
              <a:t>Patterson</a:t>
            </a:r>
            <a:r>
              <a:rPr lang="pt-PT" sz="1200" dirty="0"/>
              <a:t>  &amp; </a:t>
            </a:r>
            <a:r>
              <a:rPr lang="pt-PT" sz="1200" dirty="0" err="1"/>
              <a:t>Henessey</a:t>
            </a:r>
            <a:r>
              <a:rPr lang="pt-PT" sz="1200" dirty="0"/>
              <a:t> ] 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1520" y="4941168"/>
            <a:ext cx="7772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FIGURE 1.17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 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Growth in processor performance since the mid-1980s.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This chart plots performance relative to the VAX 11/780 as measured by the </a:t>
            </a:r>
            <a:r>
              <a:rPr lang="en-US" altLang="pt-PT" sz="1200" dirty="0" err="1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SPECint</a:t>
            </a:r>
            <a:r>
              <a:rPr lang="en-US" altLang="pt-PT" sz="1200" dirty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benchmarks (see Section 1.10). Prior to the mid-1980s, processor performance growth was largely technology-driven and averaged about 25% per year. The increase in growth to about 52% since then is attributable to more advanced architectural and organizational ideas. The higher annual performance improvement of 52% since the mid-1980s meant performance was about a factor of seven higher in 2002 than it would have been had it stayed at 25%. Since 2002, the limits of power, available instruction-level parallelism, and long memory latency have slowed uniprocessor performance recently, to about 22% per year.</a:t>
            </a:r>
            <a:r>
              <a:rPr lang="en-US" altLang="pt-PT" sz="12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6" descr="f01-1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5627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 bwMode="auto">
          <a:xfrm>
            <a:off x="3779912" y="5877272"/>
            <a:ext cx="864096" cy="21602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4716016" y="5853980"/>
            <a:ext cx="1224136" cy="23931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5950148" y="5877272"/>
            <a:ext cx="1790203" cy="216023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304800" y="6071866"/>
            <a:ext cx="882824" cy="23931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1403648" y="6046763"/>
            <a:ext cx="1560984" cy="264418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3233254" y="6071865"/>
            <a:ext cx="2346858" cy="223067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ILP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i="1" dirty="0" err="1"/>
              <a:t>Instruction</a:t>
            </a:r>
            <a:r>
              <a:rPr lang="pt-PT" sz="2400" i="1" dirty="0"/>
              <a:t> </a:t>
            </a:r>
            <a:r>
              <a:rPr lang="pt-PT" sz="2400" i="1" dirty="0" err="1"/>
              <a:t>Level</a:t>
            </a:r>
            <a:r>
              <a:rPr lang="pt-PT" sz="2400" i="1" dirty="0"/>
              <a:t> </a:t>
            </a:r>
            <a:r>
              <a:rPr lang="pt-PT" sz="2400" i="1" dirty="0" err="1"/>
              <a:t>Parallelism</a:t>
            </a:r>
            <a:r>
              <a:rPr lang="pt-PT" sz="2400" i="1" dirty="0"/>
              <a:t> </a:t>
            </a:r>
            <a:r>
              <a:rPr lang="pt-PT" sz="2400" dirty="0"/>
              <a:t>(ILP)</a:t>
            </a:r>
          </a:p>
          <a:p>
            <a:pPr marL="457200" lvl="1" indent="0">
              <a:buNone/>
            </a:pPr>
            <a:r>
              <a:rPr lang="pt-PT" sz="2000" dirty="0"/>
              <a:t>Os processadores incluem mecanismos para </a:t>
            </a:r>
            <a:r>
              <a:rPr lang="pt-PT" sz="2000" b="1" dirty="0"/>
              <a:t>executar várias instruções do mesmo programa</a:t>
            </a:r>
            <a:r>
              <a:rPr lang="pt-PT" sz="2000" dirty="0"/>
              <a:t> em paralelo</a:t>
            </a:r>
          </a:p>
          <a:p>
            <a:pPr lvl="1"/>
            <a:r>
              <a:rPr lang="pt-PT" sz="2000" b="1" i="1" dirty="0" err="1"/>
              <a:t>Pipelining</a:t>
            </a:r>
            <a:r>
              <a:rPr lang="pt-PT" sz="2000" i="1" dirty="0"/>
              <a:t> </a:t>
            </a:r>
            <a:r>
              <a:rPr lang="pt-PT" sz="2000" dirty="0"/>
              <a:t>(até 32 estágios)</a:t>
            </a:r>
            <a:br>
              <a:rPr lang="pt-PT" sz="2000" dirty="0"/>
            </a:br>
            <a:r>
              <a:rPr lang="pt-PT" sz="2000" dirty="0"/>
              <a:t>profundidade óptima (potência vs. desempenho) ~ 7 estágios</a:t>
            </a:r>
          </a:p>
          <a:p>
            <a:pPr lvl="1"/>
            <a:r>
              <a:rPr lang="pt-PT" sz="2000" b="1" dirty="0" err="1"/>
              <a:t>Superescalaridade</a:t>
            </a:r>
            <a:br>
              <a:rPr lang="pt-PT" sz="2000" dirty="0"/>
            </a:br>
            <a:r>
              <a:rPr lang="pt-PT" sz="2000" dirty="0"/>
              <a:t>Múltiplos </a:t>
            </a:r>
            <a:r>
              <a:rPr lang="pt-PT" sz="2000" i="1" dirty="0"/>
              <a:t>pipelines</a:t>
            </a:r>
            <a:r>
              <a:rPr lang="pt-PT" sz="2000" dirty="0"/>
              <a:t> permitem a execução simultânea de múltiplas instruções</a:t>
            </a:r>
          </a:p>
          <a:p>
            <a:pPr lvl="1"/>
            <a:r>
              <a:rPr lang="pt-PT" sz="2000" b="1" dirty="0"/>
              <a:t>Execução fora de ordem</a:t>
            </a:r>
            <a:br>
              <a:rPr lang="pt-PT" sz="2000" dirty="0"/>
            </a:br>
            <a:r>
              <a:rPr lang="pt-PT" sz="2000" dirty="0"/>
              <a:t>Maximização do número de instruções em execução</a:t>
            </a:r>
          </a:p>
          <a:p>
            <a:pPr lvl="1"/>
            <a:r>
              <a:rPr lang="pt-PT" sz="2000" b="1" dirty="0"/>
              <a:t>Execução especulativa</a:t>
            </a:r>
            <a:br>
              <a:rPr lang="pt-PT" sz="2000" dirty="0"/>
            </a:br>
            <a:r>
              <a:rPr lang="pt-PT" sz="2000" dirty="0"/>
              <a:t>Resolução de dependências de controlo</a:t>
            </a:r>
          </a:p>
          <a:p>
            <a:pPr lvl="1">
              <a:buNone/>
            </a:pPr>
            <a:endParaRPr lang="pt-PT" sz="2000" b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958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Moore’s</a:t>
            </a:r>
            <a:r>
              <a:rPr lang="pt-PT" i="1" dirty="0"/>
              <a:t> </a:t>
            </a:r>
            <a:r>
              <a:rPr lang="pt-PT" i="1" dirty="0" err="1"/>
              <a:t>Law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3475112" cy="4802088"/>
          </a:xfrm>
        </p:spPr>
        <p:txBody>
          <a:bodyPr/>
          <a:lstStyle/>
          <a:p>
            <a:r>
              <a:rPr lang="pt-PT" sz="2000" dirty="0"/>
              <a:t>Lei de Moore:</a:t>
            </a:r>
            <a:br>
              <a:rPr lang="pt-PT" sz="2000" dirty="0"/>
            </a:br>
            <a:r>
              <a:rPr lang="pt-PT" sz="2000" i="1" dirty="0"/>
              <a:t>“</a:t>
            </a:r>
            <a:r>
              <a:rPr lang="pt-PT" sz="2000" i="1" dirty="0" err="1"/>
              <a:t>The</a:t>
            </a:r>
            <a:r>
              <a:rPr lang="pt-PT" sz="2000" i="1" dirty="0"/>
              <a:t> </a:t>
            </a:r>
            <a:r>
              <a:rPr lang="pt-PT" sz="2000" i="1" dirty="0" err="1"/>
              <a:t>number</a:t>
            </a:r>
            <a:r>
              <a:rPr lang="pt-PT" sz="2000" i="1" dirty="0"/>
              <a:t> </a:t>
            </a:r>
            <a:r>
              <a:rPr lang="pt-PT" sz="2000" i="1" dirty="0" err="1"/>
              <a:t>of</a:t>
            </a:r>
            <a:r>
              <a:rPr lang="pt-PT" sz="2000" i="1" dirty="0"/>
              <a:t> </a:t>
            </a:r>
            <a:r>
              <a:rPr lang="pt-PT" sz="2000" i="1" dirty="0" err="1"/>
              <a:t>transistors</a:t>
            </a:r>
            <a:r>
              <a:rPr lang="pt-PT" sz="2000" i="1" dirty="0"/>
              <a:t> </a:t>
            </a:r>
            <a:r>
              <a:rPr lang="pt-PT" sz="2000" i="1" dirty="0" err="1"/>
              <a:t>on</a:t>
            </a:r>
            <a:r>
              <a:rPr lang="pt-PT" sz="2000" i="1" dirty="0"/>
              <a:t> a chip </a:t>
            </a:r>
            <a:r>
              <a:rPr lang="pt-PT" sz="2000" i="1" dirty="0" err="1"/>
              <a:t>doubles</a:t>
            </a:r>
            <a:r>
              <a:rPr lang="pt-PT" sz="2000" i="1" dirty="0"/>
              <a:t> </a:t>
            </a:r>
            <a:r>
              <a:rPr lang="pt-PT" sz="2000" i="1" dirty="0" err="1"/>
              <a:t>every</a:t>
            </a:r>
            <a:r>
              <a:rPr lang="pt-PT" sz="2000" i="1" dirty="0"/>
              <a:t> </a:t>
            </a:r>
            <a:r>
              <a:rPr lang="pt-PT" sz="2000" i="1" dirty="0" err="1"/>
              <a:t>two</a:t>
            </a:r>
            <a:r>
              <a:rPr lang="pt-PT" sz="2000" i="1" dirty="0"/>
              <a:t> </a:t>
            </a:r>
            <a:r>
              <a:rPr lang="pt-PT" sz="2000" i="1" dirty="0" err="1"/>
              <a:t>years</a:t>
            </a:r>
            <a:r>
              <a:rPr lang="pt-PT" sz="2000" i="1" dirty="0"/>
              <a:t>”</a:t>
            </a:r>
            <a:br>
              <a:rPr lang="pt-PT" sz="2000" i="1" dirty="0"/>
            </a:br>
            <a:r>
              <a:rPr lang="pt-PT" sz="1600" i="1" dirty="0"/>
              <a:t>[Adaptado de G. Moore, 1965]</a:t>
            </a:r>
            <a:br>
              <a:rPr lang="pt-PT" sz="1600" i="1" dirty="0"/>
            </a:br>
            <a:br>
              <a:rPr lang="pt-PT" sz="2000" i="1" dirty="0"/>
            </a:br>
            <a:r>
              <a:rPr lang="pt-PT" sz="2000" dirty="0"/>
              <a:t>Também formulada como:</a:t>
            </a:r>
            <a:br>
              <a:rPr lang="pt-PT" sz="2000" dirty="0"/>
            </a:br>
            <a:r>
              <a:rPr lang="pt-PT" sz="2000" i="1" dirty="0"/>
              <a:t>“O desempenho dos processadores dobra cada 18 meses”</a:t>
            </a:r>
            <a:br>
              <a:rPr lang="pt-PT" sz="2000" i="1" dirty="0"/>
            </a:br>
            <a:r>
              <a:rPr lang="pt-PT" sz="1600" i="1" dirty="0"/>
              <a:t>[David </a:t>
            </a:r>
            <a:r>
              <a:rPr lang="pt-PT" sz="1600" i="1" dirty="0" err="1"/>
              <a:t>House</a:t>
            </a:r>
            <a:r>
              <a:rPr lang="pt-PT" sz="1600" i="1" dirty="0"/>
              <a:t>, Intel]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81" y="1412776"/>
            <a:ext cx="5492523" cy="4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power</a:t>
            </a:r>
            <a:r>
              <a:rPr lang="pt-PT" i="1" dirty="0"/>
              <a:t> &amp; ILP </a:t>
            </a:r>
            <a:r>
              <a:rPr lang="pt-PT" i="1" dirty="0" err="1"/>
              <a:t>walls</a:t>
            </a:r>
            <a:r>
              <a:rPr lang="pt-PT" i="1" dirty="0"/>
              <a:t>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608"/>
          </a:xfrm>
        </p:spPr>
        <p:txBody>
          <a:bodyPr/>
          <a:lstStyle/>
          <a:p>
            <a:r>
              <a:rPr lang="pt-PT" sz="2000" dirty="0"/>
              <a:t>O aumento da frequência do relógio aumenta a potência dissipada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39752" y="1988840"/>
                <a:ext cx="1361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/>
                        </a:rPr>
                        <m:t>𝑃</m:t>
                      </m:r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r>
                        <a:rPr lang="pt-PT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pt-PT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 xmlns:mv="urn:schemas-microsoft-com:mac:vml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88840"/>
                <a:ext cx="136127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4211960" y="1865729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i="1" dirty="0"/>
              <a:t>P</a:t>
            </a:r>
            <a:r>
              <a:rPr lang="pt-PT" sz="1800" dirty="0"/>
              <a:t> – potência dinâmica	</a:t>
            </a:r>
            <a:r>
              <a:rPr lang="pt-PT" sz="1800" i="1" dirty="0"/>
              <a:t>V</a:t>
            </a:r>
            <a:r>
              <a:rPr lang="pt-PT" sz="1800" dirty="0"/>
              <a:t> - tensão</a:t>
            </a:r>
          </a:p>
          <a:p>
            <a:r>
              <a:rPr lang="pt-PT" sz="1800" i="1" dirty="0"/>
              <a:t>C </a:t>
            </a:r>
            <a:r>
              <a:rPr lang="pt-PT" sz="1800" dirty="0"/>
              <a:t>– capacidade 		</a:t>
            </a:r>
            <a:r>
              <a:rPr lang="pt-PT" sz="1800" i="1" dirty="0"/>
              <a:t>f </a:t>
            </a:r>
            <a:r>
              <a:rPr lang="pt-PT" sz="1800" dirty="0"/>
              <a:t>- frequência</a:t>
            </a:r>
            <a:endParaRPr lang="pt-PT" sz="1800" i="1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 bwMode="auto">
          <a:xfrm>
            <a:off x="251520" y="2708920"/>
            <a:ext cx="85344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000" kern="0" dirty="0"/>
              <a:t>O </a:t>
            </a:r>
            <a:r>
              <a:rPr lang="pt-PT" sz="2000" i="1" kern="0" dirty="0"/>
              <a:t>hardware </a:t>
            </a:r>
            <a:r>
              <a:rPr lang="pt-PT" sz="2000" kern="0" dirty="0"/>
              <a:t>adicional necessário para explorar ILP e controlar </a:t>
            </a:r>
            <a:r>
              <a:rPr lang="pt-PT" sz="2000" i="1" kern="0" dirty="0"/>
              <a:t>pipelines</a:t>
            </a:r>
            <a:r>
              <a:rPr lang="pt-PT" sz="2000" kern="0" dirty="0"/>
              <a:t> profundos e execução fora de ordem é muito complexo, resultando em:</a:t>
            </a:r>
          </a:p>
          <a:p>
            <a:pPr lvl="1"/>
            <a:r>
              <a:rPr lang="pt-PT" sz="1800" kern="0" dirty="0"/>
              <a:t>Elevado consumo de potência associado a este controlo</a:t>
            </a:r>
          </a:p>
          <a:p>
            <a:pPr lvl="1"/>
            <a:r>
              <a:rPr lang="pt-PT" sz="1800" kern="0" dirty="0"/>
              <a:t>Desenho lógico extremamente complexo, cuja correcção é difícil de verificar</a:t>
            </a: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 bwMode="auto">
          <a:xfrm>
            <a:off x="279585" y="4653136"/>
            <a:ext cx="8534400" cy="48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000" kern="0" dirty="0"/>
              <a:t>O grau de ILP disponível nos programas é limitado (sendo o caso comum cerca de 3 instruções por ciclo)</a:t>
            </a:r>
          </a:p>
        </p:txBody>
      </p:sp>
    </p:spTree>
    <p:extLst>
      <p:ext uri="{BB962C8B-B14F-4D97-AF65-F5344CB8AC3E}">
        <p14:creationId xmlns:p14="http://schemas.microsoft.com/office/powerpoint/2010/main" val="12480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power</a:t>
            </a:r>
            <a:r>
              <a:rPr lang="pt-PT" i="1" dirty="0"/>
              <a:t> </a:t>
            </a:r>
            <a:r>
              <a:rPr lang="pt-PT" i="1" dirty="0" err="1"/>
              <a:t>wall</a:t>
            </a:r>
            <a:r>
              <a:rPr lang="pt-PT" i="1" dirty="0"/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11" y="908720"/>
            <a:ext cx="5309177" cy="52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</a:t>
            </a:r>
            <a:r>
              <a:rPr lang="pt-PT" dirty="0" err="1"/>
              <a:t>MicroProcessadores</a:t>
            </a:r>
            <a:r>
              <a:rPr lang="pt-PT" dirty="0"/>
              <a:t>: </a:t>
            </a:r>
            <a:r>
              <a:rPr lang="pt-PT" i="1" dirty="0" err="1"/>
              <a:t>power</a:t>
            </a:r>
            <a:r>
              <a:rPr lang="pt-PT" i="1" dirty="0"/>
              <a:t> </a:t>
            </a:r>
            <a:r>
              <a:rPr lang="pt-PT" i="1" dirty="0" err="1"/>
              <a:t>wall</a:t>
            </a:r>
            <a:r>
              <a:rPr lang="pt-PT" i="1" dirty="0"/>
              <a:t>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PT" dirty="0"/>
              <a:t>Em 2004 a Intel lança o </a:t>
            </a:r>
            <a:r>
              <a:rPr lang="pt-PT" dirty="0" err="1"/>
              <a:t>Prescott</a:t>
            </a:r>
            <a:r>
              <a:rPr lang="pt-PT" dirty="0"/>
              <a:t>, processador </a:t>
            </a:r>
            <a:r>
              <a:rPr lang="pt-PT" i="1" dirty="0" err="1"/>
              <a:t>single</a:t>
            </a:r>
            <a:r>
              <a:rPr lang="pt-PT" i="1" dirty="0"/>
              <a:t> </a:t>
            </a:r>
            <a:r>
              <a:rPr lang="pt-PT" dirty="0"/>
              <a:t>core, com pipelines muito profundos e anuncia que esta arquitectura poderá ir até aos 10 GHz</a:t>
            </a:r>
          </a:p>
          <a:p>
            <a:pPr>
              <a:spcAft>
                <a:spcPts val="2400"/>
              </a:spcAft>
            </a:pPr>
            <a:r>
              <a:rPr lang="pt-PT" dirty="0"/>
              <a:t>O consumo de potência e o calor dissipado nunca permitiram que este processador fosse além dos 3.8 GHz</a:t>
            </a:r>
          </a:p>
          <a:p>
            <a:pPr>
              <a:spcAft>
                <a:spcPts val="2400"/>
              </a:spcAft>
            </a:pPr>
            <a:r>
              <a:rPr lang="pt-PT" dirty="0"/>
              <a:t>Em 2005 é lançado o </a:t>
            </a:r>
            <a:r>
              <a:rPr lang="pt-PT" dirty="0" err="1"/>
              <a:t>Prescott</a:t>
            </a:r>
            <a:r>
              <a:rPr lang="pt-PT" dirty="0"/>
              <a:t> 2M, com </a:t>
            </a:r>
            <a:r>
              <a:rPr lang="pt-PT" i="1" dirty="0" err="1"/>
              <a:t>hyper</a:t>
            </a:r>
            <a:r>
              <a:rPr lang="pt-PT" i="1" dirty="0"/>
              <a:t> </a:t>
            </a:r>
            <a:r>
              <a:rPr lang="pt-PT" i="1" dirty="0" err="1"/>
              <a:t>threading</a:t>
            </a:r>
            <a:r>
              <a:rPr lang="pt-PT" dirty="0"/>
              <a:t>, prenunciando que algo estaria a mudar na forma como os processadores Intel iriam evoluir </a:t>
            </a:r>
            <a:br>
              <a:rPr lang="pt-PT" dirty="0"/>
            </a:br>
            <a:r>
              <a:rPr lang="pt-PT" sz="1800" dirty="0"/>
              <a:t>(outros fabricantes já tinham seguido esta linha desde 2001)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Thread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i="1" dirty="0" err="1"/>
              <a:t>Parallelism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895600"/>
          </a:xfrm>
        </p:spPr>
        <p:txBody>
          <a:bodyPr/>
          <a:lstStyle/>
          <a:p>
            <a:r>
              <a:rPr lang="pt-PT" sz="2400" dirty="0"/>
              <a:t>Paralelismo a um nível mais grosso do que as instruções de um programa:</a:t>
            </a:r>
          </a:p>
          <a:p>
            <a:pPr lvl="1"/>
            <a:r>
              <a:rPr lang="pt-PT" sz="2000" dirty="0"/>
              <a:t>explorar o paralelismo entre diferentes </a:t>
            </a:r>
            <a:r>
              <a:rPr lang="pt-PT" sz="2000" b="1" dirty="0"/>
              <a:t>fios de execução (</a:t>
            </a:r>
            <a:r>
              <a:rPr lang="pt-PT" sz="2000" b="1" i="1" dirty="0"/>
              <a:t>threads) </a:t>
            </a:r>
            <a:r>
              <a:rPr lang="pt-PT" sz="2000" dirty="0"/>
              <a:t>de um mesmo programa ou de programas diferentes</a:t>
            </a:r>
          </a:p>
          <a:p>
            <a:pPr lvl="1"/>
            <a:r>
              <a:rPr lang="pt-PT" sz="2000" dirty="0"/>
              <a:t>as </a:t>
            </a:r>
            <a:r>
              <a:rPr lang="pt-PT" sz="2000" i="1" dirty="0"/>
              <a:t>threads</a:t>
            </a:r>
            <a:r>
              <a:rPr lang="pt-PT" sz="2000" dirty="0"/>
              <a:t> podem ser partes de um programa paralelo ou mesmo programas diferentes (processos)</a:t>
            </a:r>
          </a:p>
          <a:p>
            <a:pPr lvl="1"/>
            <a:r>
              <a:rPr lang="pt-PT" sz="2000" dirty="0"/>
              <a:t>cada </a:t>
            </a:r>
            <a:r>
              <a:rPr lang="pt-PT" sz="2000" i="1" dirty="0"/>
              <a:t>thread</a:t>
            </a:r>
            <a:r>
              <a:rPr lang="pt-PT" sz="2000" dirty="0"/>
              <a:t> tem o seu estado (instruções, dados, contexto ( conteúdo de registos, </a:t>
            </a:r>
            <a:r>
              <a:rPr lang="pt-PT" sz="2000" i="1" dirty="0" err="1"/>
              <a:t>instruction</a:t>
            </a:r>
            <a:r>
              <a:rPr lang="pt-PT" sz="2000" i="1" dirty="0"/>
              <a:t> </a:t>
            </a:r>
            <a:r>
              <a:rPr lang="pt-PT" sz="2000" i="1" dirty="0" err="1"/>
              <a:t>pointer</a:t>
            </a:r>
            <a:r>
              <a:rPr lang="pt-PT" sz="2000" dirty="0"/>
              <a:t>, </a:t>
            </a:r>
            <a:r>
              <a:rPr lang="pt-PT" sz="2000" dirty="0" err="1"/>
              <a:t>etc</a:t>
            </a:r>
            <a:r>
              <a:rPr lang="pt-PT" sz="2000" dirty="0"/>
              <a:t>.)) para que possa executar independentemente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Arquitecturas MultiCore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  <p:grpSp>
        <p:nvGrpSpPr>
          <p:cNvPr id="9" name="Group 8"/>
          <p:cNvGrpSpPr/>
          <p:nvPr/>
        </p:nvGrpSpPr>
        <p:grpSpPr>
          <a:xfrm>
            <a:off x="304800" y="4267200"/>
            <a:ext cx="8534400" cy="1829594"/>
            <a:chOff x="304800" y="4267200"/>
            <a:chExt cx="8534400" cy="182959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304800" y="4267200"/>
              <a:ext cx="85344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spcBef>
                  <a:spcPct val="20000"/>
                </a:spcBef>
              </a:pP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thread</a:t>
              </a:r>
              <a:r>
                <a:rPr kumimoji="0" lang="pt-PT" sz="18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 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0				thread 1</a:t>
              </a:r>
              <a:endPara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lang="pt-PT" sz="1800" kern="0" dirty="0">
                <a:latin typeface="Courier New"/>
                <a:ea typeface="ＭＳ Ｐゴシック" charset="0"/>
                <a:cs typeface="Courier New"/>
              </a:endParaRPr>
            </a:p>
            <a:p>
              <a:pPr marL="342900" lvl="0" indent="-342900" eaLnBrk="0" hangingPunct="0">
                <a:spcBef>
                  <a:spcPct val="20000"/>
                </a:spcBef>
              </a:pP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for (i=0; </a:t>
              </a:r>
              <a:r>
                <a:rPr kumimoji="0" lang="pt-PT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i</a:t>
              </a: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 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&lt; </a:t>
              </a: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S/2; </a:t>
              </a:r>
              <a:r>
                <a:rPr kumimoji="0" lang="pt-PT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i</a:t>
              </a:r>
              <a:r>
                <a:rPr kumimoji="0" lang="pt-P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/>
                  <a:ea typeface="ＭＳ Ｐゴシック" charset="0"/>
                  <a:cs typeface="Courier New"/>
                </a:rPr>
                <a:t>+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+)		for (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i=S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/2;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i&lt;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 S ;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i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++) </a:t>
              </a:r>
              <a:endPara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endParaRPr>
            </a:p>
            <a:p>
              <a:pPr marL="342900" indent="-342900" eaLnBrk="0" hangingPunct="0">
                <a:spcBef>
                  <a:spcPct val="20000"/>
                </a:spcBef>
              </a:pP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{ processa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a[i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]; }			{ processa </a:t>
              </a:r>
              <a:r>
                <a:rPr lang="pt-PT" sz="1800" kern="0" dirty="0" err="1">
                  <a:latin typeface="Courier New"/>
                  <a:ea typeface="ＭＳ Ｐゴシック" charset="0"/>
                  <a:cs typeface="Courier New"/>
                </a:rPr>
                <a:t>a[i</a:t>
              </a:r>
              <a:r>
                <a:rPr lang="pt-PT" sz="1800" kern="0" dirty="0">
                  <a:latin typeface="Courier New"/>
                  <a:ea typeface="ＭＳ Ｐゴシック" charset="0"/>
                  <a:cs typeface="Courier New"/>
                </a:rPr>
                <a:t>]; }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endParaRPr>
            </a:p>
          </p:txBody>
        </p:sp>
        <p:cxnSp>
          <p:nvCxnSpPr>
            <p:cNvPr id="8" name="Straight Connector 7"/>
            <p:cNvCxnSpPr>
              <a:stCxn id="6" idx="0"/>
              <a:endCxn id="6" idx="2"/>
            </p:cNvCxnSpPr>
            <p:nvPr/>
          </p:nvCxnSpPr>
          <p:spPr bwMode="auto">
            <a:xfrm rot="16200000" flipH="1">
              <a:off x="3657600" y="5181600"/>
              <a:ext cx="1828800" cy="1588"/>
            </a:xfrm>
            <a:prstGeom prst="line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1328</Words>
  <Application>Microsoft Macintosh PowerPoint</Application>
  <PresentationFormat>Apresentação no Ecrã (4:3)</PresentationFormat>
  <Paragraphs>200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Times New Roman</vt:lpstr>
      <vt:lpstr>Modelo de apresentação predefinido</vt:lpstr>
      <vt:lpstr>Arquitecturas MultiCore</vt:lpstr>
      <vt:lpstr>Material de Apoio</vt:lpstr>
      <vt:lpstr>Evolução Uni Processador: frequência</vt:lpstr>
      <vt:lpstr>Evolução MicroProcessadores: ILP</vt:lpstr>
      <vt:lpstr>Evolução MicroProcessadores: Moore’s Law</vt:lpstr>
      <vt:lpstr>Evolução MicroProcessadores: power &amp; ILP walls </vt:lpstr>
      <vt:lpstr>Evolução MicroProcessadores: power wall </vt:lpstr>
      <vt:lpstr>Evolução MicroProcessadores: power wall </vt:lpstr>
      <vt:lpstr>Thread Level Parallelism</vt:lpstr>
      <vt:lpstr>Thread Level Parallelism</vt:lpstr>
      <vt:lpstr>Simultaneous Multi Threading</vt:lpstr>
      <vt:lpstr>Simultaneous Multi Threading</vt:lpstr>
      <vt:lpstr>Simultaneous Multi Threading</vt:lpstr>
      <vt:lpstr>Simultaneous Multi Threading</vt:lpstr>
      <vt:lpstr>Simultaneous Multi Threading</vt:lpstr>
      <vt:lpstr>Simultaneous Multi Threading</vt:lpstr>
      <vt:lpstr>Computador Single Core</vt:lpstr>
      <vt:lpstr>Single Core Chip</vt:lpstr>
      <vt:lpstr>Multi Core Chip</vt:lpstr>
      <vt:lpstr>Multi Core Chip</vt:lpstr>
      <vt:lpstr>Multi Core Chip e SMT</vt:lpstr>
      <vt:lpstr>Multi Core</vt:lpstr>
      <vt:lpstr>MultiCore: Exemplos</vt:lpstr>
      <vt:lpstr>MultiCore: Exemplos</vt:lpstr>
      <vt:lpstr>Evolução dos Processadores</vt:lpstr>
      <vt:lpstr>Evolução dos Processadores</vt:lpstr>
      <vt:lpstr>Evolução dos Processadores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Luís Paulo Peixoto Santos</cp:lastModifiedBy>
  <cp:revision>566</cp:revision>
  <dcterms:created xsi:type="dcterms:W3CDTF">2014-11-30T14:29:40Z</dcterms:created>
  <dcterms:modified xsi:type="dcterms:W3CDTF">2024-11-26T11:40:00Z</dcterms:modified>
</cp:coreProperties>
</file>