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D4030-3DC9-409E-8769-BA6B0A4F47E9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3C727-4B3A-436B-B17C-8D0A67CE1F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37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C727-4B3A-436B-B17C-8D0A67CE1F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88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98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3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16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1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40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5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84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8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441D79-C1B8-482F-8356-C6911CF63BB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A5953F-5E97-4743-9C9B-54F47A0796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0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758962" y="0"/>
            <a:ext cx="64330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Processo de Criação</a:t>
            </a:r>
          </a:p>
          <a:p>
            <a:pPr algn="ctr"/>
            <a:r>
              <a:rPr lang="pt-BR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  <a:endParaRPr lang="pt-BR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TelaCalculadora</a:t>
            </a:r>
            <a:r>
              <a:rPr lang="pt-BR" dirty="0" smtClean="0"/>
              <a:t>” - Swing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Interface gráfica feita em Swing;</a:t>
            </a:r>
          </a:p>
          <a:p>
            <a:r>
              <a:rPr lang="pt-BR" dirty="0" smtClean="0"/>
              <a:t>Montagem dinâmica e interativa;</a:t>
            </a:r>
          </a:p>
          <a:p>
            <a:r>
              <a:rPr lang="pt-BR" dirty="0" smtClean="0"/>
              <a:t>Fácil entendimento no “</a:t>
            </a:r>
            <a:r>
              <a:rPr lang="pt-BR" dirty="0" err="1" smtClean="0"/>
              <a:t>NetBeans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9075" y="2324663"/>
            <a:ext cx="205768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TelaCalculadora</a:t>
            </a:r>
            <a:r>
              <a:rPr lang="pt-BR" dirty="0" smtClean="0"/>
              <a:t>” - </a:t>
            </a:r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Interface influencia na </a:t>
            </a:r>
            <a:r>
              <a:rPr lang="pt-BR" dirty="0" err="1"/>
              <a:t>S</a:t>
            </a:r>
            <a:r>
              <a:rPr lang="pt-BR" dirty="0" err="1" smtClean="0"/>
              <a:t>ource</a:t>
            </a:r>
            <a:r>
              <a:rPr lang="pt-BR" dirty="0" smtClean="0"/>
              <a:t>?</a:t>
            </a:r>
          </a:p>
          <a:p>
            <a:r>
              <a:rPr lang="pt-BR" dirty="0" smtClean="0"/>
              <a:t>Funcionamento das funções;</a:t>
            </a:r>
          </a:p>
          <a:p>
            <a:r>
              <a:rPr lang="pt-BR" dirty="0" err="1" smtClean="0"/>
              <a:t>MouseEvent</a:t>
            </a:r>
            <a:r>
              <a:rPr lang="pt-BR" dirty="0" smtClean="0"/>
              <a:t> &amp; </a:t>
            </a:r>
            <a:r>
              <a:rPr lang="pt-BR" dirty="0" err="1" smtClean="0"/>
              <a:t>KeyEvent</a:t>
            </a:r>
            <a:r>
              <a:rPr lang="pt-BR" dirty="0" smtClean="0"/>
              <a:t>;</a:t>
            </a:r>
          </a:p>
          <a:p>
            <a:r>
              <a:rPr lang="pt-BR" dirty="0" smtClean="0"/>
              <a:t>“</a:t>
            </a:r>
            <a:r>
              <a:rPr lang="pt-BR" dirty="0" err="1" smtClean="0"/>
              <a:t>Enter</a:t>
            </a:r>
            <a:r>
              <a:rPr lang="pt-BR" dirty="0" smtClean="0"/>
              <a:t>” &amp; “Escape”.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9075" y="2472321"/>
            <a:ext cx="205768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Calculos</a:t>
            </a:r>
            <a:r>
              <a:rPr lang="pt-BR" dirty="0" smtClean="0"/>
              <a:t>” - </a:t>
            </a:r>
            <a:r>
              <a:rPr lang="pt-BR" dirty="0" err="1" smtClean="0"/>
              <a:t>Operacao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Abstract </a:t>
            </a:r>
            <a:r>
              <a:rPr lang="pt-BR" dirty="0" err="1" smtClean="0"/>
              <a:t>Class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Classe “Pai” &amp; Classes “Filhas”;</a:t>
            </a:r>
          </a:p>
          <a:p>
            <a:r>
              <a:rPr lang="pt-BR" dirty="0" smtClean="0"/>
              <a:t>Polimorfismo de Sobreposição.</a:t>
            </a:r>
          </a:p>
          <a:p>
            <a:r>
              <a:rPr lang="pt-BR" dirty="0"/>
              <a:t>R</a:t>
            </a:r>
            <a:r>
              <a:rPr lang="pt-BR" dirty="0" smtClean="0"/>
              <a:t>esto em vez de Porcentagem?</a:t>
            </a:r>
          </a:p>
          <a:p>
            <a:r>
              <a:rPr lang="pt-BR" dirty="0" smtClean="0"/>
              <a:t>Notas sobre a classe de Potenciação;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Thread Assíncrona;</a:t>
            </a:r>
          </a:p>
          <a:p>
            <a:r>
              <a:rPr lang="pt-BR" dirty="0"/>
              <a:t>O</a:t>
            </a:r>
            <a:r>
              <a:rPr lang="pt-BR" dirty="0" smtClean="0"/>
              <a:t>peradores por “Switch”.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0638" y="3786879"/>
            <a:ext cx="4754562" cy="3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Calculos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Execução do Cálculo;</a:t>
            </a:r>
          </a:p>
          <a:p>
            <a:r>
              <a:rPr lang="pt-BR" dirty="0" smtClean="0"/>
              <a:t>Utilização de “</a:t>
            </a:r>
            <a:r>
              <a:rPr lang="pt-BR" dirty="0" err="1" smtClean="0"/>
              <a:t>Parsing</a:t>
            </a:r>
            <a:r>
              <a:rPr lang="pt-BR" dirty="0" smtClean="0"/>
              <a:t>”;</a:t>
            </a:r>
          </a:p>
          <a:p>
            <a:r>
              <a:rPr lang="pt-BR" dirty="0"/>
              <a:t>O</a:t>
            </a:r>
            <a:r>
              <a:rPr lang="pt-BR" dirty="0" smtClean="0"/>
              <a:t>peradores verificados por caractere.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0864" y="3353507"/>
            <a:ext cx="293410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CalculadoraSwing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Inicialização “</a:t>
            </a:r>
            <a:r>
              <a:rPr lang="pt-BR" dirty="0" err="1" smtClean="0"/>
              <a:t>TelaCalculadora</a:t>
            </a:r>
            <a:r>
              <a:rPr lang="pt-BR" dirty="0" smtClean="0"/>
              <a:t>”;</a:t>
            </a:r>
          </a:p>
          <a:p>
            <a:r>
              <a:rPr lang="pt-BR" dirty="0" smtClean="0"/>
              <a:t>Real compilação do programa.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4892" y="3796481"/>
            <a:ext cx="128605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0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173</TotalTime>
  <Words>123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</vt:lpstr>
      <vt:lpstr>Apresentação do PowerPoint</vt:lpstr>
      <vt:lpstr>“TelaCalculadora” - Swing</vt:lpstr>
      <vt:lpstr>“TelaCalculadora” - Events</vt:lpstr>
      <vt:lpstr>“Calculos” - Operacao</vt:lpstr>
      <vt:lpstr>“Calculos”</vt:lpstr>
      <vt:lpstr>“CalculadoraSwing”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“Calculadora”</dc:title>
  <dc:creator>João</dc:creator>
  <cp:lastModifiedBy>João</cp:lastModifiedBy>
  <cp:revision>24</cp:revision>
  <dcterms:created xsi:type="dcterms:W3CDTF">2024-05-30T19:30:38Z</dcterms:created>
  <dcterms:modified xsi:type="dcterms:W3CDTF">2024-06-05T21:20:02Z</dcterms:modified>
</cp:coreProperties>
</file>