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6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98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3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8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81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22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3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5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9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2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2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022E-6666-4836-9DCB-70428AE9B772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CE3D01-3FCE-44D5-BA3F-33DDE93BA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335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494890"/>
            <a:ext cx="5687219" cy="5868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37870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João</cp:lastModifiedBy>
  <cp:revision>3</cp:revision>
  <dcterms:created xsi:type="dcterms:W3CDTF">2024-11-05T15:33:30Z</dcterms:created>
  <dcterms:modified xsi:type="dcterms:W3CDTF">2024-11-05T16:16:04Z</dcterms:modified>
</cp:coreProperties>
</file>