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9" r:id="rId18"/>
    <p:sldId id="275" r:id="rId19"/>
    <p:sldId id="279" r:id="rId20"/>
    <p:sldId id="283" r:id="rId21"/>
    <p:sldId id="287" r:id="rId22"/>
    <p:sldId id="291" r:id="rId23"/>
    <p:sldId id="295" r:id="rId24"/>
    <p:sldId id="276" r:id="rId25"/>
    <p:sldId id="280" r:id="rId26"/>
    <p:sldId id="285" r:id="rId27"/>
    <p:sldId id="289" r:id="rId28"/>
    <p:sldId id="293" r:id="rId29"/>
    <p:sldId id="297" r:id="rId30"/>
    <p:sldId id="277" r:id="rId31"/>
    <p:sldId id="281" r:id="rId32"/>
    <p:sldId id="284" r:id="rId33"/>
    <p:sldId id="288" r:id="rId34"/>
    <p:sldId id="292" r:id="rId35"/>
    <p:sldId id="296" r:id="rId36"/>
    <p:sldId id="278" r:id="rId37"/>
    <p:sldId id="282" r:id="rId38"/>
    <p:sldId id="286" r:id="rId39"/>
    <p:sldId id="290" r:id="rId40"/>
    <p:sldId id="294" r:id="rId41"/>
    <p:sldId id="298" r:id="rId42"/>
    <p:sldId id="301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7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35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5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45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7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76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96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522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98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B11199-EE0A-4522-B858-EB4B3BF0417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89F1FF-F12E-4914-8691-17CAF7ECC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37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0.jpe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4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4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4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4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4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4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4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4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4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4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4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Tópicos de Big Data em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41105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Comunicação: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Google </a:t>
            </a:r>
            <a:r>
              <a:rPr lang="pt-BR" dirty="0" err="1"/>
              <a:t>Meet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Microsoft </a:t>
            </a:r>
            <a:r>
              <a:rPr lang="pt-BR" dirty="0" err="1"/>
              <a:t>Teams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Discord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Ferramentas e Sites: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Google </a:t>
            </a:r>
            <a:r>
              <a:rPr lang="pt-BR" dirty="0" err="1"/>
              <a:t>Colab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PowerBI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Regex101;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e GitHub.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9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Média de 2x por semana;</a:t>
            </a:r>
          </a:p>
          <a:p>
            <a:r>
              <a:rPr lang="pt-BR" dirty="0"/>
              <a:t>1 reunião de forma presencial;</a:t>
            </a:r>
          </a:p>
          <a:p>
            <a:r>
              <a:rPr lang="pt-BR" dirty="0"/>
              <a:t>1 reunião de forma à distância;</a:t>
            </a:r>
          </a:p>
          <a:p>
            <a:r>
              <a:rPr lang="pt-BR" dirty="0"/>
              <a:t>Comprometimento mútuo;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507" y="2103438"/>
            <a:ext cx="4391693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1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Lucas e João: Aquisição;</a:t>
            </a:r>
          </a:p>
          <a:p>
            <a:r>
              <a:rPr lang="pt-BR" dirty="0"/>
              <a:t>Fernando: Tratamento;</a:t>
            </a:r>
          </a:p>
          <a:p>
            <a:r>
              <a:rPr lang="pt-BR" dirty="0" err="1"/>
              <a:t>Rosemberg</a:t>
            </a:r>
            <a:r>
              <a:rPr lang="pt-BR" dirty="0"/>
              <a:t>: Gráficos;</a:t>
            </a:r>
          </a:p>
          <a:p>
            <a:endParaRPr lang="pt-BR" dirty="0"/>
          </a:p>
          <a:p>
            <a:r>
              <a:rPr lang="pt-BR" dirty="0"/>
              <a:t>Todos responsáveis no geral.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1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alcançar nossas Metas?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Tratar os dados adquiridos no WPP;</a:t>
            </a:r>
          </a:p>
          <a:p>
            <a:r>
              <a:rPr lang="pt-BR" dirty="0"/>
              <a:t>Convertê-los em Excel;</a:t>
            </a:r>
          </a:p>
          <a:p>
            <a:r>
              <a:rPr lang="pt-BR" dirty="0"/>
              <a:t>Tratá-los no </a:t>
            </a:r>
            <a:r>
              <a:rPr lang="pt-BR" dirty="0" err="1"/>
              <a:t>Colab</a:t>
            </a:r>
            <a:r>
              <a:rPr lang="pt-BR" dirty="0"/>
              <a:t> com o Pandas;</a:t>
            </a:r>
          </a:p>
          <a:p>
            <a:r>
              <a:rPr lang="pt-BR" dirty="0"/>
              <a:t>Criação gráfica (</a:t>
            </a:r>
            <a:r>
              <a:rPr lang="pt-BR" dirty="0" err="1"/>
              <a:t>PowerBI</a:t>
            </a:r>
            <a:r>
              <a:rPr lang="pt-BR" dirty="0"/>
              <a:t>).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Meet</a:t>
            </a:r>
            <a:r>
              <a:rPr lang="pt-BR" dirty="0"/>
              <a:t>;</a:t>
            </a:r>
          </a:p>
          <a:p>
            <a:r>
              <a:rPr lang="pt-BR" dirty="0"/>
              <a:t>Google </a:t>
            </a:r>
            <a:r>
              <a:rPr lang="pt-BR" dirty="0" err="1"/>
              <a:t>Colab</a:t>
            </a:r>
            <a:r>
              <a:rPr lang="pt-BR" dirty="0"/>
              <a:t>;</a:t>
            </a:r>
          </a:p>
          <a:p>
            <a:r>
              <a:rPr lang="pt-BR" dirty="0" err="1"/>
              <a:t>PowerBI</a:t>
            </a:r>
            <a:r>
              <a:rPr lang="pt-BR" dirty="0"/>
              <a:t>;</a:t>
            </a:r>
          </a:p>
          <a:p>
            <a:r>
              <a:rPr lang="pt-BR" dirty="0"/>
              <a:t>Ferramentas da Estácio;</a:t>
            </a:r>
          </a:p>
          <a:p>
            <a:r>
              <a:rPr lang="pt-BR" dirty="0"/>
              <a:t>Linguagem Python.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1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9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Ingestão: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Entregues via </a:t>
            </a:r>
            <a:r>
              <a:rPr lang="pt-BR" dirty="0" err="1"/>
              <a:t>Whatsapp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r>
              <a:rPr lang="pt-BR" dirty="0"/>
              <a:t>Armazenamento: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Organizados no Excel;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Tratados no Google </a:t>
            </a:r>
            <a:r>
              <a:rPr lang="pt-BR" dirty="0" err="1"/>
              <a:t>Colab</a:t>
            </a:r>
            <a:r>
              <a:rPr lang="pt-BR" dirty="0"/>
              <a:t> (Pandas).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r>
              <a:rPr lang="pt-BR" dirty="0"/>
              <a:t>Aplicação: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Reutilizados como gráficos no </a:t>
            </a:r>
            <a:r>
              <a:rPr lang="pt-BR" dirty="0" err="1"/>
              <a:t>PowerBI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r>
              <a:rPr lang="pt-BR" dirty="0"/>
              <a:t>Governança: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Parte interessada com acesso ao projeto.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5640" y="2103438"/>
            <a:ext cx="4439559" cy="37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Relato Coletivo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Satisfação mútua;</a:t>
            </a:r>
          </a:p>
          <a:p>
            <a:r>
              <a:rPr lang="pt-BR" dirty="0"/>
              <a:t>Ótimas experiências e conhecimentos.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821970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8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João\AppData\Local\Packages\5319275A.WhatsAppDesktop_cv1g1gvanyjgm\TempState\8C84974A7C5B56145B54496B1695CC09\Imagem do WhatsApp de 2024-06-09 à(s) 12.58.11_9c97c2a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093069" cy="515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C:\Users\João\AppData\Local\Packages\5319275A.WhatsAppDesktop_cv1g1gvanyjgm\TempState\27DBB28EA03FD64AE84F717F6DFAC59C\Imagem do WhatsApp de 2024-06-09 à(s) 12.58.11_4573ef8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69" y="0"/>
            <a:ext cx="609893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C:\Users\João\AppData\Local\Packages\5319275A.WhatsAppDesktop_cv1g1gvanyjgm\TempState\0B273B9A5033296646175710F43C6780\Imagem do WhatsApp de 2024-06-09 à(s) 12.58.11_24f20f37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2292"/>
            <a:ext cx="6093068" cy="1705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89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– João Victor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Ingestão;</a:t>
            </a:r>
          </a:p>
          <a:p>
            <a:r>
              <a:rPr lang="pt-BR" dirty="0"/>
              <a:t>Armazenamento.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4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– João Victor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Experiência complicada;</a:t>
            </a:r>
          </a:p>
          <a:p>
            <a:r>
              <a:rPr lang="pt-BR" dirty="0"/>
              <a:t>Muita desorganização.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Interessada – Print Móveis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Quem é? Adolfo Rodrigues Ferreira.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Não possuí </a:t>
            </a:r>
            <a:r>
              <a:rPr lang="pt-BR" dirty="0" err="1"/>
              <a:t>Dev</a:t>
            </a:r>
            <a:r>
              <a:rPr lang="pt-BR" dirty="0"/>
              <a:t> ou Designer próprio;</a:t>
            </a:r>
          </a:p>
          <a:p>
            <a:r>
              <a:rPr lang="pt-BR" dirty="0"/>
              <a:t>Marketing e Suporte autônomos;</a:t>
            </a:r>
          </a:p>
          <a:p>
            <a:endParaRPr lang="pt-BR" dirty="0"/>
          </a:p>
          <a:p>
            <a:r>
              <a:rPr lang="pt-BR" dirty="0"/>
              <a:t>Equipe composta por: </a:t>
            </a:r>
          </a:p>
          <a:p>
            <a:r>
              <a:rPr lang="pt-BR" dirty="0"/>
              <a:t>1 motorista, 1 ajudante e 1 vendedor.</a:t>
            </a:r>
          </a:p>
          <a:p>
            <a:endParaRPr lang="pt-BR" dirty="0"/>
          </a:p>
          <a:p>
            <a:r>
              <a:rPr lang="pt-BR" dirty="0"/>
              <a:t>Fornecedores da Print Móveis: </a:t>
            </a:r>
          </a:p>
          <a:p>
            <a:r>
              <a:rPr lang="pt-BR" dirty="0" err="1"/>
              <a:t>Alpoim</a:t>
            </a:r>
            <a:r>
              <a:rPr lang="pt-BR" dirty="0"/>
              <a:t>, </a:t>
            </a:r>
            <a:r>
              <a:rPr lang="pt-BR" dirty="0" err="1"/>
              <a:t>Rufer</a:t>
            </a:r>
            <a:r>
              <a:rPr lang="pt-BR" dirty="0"/>
              <a:t> e Total Distribuidora.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5573" y="2103438"/>
            <a:ext cx="432962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– João Victor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Experiência boa;</a:t>
            </a:r>
          </a:p>
          <a:p>
            <a:r>
              <a:rPr lang="pt-BR" dirty="0"/>
              <a:t>Parte extensa;</a:t>
            </a:r>
          </a:p>
          <a:p>
            <a:r>
              <a:rPr lang="pt-BR" dirty="0"/>
              <a:t>Tratamento por </a:t>
            </a:r>
            <a:r>
              <a:rPr lang="pt-BR" dirty="0" err="1"/>
              <a:t>Regex</a:t>
            </a:r>
            <a:r>
              <a:rPr lang="pt-BR" dirty="0"/>
              <a:t>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Resultados e Discussões – João Victor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Falta de organização;</a:t>
            </a:r>
          </a:p>
          <a:p>
            <a:r>
              <a:rPr lang="pt-BR" dirty="0"/>
              <a:t>Boa primeira experiência.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80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Reflexão Aprofundada – João Victor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Interessante e desafiador;</a:t>
            </a:r>
          </a:p>
          <a:p>
            <a:r>
              <a:rPr lang="pt-BR" dirty="0"/>
              <a:t>Repetiria com toda certeza.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Considerações Finais – João Victor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Organização dos dados;</a:t>
            </a:r>
          </a:p>
          <a:p>
            <a:r>
              <a:rPr lang="pt-BR" dirty="0"/>
              <a:t>Sistema de organização.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– Lucas Silva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Abordagem colaborativa;</a:t>
            </a:r>
          </a:p>
          <a:p>
            <a:r>
              <a:rPr lang="pt-BR" dirty="0"/>
              <a:t>Conduzido pelo </a:t>
            </a:r>
            <a:r>
              <a:rPr lang="pt-BR" dirty="0" err="1"/>
              <a:t>Meet</a:t>
            </a:r>
            <a:r>
              <a:rPr lang="pt-BR" dirty="0"/>
              <a:t>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0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– Lucas Silva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Papel ativo;</a:t>
            </a:r>
          </a:p>
          <a:p>
            <a:r>
              <a:rPr lang="pt-BR" dirty="0"/>
              <a:t>Abordagem colaborativa.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7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– Lucas Silva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Prazo de 2 meses;</a:t>
            </a:r>
          </a:p>
          <a:p>
            <a:r>
              <a:rPr lang="pt-BR" dirty="0"/>
              <a:t>Abordagem colaborativa.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8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e Discussões – Lucas Silva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Jornada repleta de desafios;</a:t>
            </a:r>
          </a:p>
          <a:p>
            <a:r>
              <a:rPr lang="pt-BR" dirty="0"/>
              <a:t>Solução de problemas eficiente.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Reflexão Aprofundada – Lucas Silva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Base do ciclo de vida do projeto;</a:t>
            </a:r>
          </a:p>
          <a:p>
            <a:r>
              <a:rPr lang="pt-BR" dirty="0"/>
              <a:t>Desafios únicos.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9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Considerações Finais – Lucas Silva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Agradecido pela oportunidade;</a:t>
            </a:r>
          </a:p>
          <a:p>
            <a:r>
              <a:rPr lang="pt-BR" dirty="0"/>
              <a:t>Feliz com a colaboração.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9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Contrato Assinado – Print Móveis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Assinado por: Rodolfo Rodrigues.</a:t>
            </a:r>
          </a:p>
          <a:p>
            <a:endParaRPr lang="pt-BR" dirty="0"/>
          </a:p>
          <a:p>
            <a:r>
              <a:rPr lang="pt-BR" dirty="0"/>
              <a:t>Integrantes:</a:t>
            </a:r>
          </a:p>
          <a:p>
            <a:r>
              <a:rPr lang="pt-BR" dirty="0" err="1"/>
              <a:t>Rosemberg</a:t>
            </a:r>
            <a:r>
              <a:rPr lang="pt-BR" dirty="0"/>
              <a:t> Jesus de Souza Junior;</a:t>
            </a:r>
          </a:p>
          <a:p>
            <a:r>
              <a:rPr lang="pt-BR" dirty="0"/>
              <a:t>João Victor Ferreira Gonçalves;</a:t>
            </a:r>
          </a:p>
          <a:p>
            <a:r>
              <a:rPr lang="pt-BR" dirty="0"/>
              <a:t>Fernando Ribeiro de Almeida Júnior;</a:t>
            </a:r>
          </a:p>
          <a:p>
            <a:r>
              <a:rPr lang="pt-BR" dirty="0"/>
              <a:t>Lucas Silva de Oliveira.</a:t>
            </a:r>
          </a:p>
        </p:txBody>
      </p:sp>
      <p:pic>
        <p:nvPicPr>
          <p:cNvPr id="7" name="Espaço Reservado para Conteúdo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58" y="2103438"/>
            <a:ext cx="3860442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1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- Fernando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Armazenamento;</a:t>
            </a:r>
          </a:p>
          <a:p>
            <a:r>
              <a:rPr lang="pt-BR" dirty="0"/>
              <a:t>Satisfação.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55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- Fernando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Ótima experiência;</a:t>
            </a:r>
          </a:p>
          <a:p>
            <a:r>
              <a:rPr lang="pt-BR" dirty="0"/>
              <a:t>Fácil entendimento.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73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- Fernando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Ótima experiência;</a:t>
            </a:r>
          </a:p>
          <a:p>
            <a:r>
              <a:rPr lang="pt-BR" dirty="0"/>
              <a:t>Pronto em 1 semana;</a:t>
            </a:r>
          </a:p>
          <a:p>
            <a:r>
              <a:rPr lang="pt-BR" dirty="0"/>
              <a:t>Tratamento em </a:t>
            </a:r>
            <a:r>
              <a:rPr lang="pt-BR" dirty="0" err="1"/>
              <a:t>Regex</a:t>
            </a:r>
            <a:r>
              <a:rPr lang="pt-BR" dirty="0"/>
              <a:t>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6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e Discussões - Fernando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Trabalho tranquilo e maleável;</a:t>
            </a:r>
          </a:p>
          <a:p>
            <a:r>
              <a:rPr lang="pt-BR" dirty="0"/>
              <a:t>Dificuldades superadas.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59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Reflexão Aprofundada - Fernando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Experiência idêntica;</a:t>
            </a:r>
          </a:p>
          <a:p>
            <a:r>
              <a:rPr lang="pt-BR" dirty="0"/>
              <a:t>Ótimo aprendizado.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04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 - Fernando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Mal gerenciamento de dados;</a:t>
            </a:r>
          </a:p>
          <a:p>
            <a:r>
              <a:rPr lang="pt-BR" dirty="0"/>
              <a:t>Sem soluções tecnológicas.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4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- </a:t>
            </a:r>
            <a:r>
              <a:rPr lang="pt-BR" dirty="0" err="1"/>
              <a:t>Rosemberg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Esforço mútuo;</a:t>
            </a:r>
          </a:p>
          <a:p>
            <a:r>
              <a:rPr lang="pt-BR" dirty="0"/>
              <a:t>Aplicação.</a:t>
            </a:r>
          </a:p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83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- </a:t>
            </a:r>
            <a:r>
              <a:rPr lang="pt-BR" dirty="0" err="1"/>
              <a:t>Rosemberg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Benéfico;</a:t>
            </a:r>
          </a:p>
          <a:p>
            <a:r>
              <a:rPr lang="pt-BR" dirty="0"/>
              <a:t>Aprendizados no </a:t>
            </a:r>
            <a:r>
              <a:rPr lang="pt-BR" dirty="0" err="1"/>
              <a:t>PowerBI</a:t>
            </a:r>
            <a:r>
              <a:rPr lang="pt-BR" dirty="0"/>
              <a:t>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78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- </a:t>
            </a:r>
            <a:r>
              <a:rPr lang="pt-BR" dirty="0" err="1"/>
              <a:t>Rosemberg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Ótima experiência;</a:t>
            </a:r>
          </a:p>
          <a:p>
            <a:r>
              <a:rPr lang="pt-BR" dirty="0"/>
              <a:t>Múltiplas reuniões.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6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e Discussões - </a:t>
            </a:r>
            <a:r>
              <a:rPr lang="pt-BR" dirty="0" err="1"/>
              <a:t>Rosemberg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Experiência congratulante;</a:t>
            </a:r>
          </a:p>
          <a:p>
            <a:r>
              <a:rPr lang="pt-BR" dirty="0"/>
              <a:t>Lado curioso a tona.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Encontrados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Baixa disponibilidade de dados: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Baixa demanda de envio;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Perca frequente de dados;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Ausência de Backups nos dados.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Baixo controle de dados relevantes: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Falta de organização dos dados;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Dados armazenados no WhatsApp;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Informações e dados não registrados.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6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Reflexão Aprofundada - </a:t>
            </a:r>
            <a:r>
              <a:rPr lang="pt-BR" dirty="0" err="1"/>
              <a:t>Rosemberg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Satisfação;</a:t>
            </a:r>
          </a:p>
          <a:p>
            <a:r>
              <a:rPr lang="pt-BR" dirty="0"/>
              <a:t>Aquisição de muitos conhecimentos.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51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Considerações Finais - </a:t>
            </a:r>
            <a:r>
              <a:rPr lang="pt-BR" dirty="0" err="1"/>
              <a:t>Rosemberg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Grato pela oportunidade;</a:t>
            </a:r>
          </a:p>
          <a:p>
            <a:r>
              <a:rPr lang="pt-BR" dirty="0"/>
              <a:t>Feliz pela oportunidade.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4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Por que qual motivo os problemas apresentados no Slide anterior são um empecilho real para nosso grupo?</a:t>
            </a:r>
          </a:p>
          <a:p>
            <a:endParaRPr lang="pt-BR" dirty="0"/>
          </a:p>
          <a:p>
            <a:r>
              <a:rPr lang="pt-BR" dirty="0"/>
              <a:t>As soluções pensadas pelo grupo são realmente convenientes para os problemas abordados?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9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Nossas Metas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Análise de Dados: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Coletar e trabalhar nos dados;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Identificar o que é relevante.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Gerenciamento: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Organizar a gestão dos dados;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Trocar a organização dos dados.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Explicação Técnica: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Mesclar Análise com Gerenciamento;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1160" y="2103438"/>
            <a:ext cx="4464039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8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Por que ele está aqui? Influenciou indiretamente o campo de Big Data.</a:t>
            </a:r>
          </a:p>
          <a:p>
            <a:endParaRPr lang="pt-BR" dirty="0"/>
          </a:p>
          <a:p>
            <a:r>
              <a:rPr lang="pt-BR" dirty="0"/>
              <a:t>Criador do Python;</a:t>
            </a:r>
          </a:p>
          <a:p>
            <a:r>
              <a:rPr lang="pt-BR" dirty="0"/>
              <a:t>Sintaxe Clara;</a:t>
            </a:r>
          </a:p>
          <a:p>
            <a:r>
              <a:rPr lang="pt-BR" dirty="0"/>
              <a:t>Facilidade de Uso;</a:t>
            </a:r>
          </a:p>
          <a:p>
            <a:endParaRPr lang="pt-BR" dirty="0"/>
          </a:p>
          <a:p>
            <a:r>
              <a:rPr lang="pt-BR" dirty="0"/>
              <a:t>Nome da linguagem inspirado na série: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“</a:t>
            </a:r>
            <a:r>
              <a:rPr lang="pt-BR" dirty="0" err="1"/>
              <a:t>Monty</a:t>
            </a:r>
            <a:r>
              <a:rPr lang="pt-BR" dirty="0"/>
              <a:t> </a:t>
            </a:r>
            <a:r>
              <a:rPr lang="pt-BR" dirty="0" err="1"/>
              <a:t>Python’s</a:t>
            </a:r>
            <a:r>
              <a:rPr lang="pt-BR" dirty="0"/>
              <a:t> </a:t>
            </a:r>
            <a:r>
              <a:rPr lang="pt-BR" dirty="0" err="1"/>
              <a:t>Flying</a:t>
            </a:r>
            <a:r>
              <a:rPr lang="pt-BR" dirty="0"/>
              <a:t> </a:t>
            </a:r>
            <a:r>
              <a:rPr lang="pt-BR" dirty="0" err="1"/>
              <a:t>Circus</a:t>
            </a:r>
            <a:r>
              <a:rPr lang="pt-BR" dirty="0"/>
              <a:t>.”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Travis</a:t>
            </a:r>
            <a:r>
              <a:rPr lang="pt-BR" dirty="0"/>
              <a:t> </a:t>
            </a:r>
            <a:r>
              <a:rPr lang="pt-BR" dirty="0" err="1"/>
              <a:t>Oliphant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ele está aqui? </a:t>
            </a:r>
            <a:r>
              <a:rPr lang="pt-BR" dirty="0" err="1"/>
              <a:t>Travis</a:t>
            </a:r>
            <a:r>
              <a:rPr lang="pt-BR" dirty="0"/>
              <a:t> </a:t>
            </a:r>
            <a:r>
              <a:rPr lang="pt-BR" dirty="0" err="1"/>
              <a:t>Oliphant</a:t>
            </a:r>
            <a:r>
              <a:rPr lang="pt-BR" dirty="0"/>
              <a:t> é uma figura de exímia importante no ecossistema de Big Data em Python.</a:t>
            </a:r>
          </a:p>
          <a:p>
            <a:endParaRPr lang="pt-BR" dirty="0"/>
          </a:p>
          <a:p>
            <a:r>
              <a:rPr lang="pt-BR" dirty="0"/>
              <a:t>Criador do </a:t>
            </a:r>
            <a:r>
              <a:rPr lang="pt-BR" dirty="0" err="1"/>
              <a:t>NumPy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Suporte para </a:t>
            </a:r>
            <a:r>
              <a:rPr lang="pt-BR" dirty="0" err="1"/>
              <a:t>Arrays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Biblioteca de Computação Científica.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r>
              <a:rPr lang="pt-BR" dirty="0"/>
              <a:t>Fundou a </a:t>
            </a:r>
            <a:r>
              <a:rPr lang="pt-BR" dirty="0" err="1"/>
              <a:t>Continuum</a:t>
            </a:r>
            <a:r>
              <a:rPr lang="pt-BR" dirty="0"/>
              <a:t> </a:t>
            </a:r>
            <a:r>
              <a:rPr lang="pt-BR" dirty="0" err="1"/>
              <a:t>Analytics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Renomeada pra Anaconda Inc.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6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Wes </a:t>
            </a:r>
            <a:r>
              <a:rPr lang="pt-BR" dirty="0" err="1"/>
              <a:t>McKinney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ele está aqui? Wes trabalhou em um projeto chamado de </a:t>
            </a:r>
            <a:r>
              <a:rPr lang="pt-BR" dirty="0" err="1"/>
              <a:t>Ibis</a:t>
            </a:r>
            <a:r>
              <a:rPr lang="pt-BR" dirty="0"/>
              <a:t> para problemas de Big Data em Python.</a:t>
            </a:r>
          </a:p>
          <a:p>
            <a:endParaRPr lang="pt-BR" dirty="0"/>
          </a:p>
          <a:p>
            <a:r>
              <a:rPr lang="pt-BR" dirty="0"/>
              <a:t>Criador do Pandas;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Fornece estruturas de dados;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Oferece análise de dados;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Utilizado por cientistas de dados.</a:t>
            </a:r>
          </a:p>
          <a:p>
            <a:endParaRPr lang="pt-BR" dirty="0"/>
          </a:p>
          <a:p>
            <a:r>
              <a:rPr lang="pt-BR" dirty="0" err="1"/>
              <a:t>Cofundou</a:t>
            </a:r>
            <a:r>
              <a:rPr lang="pt-BR" dirty="0"/>
              <a:t> a </a:t>
            </a:r>
            <a:r>
              <a:rPr lang="pt-BR" dirty="0" err="1"/>
              <a:t>Datapad</a:t>
            </a:r>
            <a:r>
              <a:rPr lang="pt-BR" dirty="0"/>
              <a:t>;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1"/>
            <a:ext cx="473404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453</TotalTime>
  <Words>818</Words>
  <Application>Microsoft Office PowerPoint</Application>
  <PresentationFormat>Widescreen</PresentationFormat>
  <Paragraphs>197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Savon</vt:lpstr>
      <vt:lpstr>Tópicos de Big Data em Python</vt:lpstr>
      <vt:lpstr>Parte Interessada – Print Móveis</vt:lpstr>
      <vt:lpstr>Contrato Assinado – Print Móveis</vt:lpstr>
      <vt:lpstr>Problemas Encontrados</vt:lpstr>
      <vt:lpstr>Motivos</vt:lpstr>
      <vt:lpstr>Nossas Metas</vt:lpstr>
      <vt:lpstr>Guido van Rossum</vt:lpstr>
      <vt:lpstr>Travis Oliphant</vt:lpstr>
      <vt:lpstr>Wes McKinney</vt:lpstr>
      <vt:lpstr>Ferramentas Utilizadas</vt:lpstr>
      <vt:lpstr>Reuniões</vt:lpstr>
      <vt:lpstr>Responsabilidade</vt:lpstr>
      <vt:lpstr>Como alcançar nossas Metas?</vt:lpstr>
      <vt:lpstr>Recursos</vt:lpstr>
      <vt:lpstr>Detalhamento</vt:lpstr>
      <vt:lpstr>Relato Coletivo</vt:lpstr>
      <vt:lpstr>Apresentação do PowerPoint</vt:lpstr>
      <vt:lpstr>Experiência – João Victor</vt:lpstr>
      <vt:lpstr>Contextualização – João Victor</vt:lpstr>
      <vt:lpstr>Metodologia – João Victor</vt:lpstr>
      <vt:lpstr>Resultados e Discussões – João Victor</vt:lpstr>
      <vt:lpstr>Reflexão Aprofundada – João Victor</vt:lpstr>
      <vt:lpstr>Considerações Finais – João Victor</vt:lpstr>
      <vt:lpstr>Experiência – Lucas Silva</vt:lpstr>
      <vt:lpstr>Contextualização – Lucas Silva</vt:lpstr>
      <vt:lpstr>Metodologia – Lucas Silva</vt:lpstr>
      <vt:lpstr>Resultados e Discussões – Lucas Silva</vt:lpstr>
      <vt:lpstr>Reflexão Aprofundada – Lucas Silva</vt:lpstr>
      <vt:lpstr>Considerações Finais – Lucas Silva</vt:lpstr>
      <vt:lpstr>Experiência - Fernando</vt:lpstr>
      <vt:lpstr>Contextualização - Fernando</vt:lpstr>
      <vt:lpstr>Metodologia - Fernando</vt:lpstr>
      <vt:lpstr>Resultados e Discussões - Fernando</vt:lpstr>
      <vt:lpstr>Reflexão Aprofundada - Fernando</vt:lpstr>
      <vt:lpstr>Considerações Finais - Fernando</vt:lpstr>
      <vt:lpstr>Experiência - Rosemberg</vt:lpstr>
      <vt:lpstr>Contextualização - Rosemberg</vt:lpstr>
      <vt:lpstr>Metodologia - Rosemberg</vt:lpstr>
      <vt:lpstr>Resultados e Discussões - Rosemberg</vt:lpstr>
      <vt:lpstr>Reflexão Aprofundada - Rosemberg</vt:lpstr>
      <vt:lpstr>Considerações Finais - Rosemberg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de Big Data em Python</dc:title>
  <dc:creator>João</dc:creator>
  <cp:lastModifiedBy>FERNANDO RIBEIRO DE ALMEIDA JUNIOR</cp:lastModifiedBy>
  <cp:revision>69</cp:revision>
  <dcterms:created xsi:type="dcterms:W3CDTF">2024-05-30T20:39:45Z</dcterms:created>
  <dcterms:modified xsi:type="dcterms:W3CDTF">2024-06-13T10:45:50Z</dcterms:modified>
</cp:coreProperties>
</file>